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wdp" ContentType="image/vnd.ms-photo"/>
  <Default Extension="emf" ContentType="image/x-emf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Masters/slideMaster2.xml" ContentType="application/vnd.openxmlformats-officedocument.presentationml.slideMaster+xml"/>
  <Override PartName="/ppt/theme/theme2.xml" ContentType="application/vnd.openxmlformats-officedocument.theme+xml"/>
  <Override PartName="/ppt/slideMasters/slideMaster3.xml" ContentType="application/vnd.openxmlformats-officedocument.presentationml.slideMaster+xml"/>
  <Override PartName="/ppt/theme/theme3.xml" ContentType="application/vnd.openxmlformats-officedocument.theme+xml"/>
  <Override PartName="/ppt/slideMasters/slideMaster4.xml" ContentType="application/vnd.openxmlformats-officedocument.presentationml.slideMaster+xml"/>
  <Override PartName="/ppt/theme/theme4.xml" ContentType="application/vnd.openxmlformats-officedocument.theme+xml"/>
  <Override PartName="/ppt/slideMasters/slideMaster5.xml" ContentType="application/vnd.openxmlformats-officedocument.presentationml.slideMaster+xml"/>
  <Override PartName="/ppt/theme/theme5.xml" ContentType="application/vnd.openxmlformats-officedocument.theme+xml"/>
  <Override PartName="/ppt/notesMasters/notesMaster1.xml" ContentType="application/vnd.openxmlformats-officedocument.presentationml.notesMaster+xml"/>
  <Override PartName="/ppt/theme/theme6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SpecialPlsOnTitleSld="0" saveSubsetFonts="1">
  <p:sldMasterIdLst>
    <p:sldMasterId id="2147484166" r:id="rId22"/>
    <p:sldMasterId id="2147484167" r:id="rId24"/>
    <p:sldMasterId id="2147484168" r:id="rId26"/>
    <p:sldMasterId id="2147484169" r:id="rId28"/>
    <p:sldMasterId id="2147484170" r:id="rId30"/>
  </p:sldMasterIdLst>
  <p:notesMasterIdLst>
    <p:notesMasterId r:id="rId32"/>
  </p:notesMasterIdLst>
  <p:sldIdLst>
    <p:sldId id="256" r:id="rId34"/>
    <p:sldId id="299" r:id="rId35"/>
    <p:sldId id="278" r:id="rId36"/>
    <p:sldId id="293" r:id="rId37"/>
    <p:sldId id="305" r:id="rId38"/>
    <p:sldId id="301" r:id="rId39"/>
    <p:sldId id="304" r:id="rId40"/>
    <p:sldId id="289" r:id="rId41"/>
    <p:sldId id="288" r:id="rId42"/>
    <p:sldId id="300" r:id="rId43"/>
    <p:sldId id="284" r:id="rId44"/>
    <p:sldId id="295" r:id="rId45"/>
    <p:sldId id="298" r:id="rId46"/>
  </p:sldIdLst>
  <p:sldSz cx="9144000" cy="6858000"/>
  <p:notesSz cx="6858000" cy="9144000"/>
  <p:custShowLst>
    <p:custShow name="재구성한 쇼 1" id="0">
      <p:sldLst>
        <p:sld r:id="rId35"/>
      </p:sldLst>
    </p:custShow>
  </p:custShowLst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2D200454-40CA-4A62-9FC3-DE9A4176ACB9}">
      <p15:notesGuideLst xmlns:p15="http://schemas.microsoft.com/office/powerpoint/2012/main"/>
    </p:ext>
    <p:ext uri="{EFAFB233-063F-42B5-8137-9DF3F51BA10A}">
      <p15:sldGuideLst xmlns:p15="http://schemas.microsoft.com/office/powerpoint/2012/main">
        <p15:guide id="1" orient="horz" pos="2153" userDrawn="0">
          <p15:clr>
            <a:srgbClr val="A4A3A4"/>
          </p15:clr>
        </p15:guide>
        <p15:guide id="2" pos="2873" userDrawn="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Rg st="1" end="10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0089BD"/>
    <a:srgbClr val="037F89"/>
    <a:srgbClr val="516A7C"/>
    <a:srgbClr val="D85959"/>
    <a:srgbClr val="1A5B91"/>
    <a:srgbClr val="599EB8"/>
    <a:srgbClr val="29C6FF"/>
    <a:srgbClr val="9B8C7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84" autoAdjust="0"/>
    <p:restoredTop sz="96469" autoAdjust="0"/>
  </p:normalViewPr>
  <p:slideViewPr>
    <p:cSldViewPr snapToGrid="1" snapToObjects="1">
      <p:cViewPr varScale="1">
        <p:scale>
          <a:sx n="90" d="100"/>
          <a:sy n="90" d="100"/>
        </p:scale>
        <p:origin x="1554" y="90"/>
      </p:cViewPr>
      <p:guideLst>
        <p:guide orient="horz" pos="2153"/>
        <p:guide pos="287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210"/>
    </p:cViewPr>
  </p:sorterViewPr>
  <p:notesViewPr>
    <p:cSldViewPr snapToGrid="1" snapToObjects="1">
      <p:cViewPr varScale="1">
        <p:scale>
          <a:sx n="69" d="100"/>
          <a:sy n="69" d="100"/>
        </p:scale>
        <p:origin x="3264" y="54"/>
      </p:cViewPr>
      <p:guideLst>
        <p:guide orient="horz" pos="2153"/>
        <p:guide pos="2873"/>
      </p:guideLst>
    </p:cSldViewPr>
  </p:notes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22" Type="http://schemas.openxmlformats.org/officeDocument/2006/relationships/slideMaster" Target="slideMasters/slideMaster1.xml"></Relationship><Relationship Id="rId23" Type="http://schemas.openxmlformats.org/officeDocument/2006/relationships/theme" Target="theme/theme1.xml"></Relationship><Relationship Id="rId24" Type="http://schemas.openxmlformats.org/officeDocument/2006/relationships/slideMaster" Target="slideMasters/slideMaster2.xml"></Relationship><Relationship Id="rId26" Type="http://schemas.openxmlformats.org/officeDocument/2006/relationships/slideMaster" Target="slideMasters/slideMaster3.xml"></Relationship><Relationship Id="rId28" Type="http://schemas.openxmlformats.org/officeDocument/2006/relationships/slideMaster" Target="slideMasters/slideMaster4.xml"></Relationship><Relationship Id="rId30" Type="http://schemas.openxmlformats.org/officeDocument/2006/relationships/slideMaster" Target="slideMasters/slideMaster5.xml"></Relationship><Relationship Id="rId32" Type="http://schemas.openxmlformats.org/officeDocument/2006/relationships/notesMaster" Target="notesMasters/notesMaster1.xml"></Relationship><Relationship Id="rId34" Type="http://schemas.openxmlformats.org/officeDocument/2006/relationships/slide" Target="slides/slide1.xml"></Relationship><Relationship Id="rId35" Type="http://schemas.openxmlformats.org/officeDocument/2006/relationships/slide" Target="slides/slide2.xml"></Relationship><Relationship Id="rId36" Type="http://schemas.openxmlformats.org/officeDocument/2006/relationships/slide" Target="slides/slide3.xml"></Relationship><Relationship Id="rId37" Type="http://schemas.openxmlformats.org/officeDocument/2006/relationships/slide" Target="slides/slide4.xml"></Relationship><Relationship Id="rId38" Type="http://schemas.openxmlformats.org/officeDocument/2006/relationships/slide" Target="slides/slide5.xml"></Relationship><Relationship Id="rId39" Type="http://schemas.openxmlformats.org/officeDocument/2006/relationships/slide" Target="slides/slide6.xml"></Relationship><Relationship Id="rId40" Type="http://schemas.openxmlformats.org/officeDocument/2006/relationships/slide" Target="slides/slide7.xml"></Relationship><Relationship Id="rId41" Type="http://schemas.openxmlformats.org/officeDocument/2006/relationships/slide" Target="slides/slide8.xml"></Relationship><Relationship Id="rId42" Type="http://schemas.openxmlformats.org/officeDocument/2006/relationships/slide" Target="slides/slide9.xml"></Relationship><Relationship Id="rId43" Type="http://schemas.openxmlformats.org/officeDocument/2006/relationships/slide" Target="slides/slide10.xml"></Relationship><Relationship Id="rId44" Type="http://schemas.openxmlformats.org/officeDocument/2006/relationships/slide" Target="slides/slide11.xml"></Relationship><Relationship Id="rId45" Type="http://schemas.openxmlformats.org/officeDocument/2006/relationships/slide" Target="slides/slide12.xml"></Relationship><Relationship Id="rId46" Type="http://schemas.openxmlformats.org/officeDocument/2006/relationships/slide" Target="slides/slide13.xml"></Relationship><Relationship Id="rId47" Type="http://schemas.openxmlformats.org/officeDocument/2006/relationships/viewProps" Target="viewProps.xml"></Relationship><Relationship Id="rId48" Type="http://schemas.openxmlformats.org/officeDocument/2006/relationships/presProps" Target="presProps.xml"></Relationship></Relationships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6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43D2D-1043-4005-8D10-E505611A4E91}" type="datetimeFigureOut">
              <a:rPr lang="ko-KR" altLang="en-US" smtClean="0"/>
              <a:t>2019-12-28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0B43E-96D6-4318-A137-4E8A635D4AEC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0870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Relationship Id="rId2" Type="http://schemas.openxmlformats.org/officeDocument/2006/relationships/image" Target="../media/image2.png"></Relationship></Relationships>
</file>

<file path=ppt/slideLayouts/_rels/slideLayout10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3.xml"></Relationship></Relationships>
</file>

<file path=ppt/slideLayouts/_rels/slideLayout11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3.xml"></Relationship></Relationships>
</file>

<file path=ppt/slideLayouts/_rels/slideLayout12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3.xml"></Relationship></Relationships>
</file>

<file path=ppt/slideLayouts/_rels/slideLayout13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4.xml"></Relationship><Relationship Id="rId2" Type="http://schemas.openxmlformats.org/officeDocument/2006/relationships/image" Target="../media/fImage6535768467.png"></Relationship></Relationships>
</file>

<file path=ppt/slideLayouts/_rels/slideLayout14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4.xml"></Relationship></Relationships>
</file>

<file path=ppt/slideLayouts/_rels/slideLayout15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4.xml"></Relationship></Relationships>
</file>

<file path=ppt/slideLayouts/_rels/slideLayout16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4.xml"></Relationship></Relationships>
</file>

<file path=ppt/slideLayouts/_rels/slideLayout17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5.xml"></Relationship><Relationship Id="rId2" Type="http://schemas.openxmlformats.org/officeDocument/2006/relationships/image" Target="../media/fImage2081226086334.png"></Relationship></Relationships>
</file>

<file path=ppt/slideLayouts/_rels/slideLayout18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5.xml"></Relationship></Relationships>
</file>

<file path=ppt/slideLayouts/_rels/slideLayout19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5.xml"></Relationship></Relationships>
</file>

<file path=ppt/slideLayouts/_rels/slideLayout2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20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5.xml"></Relationship></Relationships>
</file>

<file path=ppt/slideLayouts/_rels/slideLayout3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4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5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2.xml"></Relationship><Relationship Id="rId2" Type="http://schemas.openxmlformats.org/officeDocument/2006/relationships/image" Target="../media/fImage20812293241.png"></Relationship></Relationships>
</file>

<file path=ppt/slideLayouts/_rels/slideLayout6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2.xml"></Relationship></Relationships>
</file>

<file path=ppt/slideLayouts/_rels/slideLayout7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2.xml"></Relationship></Relationships>
</file>

<file path=ppt/slideLayouts/_rels/slideLayout8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2.xml"></Relationship></Relationships>
</file>

<file path=ppt/slideLayouts/_rels/slideLayout9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3.xml"></Relationship><Relationship Id="rId2" Type="http://schemas.openxmlformats.org/officeDocument/2006/relationships/image" Target="../media/fImage20812253941.png"></Relationship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preserve="1" userDrawn="1" showMasterSp="0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텍스트 개체 틀 12"/>
          <p:cNvSpPr txBox="1">
            <a:spLocks noGrp="1"/>
          </p:cNvSpPr>
          <p:nvPr>
            <p:ph type="body" sz="quarter" idx="13" hasCustomPrompt="1"/>
          </p:nvPr>
        </p:nvSpPr>
        <p:spPr>
          <a:xfrm rot="0">
            <a:off x="1187450" y="2098675"/>
            <a:ext cx="5473065" cy="43307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t">
            <a:noAutofit/>
          </a:bodyPr>
          <a:lstStyle>
            <a:lvl1pPr marL="0" indent="0" algn="ctr">
              <a:buFontTx/>
              <a:buNone/>
              <a:defRPr lang="en-GB" altLang="en-US" sz="2400" b="1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lvl="1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2pPr>
            <a:lvl3pPr marL="914400" indent="0" lvl="2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3pPr>
            <a:lvl4pPr marL="1371600" indent="0" lvl="3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4pPr>
            <a:lvl5pPr marL="1828800" indent="0" lvl="4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5pPr>
          </a:lstStyle>
          <a:p>
            <a:pPr marL="0" indent="0">
              <a:buFontTx/>
              <a:buNone/>
            </a:pPr>
            <a:r>
              <a:rPr lang="ko-KR" altLang="en-US"/>
              <a:t>제목을 입력하세요</a:t>
            </a:r>
            <a:endParaRPr lang="ko-KR" altLang="en-US"/>
          </a:p>
        </p:txBody>
      </p:sp>
      <p:sp>
        <p:nvSpPr>
          <p:cNvPr id="12" name="텍스트 개체 틀 12"/>
          <p:cNvSpPr txBox="1">
            <a:spLocks noGrp="1"/>
          </p:cNvSpPr>
          <p:nvPr>
            <p:ph type="body" sz="quarter" idx="14" hasCustomPrompt="1"/>
          </p:nvPr>
        </p:nvSpPr>
        <p:spPr>
          <a:xfrm rot="0">
            <a:off x="1187450" y="2602230"/>
            <a:ext cx="5473065" cy="75565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t">
            <a:noAutofit/>
          </a:bodyPr>
          <a:lstStyle>
            <a:lvl1pPr marL="0" indent="0" algn="ctr">
              <a:buFontTx/>
              <a:buNone/>
              <a:defRPr lang="en-GB" altLang="en-US" sz="4800" b="1">
                <a:solidFill>
                  <a:schemeClr val="accent4"/>
                </a:solidFill>
                <a:latin typeface="+mn-ea"/>
                <a:ea typeface="+mn-ea"/>
                <a:cs typeface="+mn-cs"/>
              </a:defRPr>
            </a:lvl1pPr>
            <a:lvl2pPr marL="457200" indent="0" lvl="1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2pPr>
            <a:lvl3pPr marL="914400" indent="0" lvl="2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3pPr>
            <a:lvl4pPr marL="1371600" indent="0" lvl="3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4pPr>
            <a:lvl5pPr marL="1828800" indent="0" lvl="4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5pPr>
          </a:lstStyle>
          <a:p>
            <a:pPr marL="0" indent="0">
              <a:buFontTx/>
              <a:buNone/>
            </a:pPr>
            <a:r>
              <a:rPr lang="ko-KR" altLang="en-US"/>
              <a:t>제목을 입력하세요</a:t>
            </a:r>
            <a:endParaRPr lang="ko-KR" altLang="en-US"/>
          </a:p>
        </p:txBody>
      </p:sp>
      <p:sp>
        <p:nvSpPr>
          <p:cNvPr id="13" name="텍스트 개체 틀 12"/>
          <p:cNvSpPr txBox="1">
            <a:spLocks noGrp="1"/>
          </p:cNvSpPr>
          <p:nvPr>
            <p:ph type="body" sz="quarter" idx="15" hasCustomPrompt="1"/>
          </p:nvPr>
        </p:nvSpPr>
        <p:spPr>
          <a:xfrm rot="0">
            <a:off x="1187450" y="3521075"/>
            <a:ext cx="5473065" cy="75565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t">
            <a:noAutofit/>
          </a:bodyPr>
          <a:lstStyle>
            <a:lvl1pPr marL="0" indent="0" rtl="0" algn="ctr" fontAlgn="base" eaLnBrk="1" latin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457200" indent="0" lvl="1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2pPr>
            <a:lvl3pPr marL="914400" indent="0" lvl="2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3pPr>
            <a:lvl4pPr marL="1371600" indent="0" lvl="3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4pPr>
            <a:lvl5pPr marL="1828800" indent="0" lvl="4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5pPr>
          </a:lstStyle>
          <a:p>
            <a:pPr marL="0" indent="0">
              <a:buFontTx/>
              <a:buNone/>
            </a:pPr>
            <a:r>
              <a:rPr lang="ko-KR" altLang="en-US"/>
              <a:t>제목을 입력하세요</a:t>
            </a:r>
            <a:endParaRPr lang="ko-KR" altLang="en-US"/>
          </a:p>
        </p:txBody>
      </p:sp>
      <p:sp>
        <p:nvSpPr>
          <p:cNvPr id="14" name="텍스트 개체 틀 12"/>
          <p:cNvSpPr txBox="1">
            <a:spLocks noGrp="1"/>
          </p:cNvSpPr>
          <p:nvPr>
            <p:ph type="body" sz="quarter" idx="16" hasCustomPrompt="1"/>
          </p:nvPr>
        </p:nvSpPr>
        <p:spPr>
          <a:xfrm rot="0">
            <a:off x="2628265" y="5517515"/>
            <a:ext cx="2592070" cy="61150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t">
            <a:noAutofit/>
          </a:bodyPr>
          <a:lstStyle>
            <a:lvl1pPr marL="0" indent="0" rtl="0" algn="ctr" fontAlgn="base" eaLnBrk="1" latin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1200" b="1">
                <a:solidFill>
                  <a:schemeClr val="accent1"/>
                </a:solidFill>
                <a:latin typeface="Arial" charset="0"/>
                <a:ea typeface="+mn-ea"/>
                <a:cs typeface="Arial" charset="0"/>
              </a:defRPr>
            </a:lvl1pPr>
            <a:lvl2pPr marL="457200" indent="0" lvl="1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2pPr>
            <a:lvl3pPr marL="914400" indent="0" lvl="2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3pPr>
            <a:lvl4pPr marL="1371600" indent="0" lvl="3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4pPr>
            <a:lvl5pPr marL="1828800" indent="0" lvl="4">
              <a:buFontTx/>
              <a:buNone/>
              <a:defRPr lang="en-GB" altLang="en-US" sz="2000" b="1">
                <a:solidFill>
                  <a:srgbClr val="517691"/>
                </a:solidFill>
                <a:latin typeface="맑은 고딕" charset="0"/>
                <a:ea typeface="맑은 고딕" charset="0"/>
                <a:cs typeface="+mn-cs"/>
              </a:defRPr>
            </a:lvl5pPr>
          </a:lstStyle>
          <a:p>
            <a:pPr marL="0" indent="0">
              <a:buFontTx/>
              <a:buNone/>
            </a:pPr>
            <a:r>
              <a:rPr lang="en-US" altLang="ko-KR"/>
              <a:t>LOGO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136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4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  <p:sp>
        <p:nvSpPr>
          <p:cNvPr id="5" name="Rect 0"/>
          <p:cNvSpPr txBox="1">
            <a:spLocks noGrp="1"/>
          </p:cNvSpPr>
          <p:nvPr>
            <p:ph type="sldNum"/>
          </p:nvPr>
        </p:nvSpPr>
        <p:spPr>
          <a:xfrm rot="0">
            <a:off x="6963410" y="32766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>
                <a:latin typeface="맑은 고딕" charset="0"/>
                <a:ea typeface="맑은 고딕" charset="0"/>
                <a:sym typeface="맑은 고딕" charset="0"/>
              </a:rPr>
              <a:t>‹#›</a:t>
            </a:fld>
          </a:p>
        </p:txBody>
      </p:sp>
      <p:sp>
        <p:nvSpPr>
          <p:cNvPr id="6" name="Rect 0"/>
          <p:cNvSpPr txBox="1">
            <a:spLocks noGrp="1"/>
          </p:cNvSpPr>
          <p:nvPr>
            <p:ph type="title" hasCustomPrompt="1"/>
          </p:nvPr>
        </p:nvSpPr>
        <p:spPr>
          <a:xfrm rot="0">
            <a:off x="323215" y="188595"/>
            <a:ext cx="6419850" cy="50482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</a:p>
        </p:txBody>
      </p:sp>
      <p:sp>
        <p:nvSpPr>
          <p:cNvPr id="8" name="Rect 0"/>
          <p:cNvSpPr>
            <a:spLocks/>
          </p:cNvSpPr>
          <p:nvPr/>
        </p:nvSpPr>
        <p:spPr>
          <a:xfrm rot="0">
            <a:off x="9098280" y="404495"/>
            <a:ext cx="46355" cy="216535"/>
          </a:xfrm>
          <a:prstGeom prst="rect"/>
          <a:solidFill>
            <a:schemeClr val="bg1"/>
          </a:solidFill>
          <a:ln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vert="horz" anchor="ctr">
            <a:noAutofit/>
          </a:bodyPr>
          <a:lstStyle/>
          <a:p>
            <a:pPr marL="0" indent="0" algn="ctr">
              <a:buFontTx/>
              <a:buNone/>
            </a:p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3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  <p:sp>
        <p:nvSpPr>
          <p:cNvPr id="4" name="Rect 0"/>
          <p:cNvSpPr txBox="1">
            <a:spLocks noGrp="1"/>
          </p:cNvSpPr>
          <p:nvPr>
            <p:ph type="sldNum"/>
          </p:nvPr>
        </p:nvSpPr>
        <p:spPr>
          <a:xfrm rot="0">
            <a:off x="6964680" y="33274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>
                <a:latin typeface="맑은 고딕" charset="0"/>
                <a:ea typeface="맑은 고딕" charset="0"/>
                <a:sym typeface="맑은 고딕" charset="0"/>
              </a:rPr>
              <a:t>‹#›</a:t>
            </a:fld>
          </a:p>
        </p:txBody>
      </p:sp>
      <p:sp>
        <p:nvSpPr>
          <p:cNvPr id="5" name="Rect 0"/>
          <p:cNvSpPr>
            <a:spLocks/>
          </p:cNvSpPr>
          <p:nvPr/>
        </p:nvSpPr>
        <p:spPr>
          <a:xfrm rot="0">
            <a:off x="9098280" y="404495"/>
            <a:ext cx="46355" cy="216535"/>
          </a:xfrm>
          <a:prstGeom prst="rect"/>
          <a:solidFill>
            <a:schemeClr val="bg1"/>
          </a:solidFill>
          <a:ln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vert="horz" anchor="ctr">
            <a:noAutofit/>
          </a:bodyPr>
          <a:lstStyle/>
          <a:p>
            <a:pPr marL="0" indent="0" rtl="0" algn="ctr" latinLnBrk="1">
              <a:buFontTx/>
              <a:buNone/>
            </a:pPr>
            <a:endParaRPr lang="ko-KR" altLang="en-US">
              <a:latin typeface="굴림" charset="0"/>
              <a:ea typeface="굴림" charset="0"/>
              <a:sym typeface="맑은 고딕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빈 화면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3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" descr="C:/Users/dprtm/AppData/Roaming/PolarisOffice/ETemp/30376_17600472/fImage6535768467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0" y="0"/>
            <a:ext cx="9144635" cy="6858635"/>
          </a:xfrm>
          <a:prstGeom prst="rect"/>
          <a:noFill/>
          <a:ln>
            <a:noFill/>
            <a:prstDash/>
          </a:ln>
        </p:spPr>
      </p:pic>
      <p:sp>
        <p:nvSpPr>
          <p:cNvPr id="11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1187450" y="2098675"/>
            <a:ext cx="5473065" cy="43307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</a:p>
        </p:txBody>
      </p:sp>
      <p:sp>
        <p:nvSpPr>
          <p:cNvPr id="12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1187450" y="2602230"/>
            <a:ext cx="5473065" cy="75565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</a:p>
        </p:txBody>
      </p:sp>
      <p:sp>
        <p:nvSpPr>
          <p:cNvPr id="13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1187450" y="3521075"/>
            <a:ext cx="5473065" cy="75565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</a:p>
        </p:txBody>
      </p:sp>
      <p:sp>
        <p:nvSpPr>
          <p:cNvPr id="14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2628265" y="5517515"/>
            <a:ext cx="2592070" cy="61150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LOGO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4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  <p:sp>
        <p:nvSpPr>
          <p:cNvPr id="5" name="Rect 0"/>
          <p:cNvSpPr txBox="1">
            <a:spLocks noGrp="1"/>
          </p:cNvSpPr>
          <p:nvPr>
            <p:ph type="sldNum"/>
          </p:nvPr>
        </p:nvSpPr>
        <p:spPr>
          <a:xfrm rot="0">
            <a:off x="6963410" y="32766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>
                <a:latin typeface="맑은 고딕" charset="0"/>
                <a:ea typeface="맑은 고딕" charset="0"/>
                <a:sym typeface="맑은 고딕" charset="0"/>
              </a:rPr>
              <a:t>‹#›</a:t>
            </a:fld>
          </a:p>
        </p:txBody>
      </p:sp>
      <p:sp>
        <p:nvSpPr>
          <p:cNvPr id="6" name="Rect 0"/>
          <p:cNvSpPr txBox="1">
            <a:spLocks noGrp="1"/>
          </p:cNvSpPr>
          <p:nvPr>
            <p:ph type="title" hasCustomPrompt="1"/>
          </p:nvPr>
        </p:nvSpPr>
        <p:spPr>
          <a:xfrm rot="0">
            <a:off x="323215" y="188595"/>
            <a:ext cx="6419850" cy="50482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</a:p>
        </p:txBody>
      </p:sp>
      <p:sp>
        <p:nvSpPr>
          <p:cNvPr id="8" name="Rect 0"/>
          <p:cNvSpPr>
            <a:spLocks/>
          </p:cNvSpPr>
          <p:nvPr/>
        </p:nvSpPr>
        <p:spPr>
          <a:xfrm rot="0">
            <a:off x="9098280" y="404495"/>
            <a:ext cx="46355" cy="216535"/>
          </a:xfrm>
          <a:prstGeom prst="rect"/>
          <a:solidFill>
            <a:schemeClr val="bg1"/>
          </a:solidFill>
          <a:ln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vert="horz" anchor="ctr">
            <a:noAutofit/>
          </a:bodyPr>
          <a:lstStyle/>
          <a:p>
            <a:pPr marL="0" indent="0" algn="ctr">
              <a:buFontTx/>
              <a:buNone/>
            </a:p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3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  <p:sp>
        <p:nvSpPr>
          <p:cNvPr id="4" name="Rect 0"/>
          <p:cNvSpPr txBox="1">
            <a:spLocks noGrp="1"/>
          </p:cNvSpPr>
          <p:nvPr>
            <p:ph type="sldNum"/>
          </p:nvPr>
        </p:nvSpPr>
        <p:spPr>
          <a:xfrm rot="0">
            <a:off x="6964680" y="33274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>
                <a:latin typeface="맑은 고딕" charset="0"/>
                <a:ea typeface="맑은 고딕" charset="0"/>
                <a:sym typeface="맑은 고딕" charset="0"/>
              </a:rPr>
              <a:t>‹#›</a:t>
            </a:fld>
          </a:p>
        </p:txBody>
      </p:sp>
      <p:sp>
        <p:nvSpPr>
          <p:cNvPr id="5" name="Rect 0"/>
          <p:cNvSpPr>
            <a:spLocks/>
          </p:cNvSpPr>
          <p:nvPr/>
        </p:nvSpPr>
        <p:spPr>
          <a:xfrm rot="0">
            <a:off x="9098280" y="404495"/>
            <a:ext cx="46355" cy="216535"/>
          </a:xfrm>
          <a:prstGeom prst="rect"/>
          <a:solidFill>
            <a:schemeClr val="bg1"/>
          </a:solidFill>
          <a:ln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vert="horz" anchor="ctr">
            <a:noAutofit/>
          </a:bodyPr>
          <a:lstStyle/>
          <a:p>
            <a:pPr marL="0" indent="0" rtl="0" algn="ctr" latinLnBrk="1">
              <a:buFontTx/>
              <a:buNone/>
            </a:pPr>
            <a:endParaRPr lang="ko-KR" altLang="en-US">
              <a:latin typeface="굴림" charset="0"/>
              <a:ea typeface="굴림" charset="0"/>
              <a:sym typeface="맑은 고딕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빈 화면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3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" descr="C:/Users/dprtm/AppData/Roaming/PolarisOffice/ETemp/30376_17600472/fImage208122608633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0" y="0"/>
            <a:ext cx="9144635" cy="6858635"/>
          </a:xfrm>
          <a:prstGeom prst="rect"/>
          <a:noFill/>
          <a:ln>
            <a:noFill/>
            <a:prstDash/>
          </a:ln>
        </p:spPr>
      </p:pic>
      <p:sp>
        <p:nvSpPr>
          <p:cNvPr id="11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1187450" y="2098675"/>
            <a:ext cx="5473065" cy="43307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</a:p>
        </p:txBody>
      </p:sp>
      <p:sp>
        <p:nvSpPr>
          <p:cNvPr id="12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1187450" y="2602230"/>
            <a:ext cx="5473065" cy="75565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</a:p>
        </p:txBody>
      </p:sp>
      <p:sp>
        <p:nvSpPr>
          <p:cNvPr id="13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1187450" y="3521075"/>
            <a:ext cx="5473065" cy="75565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</a:p>
        </p:txBody>
      </p:sp>
      <p:sp>
        <p:nvSpPr>
          <p:cNvPr id="14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2628265" y="5517515"/>
            <a:ext cx="2592070" cy="61150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LOGO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4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  <p:sp>
        <p:nvSpPr>
          <p:cNvPr id="5" name="Rect 0"/>
          <p:cNvSpPr txBox="1">
            <a:spLocks noGrp="1"/>
          </p:cNvSpPr>
          <p:nvPr>
            <p:ph type="sldNum"/>
          </p:nvPr>
        </p:nvSpPr>
        <p:spPr>
          <a:xfrm rot="0">
            <a:off x="6963410" y="32766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>
                <a:latin typeface="맑은 고딕" charset="0"/>
                <a:ea typeface="맑은 고딕" charset="0"/>
                <a:sym typeface="맑은 고딕" charset="0"/>
              </a:rPr>
              <a:t>‹#›</a:t>
            </a:fld>
          </a:p>
        </p:txBody>
      </p:sp>
      <p:sp>
        <p:nvSpPr>
          <p:cNvPr id="6" name="Rect 0"/>
          <p:cNvSpPr txBox="1">
            <a:spLocks noGrp="1"/>
          </p:cNvSpPr>
          <p:nvPr>
            <p:ph type="title" hasCustomPrompt="1"/>
          </p:nvPr>
        </p:nvSpPr>
        <p:spPr>
          <a:xfrm rot="0">
            <a:off x="323215" y="188595"/>
            <a:ext cx="6419850" cy="50482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</a:p>
        </p:txBody>
      </p:sp>
      <p:sp>
        <p:nvSpPr>
          <p:cNvPr id="8" name="Rect 0"/>
          <p:cNvSpPr>
            <a:spLocks/>
          </p:cNvSpPr>
          <p:nvPr/>
        </p:nvSpPr>
        <p:spPr>
          <a:xfrm rot="0">
            <a:off x="9098280" y="404495"/>
            <a:ext cx="46355" cy="216535"/>
          </a:xfrm>
          <a:prstGeom prst="rect"/>
          <a:solidFill>
            <a:schemeClr val="bg1"/>
          </a:solidFill>
          <a:ln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vert="horz" anchor="ctr">
            <a:noAutofit/>
          </a:bodyPr>
          <a:lstStyle/>
          <a:p>
            <a:pPr marL="0" indent="0" rtl="0" algn="ctr" latinLnBrk="1">
              <a:buFontTx/>
              <a:buNone/>
            </a:pPr>
            <a:endParaRPr lang="ko-KR" altLang="en-US">
              <a:latin typeface="굴림" charset="0"/>
              <a:ea typeface="굴림" charset="0"/>
              <a:sym typeface="맑은 고딕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3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  <p:sp>
        <p:nvSpPr>
          <p:cNvPr id="4" name="Rect 0"/>
          <p:cNvSpPr txBox="1">
            <a:spLocks noGrp="1"/>
          </p:cNvSpPr>
          <p:nvPr>
            <p:ph type="sldNum"/>
          </p:nvPr>
        </p:nvSpPr>
        <p:spPr>
          <a:xfrm rot="0">
            <a:off x="6964680" y="33274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>
                <a:latin typeface="맑은 고딕" charset="0"/>
                <a:ea typeface="맑은 고딕" charset="0"/>
                <a:sym typeface="맑은 고딕" charset="0"/>
              </a:rPr>
              <a:t>‹#›</a:t>
            </a:fld>
          </a:p>
        </p:txBody>
      </p:sp>
      <p:sp>
        <p:nvSpPr>
          <p:cNvPr id="5" name="Rect 0"/>
          <p:cNvSpPr>
            <a:spLocks/>
          </p:cNvSpPr>
          <p:nvPr/>
        </p:nvSpPr>
        <p:spPr>
          <a:xfrm rot="0">
            <a:off x="9098280" y="404495"/>
            <a:ext cx="46355" cy="216535"/>
          </a:xfrm>
          <a:prstGeom prst="rect"/>
          <a:solidFill>
            <a:schemeClr val="bg1"/>
          </a:solidFill>
          <a:ln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vert="horz" anchor="ctr">
            <a:noAutofit/>
          </a:bodyPr>
          <a:lstStyle/>
          <a:p>
            <a:pPr marL="0" indent="0" rtl="0" algn="ctr" latinLnBrk="1">
              <a:buFontTx/>
              <a:buNone/>
            </a:pPr>
            <a:endParaRPr lang="ko-KR" altLang="en-US">
              <a:latin typeface="굴림" charset="0"/>
              <a:ea typeface="굴림" charset="0"/>
              <a:sym typeface="맑은 고딕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preserve="1" userDrawn="1" showMasterSp="0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3"/>
          <p:cNvSpPr txBox="1">
            <a:spLocks noGrp="1"/>
          </p:cNvSpPr>
          <p:nvPr>
            <p:ph type="dt" sz="half" idx="10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>
            <a:lvl1pPr marL="0" indent="0">
              <a:buFontTx/>
              <a:buNone/>
              <a:defRPr lang="en-GB" altLang="en-US"/>
            </a:lvl1pPr>
          </a:lstStyle>
          <a:p>
            <a:pPr marL="0" indent="0">
              <a:buFontTx/>
              <a:buNone/>
              <a:defRPr/>
            </a:pPr>
            <a:fld id="{B9320F77-B9A0-41C5-862A-B4B631284C64}" type="datetime1">
              <a:rPr lang="ko-KR" altLang="en-US"/>
              <a:t>2024-12-09</a:t>
            </a:fld>
          </a:p>
        </p:txBody>
      </p:sp>
      <p:sp>
        <p:nvSpPr>
          <p:cNvPr id="4" name="바닥글 개체 틀 4"/>
          <p:cNvSpPr txBox="1">
            <a:spLocks noGrp="1"/>
          </p:cNvSpPr>
          <p:nvPr>
            <p:ph type="ftr" sz="quarter" idx="11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>
            <a:lvl1pPr marL="0" indent="0">
              <a:buFontTx/>
              <a:buNone/>
              <a:defRPr lang="en-GB" altLang="en-US"/>
            </a:lvl1pPr>
          </a:lstStyle>
          <a:p>
            <a:pPr marL="0" indent="0">
              <a:buFontTx/>
              <a:buNone/>
              <a:defRPr/>
            </a:pPr>
          </a:p>
        </p:txBody>
      </p:sp>
      <p:sp>
        <p:nvSpPr>
          <p:cNvPr id="5" name="슬라이드 번호 개체 틀 5"/>
          <p:cNvSpPr txBox="1">
            <a:spLocks noGrp="1"/>
          </p:cNvSpPr>
          <p:nvPr>
            <p:ph type="sldNum" sz="quarter" idx="12"/>
          </p:nvPr>
        </p:nvSpPr>
        <p:spPr>
          <a:xfrm rot="0">
            <a:off x="6963410" y="327660"/>
            <a:ext cx="2134235" cy="36576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>
            <a:lvl1pPr marL="0" indent="0">
              <a:buFontTx/>
              <a:buNone/>
              <a:defRPr lang="en-GB" altLang="en-US" sz="1000">
                <a:solidFill>
                  <a:schemeClr val="bg1"/>
                </a:solidFill>
                <a:latin typeface="맑은 고딕" charset="0"/>
                <a:ea typeface="맑은 고딕" charset="0"/>
                <a:cs typeface="+mn-cs"/>
              </a:defRPr>
            </a:lvl1pPr>
          </a:lstStyle>
          <a:p>
            <a:pPr marL="0" indent="0">
              <a:buFontTx/>
              <a:buNone/>
            </a:pPr>
            <a:fld id="{B9320F77-B9A0-41C5-862A-B4B631284C64}" type="slidenum">
              <a:rPr lang="en-US" altLang="ko-KR"/>
              <a:t>‹#›</a:t>
            </a:fld>
          </a:p>
        </p:txBody>
      </p:sp>
      <p:sp>
        <p:nvSpPr>
          <p:cNvPr id="6" name="제목 1"/>
          <p:cNvSpPr txBox="1">
            <a:spLocks noGrp="1"/>
          </p:cNvSpPr>
          <p:nvPr>
            <p:ph type="title" hasCustomPrompt="1"/>
          </p:nvPr>
        </p:nvSpPr>
        <p:spPr>
          <a:xfrm rot="0">
            <a:off x="323215" y="188595"/>
            <a:ext cx="6419850" cy="50482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ctr">
            <a:noAutofit/>
          </a:bodyPr>
          <a:lstStyle>
            <a:lvl1pPr marL="0" indent="0" algn="l">
              <a:buFontTx/>
              <a:buNone/>
              <a:defRPr lang="en-GB" altLang="en-US" sz="2400" b="1">
                <a:solidFill>
                  <a:schemeClr val="bg1"/>
                </a:solidFill>
              </a:defRPr>
            </a:lvl1pPr>
          </a:lstStyle>
          <a:p>
            <a:pPr marL="0" indent="0">
              <a:buFontTx/>
              <a:buNone/>
            </a:pPr>
            <a:r>
              <a:rPr lang="ko-KR" altLang="en-US"/>
              <a:t>제목을 입력하세요</a:t>
            </a:r>
            <a:endParaRPr lang="ko-KR" altLang="en-US"/>
          </a:p>
        </p:txBody>
      </p:sp>
      <p:sp>
        <p:nvSpPr>
          <p:cNvPr id="8" name="직사각형 7"/>
          <p:cNvSpPr>
            <a:spLocks/>
          </p:cNvSpPr>
          <p:nvPr userDrawn="1"/>
        </p:nvSpPr>
        <p:spPr>
          <a:xfrm rot="0">
            <a:off x="9098280" y="404495"/>
            <a:ext cx="46355" cy="216535"/>
          </a:xfrm>
          <a:prstGeom prst="rect"/>
          <a:solidFill>
            <a:schemeClr val="bg1"/>
          </a:solidFill>
          <a:ln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>
              <a:buFontTx/>
              <a:buNone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667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빈 화면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3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type="blank" preserve="1" showMasterSp="0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 txBox="1">
            <a:spLocks noGrp="1"/>
          </p:cNvSpPr>
          <p:nvPr>
            <p:ph type="dt" sz="half" idx="10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>
            <a:lvl1pPr marL="0" indent="0">
              <a:buFontTx/>
              <a:buNone/>
              <a:defRPr lang="en-GB" altLang="en-US"/>
            </a:lvl1pPr>
          </a:lstStyle>
          <a:p>
            <a:pPr marL="0" indent="0">
              <a:buFontTx/>
              <a:buNone/>
              <a:defRPr/>
            </a:pPr>
            <a:fld id="{B9320F77-B9A0-41C5-862A-B4B631284C64}" type="datetime1">
              <a:rPr lang="ko-KR" altLang="en-US"/>
              <a:t>2019-12-28</a:t>
            </a:fld>
          </a:p>
        </p:txBody>
      </p:sp>
      <p:sp>
        <p:nvSpPr>
          <p:cNvPr id="3" name="바닥글 개체 틀 4"/>
          <p:cNvSpPr txBox="1">
            <a:spLocks noGrp="1"/>
          </p:cNvSpPr>
          <p:nvPr>
            <p:ph type="ftr" sz="quarter" idx="11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>
            <a:lvl1pPr marL="0" indent="0">
              <a:buFontTx/>
              <a:buNone/>
              <a:defRPr lang="en-GB" altLang="en-US"/>
            </a:lvl1pPr>
          </a:lstStyle>
          <a:p>
            <a:pPr marL="0" indent="0">
              <a:buFontTx/>
              <a:buNone/>
              <a:defRPr/>
            </a:pPr>
          </a:p>
        </p:txBody>
      </p:sp>
      <p:sp>
        <p:nvSpPr>
          <p:cNvPr id="4" name="슬라이드 번호 개체 틀 5"/>
          <p:cNvSpPr txBox="1">
            <a:spLocks noGrp="1"/>
          </p:cNvSpPr>
          <p:nvPr>
            <p:ph type="sldNum" sz="quarter" idx="12"/>
          </p:nvPr>
        </p:nvSpPr>
        <p:spPr>
          <a:xfrm rot="0">
            <a:off x="6964680" y="332740"/>
            <a:ext cx="2134235" cy="36576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>
            <a:lvl1pPr marL="0" indent="0">
              <a:buFontTx/>
              <a:buNone/>
              <a:defRPr lang="en-GB" altLang="en-US" sz="1000">
                <a:solidFill>
                  <a:schemeClr val="bg1"/>
                </a:solidFill>
              </a:defRPr>
            </a:lvl1pPr>
          </a:lstStyle>
          <a:p>
            <a:pPr marL="0" indent="0">
              <a:buFontTx/>
              <a:buNone/>
            </a:pPr>
            <a:fld id="{B9320F77-B9A0-41C5-862A-B4B631284C64}" type="slidenum">
              <a:rPr lang="ko-KR" altLang="en-US"/>
              <a:t>‹#›</a:t>
            </a:fld>
          </a:p>
        </p:txBody>
      </p:sp>
      <p:sp>
        <p:nvSpPr>
          <p:cNvPr id="5" name="직사각형 4"/>
          <p:cNvSpPr>
            <a:spLocks/>
          </p:cNvSpPr>
          <p:nvPr userDrawn="1"/>
        </p:nvSpPr>
        <p:spPr>
          <a:xfrm rot="0">
            <a:off x="9098280" y="404495"/>
            <a:ext cx="46355" cy="216535"/>
          </a:xfrm>
          <a:prstGeom prst="rect"/>
          <a:solidFill>
            <a:schemeClr val="bg1"/>
          </a:solidFill>
          <a:ln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>
              <a:buFontTx/>
              <a:buNone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6173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type="blank" preserve="1" showMasterSp="0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 txBox="1">
            <a:spLocks noGrp="1"/>
          </p:cNvSpPr>
          <p:nvPr>
            <p:ph type="dt" sz="half" idx="10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>
            <a:lvl1pPr marL="0" indent="0">
              <a:buFontTx/>
              <a:buNone/>
              <a:defRPr lang="en-GB" altLang="en-US"/>
            </a:lvl1pPr>
          </a:lstStyle>
          <a:p>
            <a:pPr marL="0" indent="0">
              <a:buFontTx/>
              <a:buNone/>
              <a:defRPr/>
            </a:pPr>
            <a:fld id="{B9320F77-B9A0-41C5-862A-B4B631284C64}" type="datetime1">
              <a:rPr lang="ko-KR" altLang="en-US"/>
              <a:t>2019-12-28</a:t>
            </a:fld>
          </a:p>
        </p:txBody>
      </p:sp>
      <p:sp>
        <p:nvSpPr>
          <p:cNvPr id="3" name="바닥글 개체 틀 4"/>
          <p:cNvSpPr txBox="1">
            <a:spLocks noGrp="1"/>
          </p:cNvSpPr>
          <p:nvPr>
            <p:ph type="ftr" sz="quarter" idx="11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>
            <a:lvl1pPr marL="0" indent="0">
              <a:buFontTx/>
              <a:buNone/>
              <a:defRPr lang="en-GB" altLang="en-US"/>
            </a:lvl1pPr>
          </a:lstStyle>
          <a:p>
            <a:pPr marL="0" indent="0">
              <a:buFontTx/>
              <a:buNone/>
              <a:defRPr/>
            </a:pPr>
          </a:p>
        </p:txBody>
      </p:sp>
    </p:spTree>
    <p:extLst>
      <p:ext uri="{BB962C8B-B14F-4D97-AF65-F5344CB8AC3E}">
        <p14:creationId xmlns:p14="http://schemas.microsoft.com/office/powerpoint/2010/main" val="1107627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" descr="C:/Users/dprtm/AppData/Roaming/PolarisOffice/ETemp/28348_19776128/fImage20812293241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0" y="0"/>
            <a:ext cx="9144635" cy="6858635"/>
          </a:xfrm>
          <a:prstGeom prst="rect"/>
          <a:noFill/>
          <a:ln>
            <a:noFill/>
            <a:prstDash/>
          </a:ln>
        </p:spPr>
      </p:pic>
      <p:sp>
        <p:nvSpPr>
          <p:cNvPr id="11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1187450" y="2098675"/>
            <a:ext cx="5473065" cy="43307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 rtl="0" algn="ctr" eaLnBrk="0" latinLnBrk="1" hangingPunct="0">
              <a:buFontTx/>
              <a:buNone/>
            </a:pPr>
            <a:r>
              <a:rPr sz="2400" b="1">
                <a:solidFill>
                  <a:schemeClr val="accent1"/>
                </a:solidFill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  <a:endParaRPr lang="ko-KR" altLang="en-US" sz="2400" b="1">
              <a:solidFill>
                <a:schemeClr val="accent1"/>
              </a:solidFill>
              <a:latin typeface="맑은 고딕" charset="0"/>
              <a:ea typeface="맑은 고딕" charset="0"/>
              <a:sym typeface="맑은 고딕" charset="0"/>
            </a:endParaRPr>
          </a:p>
        </p:txBody>
      </p:sp>
      <p:sp>
        <p:nvSpPr>
          <p:cNvPr id="12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1187450" y="2602230"/>
            <a:ext cx="5473065" cy="75565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 rtl="0" algn="ctr" eaLnBrk="0" latinLnBrk="1" hangingPunct="0">
              <a:buFontTx/>
              <a:buNone/>
            </a:pPr>
            <a:r>
              <a:rPr sz="4800" b="1">
                <a:solidFill>
                  <a:schemeClr val="accent4"/>
                </a:solidFill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  <a:endParaRPr lang="ko-KR" altLang="en-US" sz="4800" b="1">
              <a:solidFill>
                <a:schemeClr val="accent4"/>
              </a:solidFill>
              <a:latin typeface="맑은 고딕" charset="0"/>
              <a:ea typeface="맑은 고딕" charset="0"/>
              <a:sym typeface="맑은 고딕" charset="0"/>
            </a:endParaRPr>
          </a:p>
        </p:txBody>
      </p:sp>
      <p:sp>
        <p:nvSpPr>
          <p:cNvPr id="13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1187450" y="3521075"/>
            <a:ext cx="5473065" cy="75565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 rtl="0" algn="ctr" eaLnBrk="1" latinLnBrk="1" hangingPunct="1">
              <a:buFontTx/>
              <a:buNone/>
            </a:pPr>
            <a:r>
              <a:rPr sz="1200">
                <a:solidFill>
                  <a:schemeClr val="tx1">
                    <a:lumMod val="75000"/>
                    <a:lumOff val="25000"/>
                  </a:schemeClr>
                </a:solidFill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  <a:endParaRPr lang="ko-KR" altLang="en-US" sz="1200">
              <a:solidFill>
                <a:schemeClr val="tx1">
                  <a:lumMod val="75000"/>
                  <a:lumOff val="25000"/>
                </a:schemeClr>
              </a:solidFill>
              <a:latin typeface="맑은 고딕" charset="0"/>
              <a:ea typeface="맑은 고딕" charset="0"/>
              <a:sym typeface="맑은 고딕" charset="0"/>
            </a:endParaRPr>
          </a:p>
        </p:txBody>
      </p:sp>
      <p:sp>
        <p:nvSpPr>
          <p:cNvPr id="14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2628265" y="5517515"/>
            <a:ext cx="2592070" cy="61150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 rtl="0" algn="ctr" eaLnBrk="1" latinLnBrk="1" hangingPunct="1">
              <a:buFontTx/>
              <a:buNone/>
            </a:pPr>
            <a:r>
              <a:rPr sz="1200" b="1">
                <a:solidFill>
                  <a:schemeClr val="accent1"/>
                </a:solidFill>
                <a:latin typeface="Arial" charset="0"/>
                <a:ea typeface="맑은 고딕" charset="0"/>
                <a:sym typeface="맑은 고딕" charset="0"/>
              </a:rPr>
              <a:t>LOGO</a:t>
            </a:r>
            <a:endParaRPr lang="ko-KR" altLang="en-US" sz="1200" b="1">
              <a:solidFill>
                <a:schemeClr val="accent1"/>
              </a:solidFill>
              <a:latin typeface="Arial" charset="0"/>
              <a:ea typeface="맑은 고딕" charset="0"/>
              <a:sym typeface="맑은 고딕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4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  <p:sp>
        <p:nvSpPr>
          <p:cNvPr id="5" name="Rect 0"/>
          <p:cNvSpPr txBox="1">
            <a:spLocks noGrp="1"/>
          </p:cNvSpPr>
          <p:nvPr>
            <p:ph type="sldNum"/>
          </p:nvPr>
        </p:nvSpPr>
        <p:spPr>
          <a:xfrm rot="0">
            <a:off x="6963410" y="32766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>
                <a:latin typeface="맑은 고딕" charset="0"/>
                <a:ea typeface="맑은 고딕" charset="0"/>
                <a:sym typeface="맑은 고딕" charset="0"/>
              </a:rPr>
              <a:t>‹#›</a:t>
            </a:fld>
          </a:p>
        </p:txBody>
      </p:sp>
      <p:sp>
        <p:nvSpPr>
          <p:cNvPr id="6" name="Rect 0"/>
          <p:cNvSpPr txBox="1">
            <a:spLocks noGrp="1"/>
          </p:cNvSpPr>
          <p:nvPr>
            <p:ph type="title" hasCustomPrompt="1"/>
          </p:nvPr>
        </p:nvSpPr>
        <p:spPr>
          <a:xfrm rot="0">
            <a:off x="323215" y="188595"/>
            <a:ext cx="6419850" cy="50482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ctr">
            <a:noAutofit/>
          </a:bodyPr>
          <a:lstStyle/>
          <a:p>
            <a:pPr marL="0" indent="0" rtl="0" algn="l" eaLnBrk="0" latinLnBrk="1" hangingPunct="0">
              <a:buFontTx/>
              <a:buNone/>
            </a:pPr>
            <a:r>
              <a:rPr sz="2400" b="1">
                <a:solidFill>
                  <a:schemeClr val="bg1"/>
                </a:solidFill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  <a:endParaRPr lang="ko-KR" altLang="en-US" sz="2400" b="1">
              <a:solidFill>
                <a:schemeClr val="bg1"/>
              </a:solidFill>
              <a:latin typeface="맑은 고딕" charset="0"/>
              <a:ea typeface="맑은 고딕" charset="0"/>
              <a:sym typeface="맑은 고딕" charset="0"/>
            </a:endParaRPr>
          </a:p>
        </p:txBody>
      </p:sp>
      <p:sp>
        <p:nvSpPr>
          <p:cNvPr id="8" name="Rect 0"/>
          <p:cNvSpPr>
            <a:spLocks/>
          </p:cNvSpPr>
          <p:nvPr/>
        </p:nvSpPr>
        <p:spPr>
          <a:xfrm rot="0">
            <a:off x="9098280" y="404495"/>
            <a:ext cx="46355" cy="216535"/>
          </a:xfrm>
          <a:prstGeom prst="rect"/>
          <a:solidFill>
            <a:schemeClr val="bg1"/>
          </a:solidFill>
          <a:ln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vert="horz" anchor="ctr">
            <a:noAutofit/>
          </a:bodyPr>
          <a:lstStyle/>
          <a:p>
            <a:pPr marL="0" indent="0" rtl="0" algn="ctr" latinLnBrk="1">
              <a:buFontTx/>
              <a:buNone/>
            </a:pPr>
            <a:endParaRPr lang="ko-KR" altLang="en-US">
              <a:latin typeface="굴림" charset="0"/>
              <a:ea typeface="굴림" charset="0"/>
              <a:sym typeface="맑은 고딕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2019-12-28</a:t>
            </a:fld>
          </a:p>
        </p:txBody>
      </p:sp>
      <p:sp>
        <p:nvSpPr>
          <p:cNvPr id="3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  <p:sp>
        <p:nvSpPr>
          <p:cNvPr id="4" name="Rect 0"/>
          <p:cNvSpPr txBox="1">
            <a:spLocks noGrp="1"/>
          </p:cNvSpPr>
          <p:nvPr>
            <p:ph type="sldNum"/>
          </p:nvPr>
        </p:nvSpPr>
        <p:spPr>
          <a:xfrm rot="0">
            <a:off x="6964680" y="33274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>
                <a:latin typeface="맑은 고딕" charset="0"/>
                <a:ea typeface="맑은 고딕" charset="0"/>
                <a:sym typeface="맑은 고딕" charset="0"/>
              </a:rPr>
              <a:t>‹#›</a:t>
            </a:fld>
          </a:p>
        </p:txBody>
      </p:sp>
      <p:sp>
        <p:nvSpPr>
          <p:cNvPr id="5" name="Rect 0"/>
          <p:cNvSpPr>
            <a:spLocks/>
          </p:cNvSpPr>
          <p:nvPr/>
        </p:nvSpPr>
        <p:spPr>
          <a:xfrm rot="0">
            <a:off x="9098280" y="404495"/>
            <a:ext cx="46355" cy="216535"/>
          </a:xfrm>
          <a:prstGeom prst="rect"/>
          <a:solidFill>
            <a:schemeClr val="bg1"/>
          </a:solidFill>
          <a:ln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vert="horz" anchor="ctr">
            <a:noAutofit/>
          </a:bodyPr>
          <a:lstStyle/>
          <a:p>
            <a:pPr marL="0" indent="0" rtl="0" algn="ctr" latinLnBrk="1">
              <a:buFontTx/>
              <a:buNone/>
            </a:pPr>
            <a:endParaRPr lang="ko-KR" altLang="en-US">
              <a:latin typeface="굴림" charset="0"/>
              <a:ea typeface="굴림" charset="0"/>
              <a:sym typeface="맑은 고딕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빈 화면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2019-12-28</a:t>
            </a:fld>
          </a:p>
        </p:txBody>
      </p:sp>
      <p:sp>
        <p:nvSpPr>
          <p:cNvPr id="3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" descr="C:/Users/dprtm/AppData/Roaming/PolarisOffice/ETemp/30376_17600472/fImage20812253941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0" y="0"/>
            <a:ext cx="9144635" cy="6858635"/>
          </a:xfrm>
          <a:prstGeom prst="rect"/>
          <a:noFill/>
          <a:ln>
            <a:noFill/>
            <a:prstDash/>
          </a:ln>
        </p:spPr>
      </p:pic>
      <p:sp>
        <p:nvSpPr>
          <p:cNvPr id="11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1187450" y="2098675"/>
            <a:ext cx="5473065" cy="43307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</a:p>
        </p:txBody>
      </p:sp>
      <p:sp>
        <p:nvSpPr>
          <p:cNvPr id="12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1187450" y="2602230"/>
            <a:ext cx="5473065" cy="75565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</a:p>
        </p:txBody>
      </p:sp>
      <p:sp>
        <p:nvSpPr>
          <p:cNvPr id="13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1187450" y="3521075"/>
            <a:ext cx="5473065" cy="75565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제목을 입력하세요</a:t>
            </a:r>
          </a:p>
        </p:txBody>
      </p:sp>
      <p:sp>
        <p:nvSpPr>
          <p:cNvPr id="14" name="Rect 0"/>
          <p:cNvSpPr txBox="1">
            <a:spLocks noGrp="1"/>
          </p:cNvSpPr>
          <p:nvPr>
            <p:ph type="body" hasCustomPrompt="1"/>
          </p:nvPr>
        </p:nvSpPr>
        <p:spPr>
          <a:xfrm rot="0">
            <a:off x="2628265" y="5517515"/>
            <a:ext cx="2592070" cy="61150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LOGO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1.xml"></Relationship><Relationship Id="rId2" Type="http://schemas.openxmlformats.org/officeDocument/2006/relationships/slideLayout" Target="../slideLayouts/slideLayout2.xml"></Relationship><Relationship Id="rId3" Type="http://schemas.openxmlformats.org/officeDocument/2006/relationships/slideLayout" Target="../slideLayouts/slideLayout3.xml"></Relationship><Relationship Id="rId4" Type="http://schemas.openxmlformats.org/officeDocument/2006/relationships/slideLayout" Target="../slideLayouts/slideLayout4.xml"></Relationship><Relationship Id="rId6" Type="http://schemas.openxmlformats.org/officeDocument/2006/relationships/image" Target="../media/image1.png"></Relationship><Relationship Id="rId7" Type="http://schemas.openxmlformats.org/officeDocument/2006/relationships/theme" Target="../theme/theme1.xml"></Relationship></Relationships>
</file>

<file path=ppt/slideMasters/_rels/slideMaster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5.xml"></Relationship><Relationship Id="rId2" Type="http://schemas.openxmlformats.org/officeDocument/2006/relationships/slideLayout" Target="../slideLayouts/slideLayout6.xml"></Relationship><Relationship Id="rId3" Type="http://schemas.openxmlformats.org/officeDocument/2006/relationships/slideLayout" Target="../slideLayouts/slideLayout7.xml"></Relationship><Relationship Id="rId4" Type="http://schemas.openxmlformats.org/officeDocument/2006/relationships/slideLayout" Target="../slideLayouts/slideLayout8.xml"></Relationship><Relationship Id="rId5" Type="http://schemas.openxmlformats.org/officeDocument/2006/relationships/image" Target="../media/fImage1441419318467.png"></Relationship><Relationship Id="rId6" Type="http://schemas.openxmlformats.org/officeDocument/2006/relationships/theme" Target="../theme/theme2.xml"></Relationship></Relationships>
</file>

<file path=ppt/slideMasters/_rels/slideMaster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9.xml"></Relationship><Relationship Id="rId2" Type="http://schemas.openxmlformats.org/officeDocument/2006/relationships/slideLayout" Target="../slideLayouts/slideLayout10.xml"></Relationship><Relationship Id="rId3" Type="http://schemas.openxmlformats.org/officeDocument/2006/relationships/slideLayout" Target="../slideLayouts/slideLayout11.xml"></Relationship><Relationship Id="rId4" Type="http://schemas.openxmlformats.org/officeDocument/2006/relationships/slideLayout" Target="../slideLayouts/slideLayout12.xml"></Relationship><Relationship Id="rId5" Type="http://schemas.openxmlformats.org/officeDocument/2006/relationships/image" Target="../media/fImage1441415386500.png"></Relationship><Relationship Id="rId6" Type="http://schemas.openxmlformats.org/officeDocument/2006/relationships/theme" Target="../theme/theme3.xml"></Relationship></Relationships>
</file>

<file path=ppt/slideMasters/_rels/slideMaster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13.xml"></Relationship><Relationship Id="rId2" Type="http://schemas.openxmlformats.org/officeDocument/2006/relationships/slideLayout" Target="../slideLayouts/slideLayout14.xml"></Relationship><Relationship Id="rId3" Type="http://schemas.openxmlformats.org/officeDocument/2006/relationships/slideLayout" Target="../slideLayouts/slideLayout15.xml"></Relationship><Relationship Id="rId4" Type="http://schemas.openxmlformats.org/officeDocument/2006/relationships/slideLayout" Target="../slideLayouts/slideLayout16.xml"></Relationship><Relationship Id="rId5" Type="http://schemas.openxmlformats.org/officeDocument/2006/relationships/image" Target="../media/fImage6535759169.png"></Relationship><Relationship Id="rId6" Type="http://schemas.openxmlformats.org/officeDocument/2006/relationships/theme" Target="../theme/theme4.xml"></Relationship></Relationships>
</file>

<file path=ppt/slideMasters/_rels/slideMaster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17.xml"></Relationship><Relationship Id="rId2" Type="http://schemas.openxmlformats.org/officeDocument/2006/relationships/slideLayout" Target="../slideLayouts/slideLayout18.xml"></Relationship><Relationship Id="rId3" Type="http://schemas.openxmlformats.org/officeDocument/2006/relationships/slideLayout" Target="../slideLayouts/slideLayout19.xml"></Relationship><Relationship Id="rId4" Type="http://schemas.openxmlformats.org/officeDocument/2006/relationships/slideLayout" Target="../slideLayouts/slideLayout20.xml"></Relationship><Relationship Id="rId5" Type="http://schemas.openxmlformats.org/officeDocument/2006/relationships/image" Target="../media/fImage1441416075724.png"></Relationship><Relationship Id="rId6" Type="http://schemas.openxmlformats.org/officeDocument/2006/relationships/theme" Target="../theme/theme5.xml"></Relationship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bg>
      <p:bgPr>
        <a:blipFill rotWithShape="0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0" t="0" r="0" b="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95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47736F5-6B4C-44F1-84E1-9BE60E037B0A}" type="datetime1">
              <a:rPr lang="ko-KR" altLang="en-US" smtClean="0"/>
              <a:t>2019-12-28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29977921-2697-45F8-B226-1FC816B920C1}" type="slidenum">
              <a:rPr lang="ko-KR" altLang="en-US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  <p:sldLayoutId id="2147484007" r:id="rId2"/>
    <p:sldLayoutId id="2147484008" r:id="rId3"/>
    <p:sldLayoutId id="2147484009" r:id="rId4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 0"/>
          <p:cNvSpPr txBox="1">
            <a:spLocks noGrp="1"/>
          </p:cNvSpPr>
          <p:nvPr>
            <p:ph type="title"/>
          </p:nvPr>
        </p:nvSpPr>
        <p:spPr>
          <a:xfrm rot="0">
            <a:off x="457200" y="274955"/>
            <a:ext cx="8230235" cy="114363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마스터 제목 스타일 편집</a:t>
            </a:r>
          </a:p>
        </p:txBody>
      </p:sp>
      <p:sp>
        <p:nvSpPr>
          <p:cNvPr id="1027" name="Rect 0"/>
          <p:cNvSpPr txBox="1">
            <a:spLocks noGrp="1"/>
          </p:cNvSpPr>
          <p:nvPr>
            <p:ph type="body"/>
          </p:nvPr>
        </p:nvSpPr>
        <p:spPr>
          <a:xfrm rot="0">
            <a:off x="457200" y="1600200"/>
            <a:ext cx="8230235" cy="452691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342900" indent="-342900"/>
            <a:r>
              <a:rPr>
                <a:latin typeface="맑은 고딕" charset="0"/>
                <a:ea typeface="맑은 고딕" charset="0"/>
                <a:sym typeface="맑은 고딕" charset="0"/>
              </a:rPr>
              <a:t>마스터 텍스트 스타일을 편집합니다</a:t>
            </a:r>
          </a:p>
          <a:p>
            <a:pPr marL="742950" indent="-285750" lvl="1"/>
            <a:r>
              <a:rPr>
                <a:latin typeface="맑은 고딕" charset="0"/>
                <a:ea typeface="맑은 고딕" charset="0"/>
                <a:sym typeface="맑은 고딕" charset="0"/>
              </a:rPr>
              <a:t>둘째 수준</a:t>
            </a:r>
          </a:p>
          <a:p>
            <a:pPr marL="1143000" indent="-228600" lvl="2"/>
            <a:r>
              <a:rPr>
                <a:latin typeface="맑은 고딕" charset="0"/>
                <a:ea typeface="맑은 고딕" charset="0"/>
                <a:sym typeface="맑은 고딕" charset="0"/>
              </a:rPr>
              <a:t>셋째 수준</a:t>
            </a:r>
          </a:p>
          <a:p>
            <a:pPr marL="1600200" indent="-228600" lvl="3"/>
            <a:r>
              <a:rPr>
                <a:latin typeface="맑은 고딕" charset="0"/>
                <a:ea typeface="맑은 고딕" charset="0"/>
                <a:sym typeface="맑은 고딕" charset="0"/>
              </a:rPr>
              <a:t>넷째 수준</a:t>
            </a:r>
          </a:p>
          <a:p>
            <a:pPr marL="2057400" indent="-228600" lvl="4"/>
            <a:r>
              <a:rPr>
                <a:latin typeface="맑은 고딕" charset="0"/>
                <a:ea typeface="맑은 고딕" charset="0"/>
                <a:sym typeface="맑은 고딕" charset="0"/>
              </a:rPr>
              <a:t>다섯째 수준</a:t>
            </a:r>
          </a:p>
        </p:txBody>
      </p:sp>
      <p:sp>
        <p:nvSpPr>
          <p:cNvPr id="4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5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  <p:sp>
        <p:nvSpPr>
          <p:cNvPr id="6" name="Rect 0"/>
          <p:cNvSpPr txBox="1">
            <a:spLocks noGrp="1"/>
          </p:cNvSpPr>
          <p:nvPr>
            <p:ph type="sldNum"/>
          </p:nvPr>
        </p:nvSpPr>
        <p:spPr>
          <a:xfrm rot="0">
            <a:off x="6553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>
                <a:latin typeface="맑은 고딕" charset="0"/>
                <a:ea typeface="맑은 고딕" charset="0"/>
                <a:sym typeface="맑은 고딕" charset="0"/>
              </a:rPr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marL="0" indent="0" defTabSz="914400" latinLnBrk="1">
        <a:buNone/>
        <a:defRPr lang="ko-KR" smtClean="0" sz="4400" baseline="0">
          <a:solidFill>
            <a:schemeClr val="tx1"/>
          </a:solidFill>
          <a:latin typeface="+mn-lt"/>
          <a:ea typeface="+mn-ea"/>
          <a:cs typeface="+mn-cs"/>
        </a:defRPr>
      </a:lvl1pPr>
    </p:titleStyle>
    <p:bodyStyle>
      <a:lvl1pPr algn="l" marL="342900" indent="-342900" defTabSz="914400" latinLnBrk="1">
        <a:spcBef>
          <a:spcPct val="20000"/>
        </a:spcBef>
        <a:buFont typeface="Arial"/>
        <a:buChar char="0"/>
        <a:defRPr lang="ko-KR" smtClean="0" sz="2800" baseline="0">
          <a:solidFill>
            <a:schemeClr val="tx1"/>
          </a:solidFill>
          <a:latin typeface="+mn-lt"/>
          <a:ea typeface="+mn-ea"/>
          <a:cs typeface="+mn-cs"/>
        </a:defRPr>
      </a:lvl1pPr>
      <a:lvl2pPr lvl="1" marL="742950" indent="-285750" defTabSz="914400" latinLnBrk="1">
        <a:buChar char="-"/>
        <a:defRPr lang="ko-KR" smtClean="0" sz="2400"/>
      </a:lvl2pPr>
      <a:lvl3pPr lvl="2" marL="1143000" indent="-228600" defTabSz="914400" latinLnBrk="1">
        <a:buChar char="0"/>
        <a:defRPr lang="ko-KR" smtClean="0" sz="2000"/>
      </a:lvl3pPr>
      <a:lvl4pPr lvl="3" marL="1600200" indent="-228600" defTabSz="914400" latinLnBrk="1">
        <a:buChar char="-"/>
        <a:defRPr lang="ko-KR" smtClean="0" sz="1800"/>
      </a:lvl4pPr>
      <a:lvl5pPr lvl="4" marL="2057400" indent="-228600" defTabSz="914400" latinLnBrk="1">
        <a:buChar char="-69"/>
        <a:defRPr lang="ko-KR" smtClean="0" sz="1800"/>
      </a:lvl5pPr>
    </p:bodyStyle>
    <p:otherStyle>
      <a:lvl1pPr algn="l" marL="0" indent="0" defTabSz="914400" latinLnBrk="1">
        <a:buNone/>
        <a:defRPr lang="ko-KR" smtClean="0" sz="1800" baseline="0">
          <a:solidFill>
            <a:schemeClr val="tx1"/>
          </a:solidFill>
          <a:latin typeface="+mn-lt"/>
          <a:ea typeface="+mn-ea"/>
          <a:cs typeface="+mn-cs"/>
        </a:defRPr>
      </a:lvl1pPr>
      <a:lvl2pPr lvl="1" marL="457200" indent="0" defTabSz="914400" latinLnBrk="1">
        <a:defRPr lang="ko-KR" smtClean="0"/>
      </a:lvl2pPr>
      <a:lvl3pPr lvl="2" marL="914400" indent="0" defTabSz="914400" latinLnBrk="1">
        <a:defRPr lang="ko-KR" smtClean="0"/>
      </a:lvl3pPr>
      <a:lvl4pPr lvl="3" marL="1371600" indent="0" defTabSz="914400" latinLnBrk="1">
        <a:defRPr lang="ko-KR" smtClean="0"/>
      </a:lvl4pPr>
      <a:lvl5pPr lvl="4" marL="1828800" indent="0" defTabSz="914400" latinLnBrk="1">
        <a:defRPr lang="ko-KR" smtClean="0"/>
      </a:lvl5pPr>
    </p:otherStyle>
  </p:txStyles>
  <p:timing>
    <p:tnLst>
      <p:par>
        <p:cTn id="1" dur="indefinite" restart="never" nodeType="tmRoot"/>
      </p:par>
    </p:tnLst>
  </p:timing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 0"/>
          <p:cNvSpPr txBox="1">
            <a:spLocks noGrp="1"/>
          </p:cNvSpPr>
          <p:nvPr>
            <p:ph type="title"/>
          </p:nvPr>
        </p:nvSpPr>
        <p:spPr>
          <a:xfrm rot="0">
            <a:off x="457200" y="274955"/>
            <a:ext cx="8230235" cy="114363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마스터 제목 스타일 편집</a:t>
            </a:r>
          </a:p>
        </p:txBody>
      </p:sp>
      <p:sp>
        <p:nvSpPr>
          <p:cNvPr id="1027" name="Rect 0"/>
          <p:cNvSpPr txBox="1">
            <a:spLocks noGrp="1"/>
          </p:cNvSpPr>
          <p:nvPr>
            <p:ph type="body"/>
          </p:nvPr>
        </p:nvSpPr>
        <p:spPr>
          <a:xfrm rot="0">
            <a:off x="457200" y="1600200"/>
            <a:ext cx="8230235" cy="452691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342900" indent="-342900"/>
            <a:r>
              <a:rPr>
                <a:latin typeface="맑은 고딕" charset="0"/>
                <a:ea typeface="맑은 고딕" charset="0"/>
                <a:sym typeface="맑은 고딕" charset="0"/>
              </a:rPr>
              <a:t>마스터 텍스트 스타일을 편집합니다</a:t>
            </a:r>
          </a:p>
          <a:p>
            <a:pPr marL="742950" indent="-285750" lvl="1"/>
            <a:r>
              <a:rPr>
                <a:latin typeface="맑은 고딕" charset="0"/>
                <a:ea typeface="맑은 고딕" charset="0"/>
                <a:sym typeface="맑은 고딕" charset="0"/>
              </a:rPr>
              <a:t>둘째 수준</a:t>
            </a:r>
          </a:p>
          <a:p>
            <a:pPr marL="1143000" indent="-228600" lvl="2"/>
            <a:r>
              <a:rPr>
                <a:latin typeface="맑은 고딕" charset="0"/>
                <a:ea typeface="맑은 고딕" charset="0"/>
                <a:sym typeface="맑은 고딕" charset="0"/>
              </a:rPr>
              <a:t>셋째 수준</a:t>
            </a:r>
          </a:p>
          <a:p>
            <a:pPr marL="1600200" indent="-228600" lvl="3"/>
            <a:r>
              <a:rPr>
                <a:latin typeface="맑은 고딕" charset="0"/>
                <a:ea typeface="맑은 고딕" charset="0"/>
                <a:sym typeface="맑은 고딕" charset="0"/>
              </a:rPr>
              <a:t>넷째 수준</a:t>
            </a:r>
          </a:p>
          <a:p>
            <a:pPr marL="2057400" indent="-228600" lvl="4"/>
            <a:r>
              <a:rPr>
                <a:latin typeface="맑은 고딕" charset="0"/>
                <a:ea typeface="맑은 고딕" charset="0"/>
                <a:sym typeface="맑은 고딕" charset="0"/>
              </a:rPr>
              <a:t>다섯째 수준</a:t>
            </a:r>
          </a:p>
        </p:txBody>
      </p:sp>
      <p:sp>
        <p:nvSpPr>
          <p:cNvPr id="4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5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  <p:sp>
        <p:nvSpPr>
          <p:cNvPr id="6" name="Rect 0"/>
          <p:cNvSpPr txBox="1">
            <a:spLocks noGrp="1"/>
          </p:cNvSpPr>
          <p:nvPr>
            <p:ph type="sldNum"/>
          </p:nvPr>
        </p:nvSpPr>
        <p:spPr>
          <a:xfrm rot="0">
            <a:off x="6553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>
                <a:latin typeface="맑은 고딕" charset="0"/>
                <a:ea typeface="맑은 고딕" charset="0"/>
                <a:sym typeface="맑은 고딕" charset="0"/>
              </a:rPr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marL="0" indent="0" defTabSz="914400" latinLnBrk="1">
        <a:buNone/>
        <a:defRPr lang="ko-KR" smtClean="0" sz="4400" baseline="0">
          <a:solidFill>
            <a:schemeClr val="tx1"/>
          </a:solidFill>
          <a:latin typeface="+mn-lt"/>
          <a:ea typeface="+mn-ea"/>
          <a:cs typeface="+mn-cs"/>
        </a:defRPr>
      </a:lvl1pPr>
    </p:titleStyle>
    <p:bodyStyle>
      <a:lvl1pPr algn="l" marL="342900" indent="-342900" defTabSz="914400" latinLnBrk="1">
        <a:spcBef>
          <a:spcPct val="20000"/>
        </a:spcBef>
        <a:buFont typeface="Arial"/>
        <a:buChar char="0"/>
        <a:defRPr lang="ko-KR" smtClean="0" sz="2800" baseline="0">
          <a:solidFill>
            <a:schemeClr val="tx1"/>
          </a:solidFill>
          <a:latin typeface="+mn-lt"/>
          <a:ea typeface="+mn-ea"/>
          <a:cs typeface="+mn-cs"/>
        </a:defRPr>
      </a:lvl1pPr>
      <a:lvl2pPr lvl="1" marL="742950" indent="-285750" defTabSz="914400" latinLnBrk="1">
        <a:buChar char="-"/>
        <a:defRPr lang="ko-KR" smtClean="0" sz="2400"/>
      </a:lvl2pPr>
      <a:lvl3pPr lvl="2" marL="1143000" indent="-228600" defTabSz="914400" latinLnBrk="1">
        <a:buChar char="0"/>
        <a:defRPr lang="ko-KR" smtClean="0" sz="2000"/>
      </a:lvl3pPr>
      <a:lvl4pPr lvl="3" marL="1600200" indent="-228600" defTabSz="914400" latinLnBrk="1">
        <a:buChar char="-"/>
        <a:defRPr lang="ko-KR" smtClean="0" sz="1800"/>
      </a:lvl4pPr>
      <a:lvl5pPr lvl="4" marL="2057400" indent="-228600" defTabSz="914400" latinLnBrk="1">
        <a:buChar char="-69"/>
        <a:defRPr lang="ko-KR" smtClean="0" sz="1800"/>
      </a:lvl5pPr>
    </p:bodyStyle>
    <p:otherStyle>
      <a:lvl1pPr algn="l" marL="0" indent="0" defTabSz="914400" latinLnBrk="1">
        <a:buNone/>
        <a:defRPr lang="ko-KR" smtClean="0" sz="1800" baseline="0">
          <a:solidFill>
            <a:schemeClr val="tx1"/>
          </a:solidFill>
          <a:latin typeface="+mn-lt"/>
          <a:ea typeface="+mn-ea"/>
          <a:cs typeface="+mn-cs"/>
        </a:defRPr>
      </a:lvl1pPr>
      <a:lvl2pPr lvl="1" marL="457200" indent="0" defTabSz="914400" latinLnBrk="1">
        <a:defRPr lang="ko-KR" smtClean="0"/>
      </a:lvl2pPr>
      <a:lvl3pPr lvl="2" marL="914400" indent="0" defTabSz="914400" latinLnBrk="1">
        <a:defRPr lang="ko-KR" smtClean="0"/>
      </a:lvl3pPr>
      <a:lvl4pPr lvl="3" marL="1371600" indent="0" defTabSz="914400" latinLnBrk="1">
        <a:defRPr lang="ko-KR" smtClean="0"/>
      </a:lvl4pPr>
      <a:lvl5pPr lvl="4" marL="1828800" indent="0" defTabSz="914400" latinLnBrk="1">
        <a:defRPr lang="ko-KR" smtClean="0"/>
      </a:lvl5pPr>
    </p:otherStyle>
  </p:txStyles>
  <p:timing>
    <p:tnLst>
      <p:par>
        <p:cTn id="1" dur="indefinite" restart="never" nodeType="tmRoot"/>
      </p:par>
    </p:tnLst>
  </p:timing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 0"/>
          <p:cNvSpPr txBox="1">
            <a:spLocks noGrp="1"/>
          </p:cNvSpPr>
          <p:nvPr>
            <p:ph type="title"/>
          </p:nvPr>
        </p:nvSpPr>
        <p:spPr>
          <a:xfrm rot="0">
            <a:off x="457200" y="274955"/>
            <a:ext cx="8230235" cy="114363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마스터 제목 스타일 편집</a:t>
            </a:r>
          </a:p>
        </p:txBody>
      </p:sp>
      <p:sp>
        <p:nvSpPr>
          <p:cNvPr id="1027" name="Rect 0"/>
          <p:cNvSpPr txBox="1">
            <a:spLocks noGrp="1"/>
          </p:cNvSpPr>
          <p:nvPr>
            <p:ph type="body"/>
          </p:nvPr>
        </p:nvSpPr>
        <p:spPr>
          <a:xfrm rot="0">
            <a:off x="457200" y="1600200"/>
            <a:ext cx="8230235" cy="452691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342900" indent="-342900"/>
            <a:r>
              <a:rPr>
                <a:latin typeface="맑은 고딕" charset="0"/>
                <a:ea typeface="맑은 고딕" charset="0"/>
                <a:sym typeface="맑은 고딕" charset="0"/>
              </a:rPr>
              <a:t>마스터 텍스트 스타일을 편집합니다</a:t>
            </a:r>
          </a:p>
          <a:p>
            <a:pPr marL="742950" indent="-285750" lvl="1"/>
            <a:r>
              <a:rPr>
                <a:latin typeface="맑은 고딕" charset="0"/>
                <a:ea typeface="맑은 고딕" charset="0"/>
                <a:sym typeface="맑은 고딕" charset="0"/>
              </a:rPr>
              <a:t>둘째 수준</a:t>
            </a:r>
          </a:p>
          <a:p>
            <a:pPr marL="1143000" indent="-228600" lvl="2"/>
            <a:r>
              <a:rPr>
                <a:latin typeface="맑은 고딕" charset="0"/>
                <a:ea typeface="맑은 고딕" charset="0"/>
                <a:sym typeface="맑은 고딕" charset="0"/>
              </a:rPr>
              <a:t>셋째 수준</a:t>
            </a:r>
          </a:p>
          <a:p>
            <a:pPr marL="1600200" indent="-228600" lvl="3"/>
            <a:r>
              <a:rPr>
                <a:latin typeface="맑은 고딕" charset="0"/>
                <a:ea typeface="맑은 고딕" charset="0"/>
                <a:sym typeface="맑은 고딕" charset="0"/>
              </a:rPr>
              <a:t>넷째 수준</a:t>
            </a:r>
          </a:p>
          <a:p>
            <a:pPr marL="2057400" indent="-228600" lvl="4"/>
            <a:r>
              <a:rPr>
                <a:latin typeface="맑은 고딕" charset="0"/>
                <a:ea typeface="맑은 고딕" charset="0"/>
                <a:sym typeface="맑은 고딕" charset="0"/>
              </a:rPr>
              <a:t>다섯째 수준</a:t>
            </a:r>
          </a:p>
        </p:txBody>
      </p:sp>
      <p:sp>
        <p:nvSpPr>
          <p:cNvPr id="4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5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  <p:sp>
        <p:nvSpPr>
          <p:cNvPr id="6" name="Rect 0"/>
          <p:cNvSpPr txBox="1">
            <a:spLocks noGrp="1"/>
          </p:cNvSpPr>
          <p:nvPr>
            <p:ph type="sldNum"/>
          </p:nvPr>
        </p:nvSpPr>
        <p:spPr>
          <a:xfrm rot="0">
            <a:off x="6553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>
                <a:latin typeface="맑은 고딕" charset="0"/>
                <a:ea typeface="맑은 고딕" charset="0"/>
                <a:sym typeface="맑은 고딕" charset="0"/>
              </a:rPr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30" r:id="rId3"/>
    <p:sldLayoutId id="2147484031" r:id="rId4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marL="0" indent="0" defTabSz="914400" latinLnBrk="1">
        <a:buNone/>
        <a:defRPr lang="ko-KR" smtClean="0" sz="4400" baseline="0">
          <a:solidFill>
            <a:schemeClr val="tx1"/>
          </a:solidFill>
          <a:latin typeface="+mn-lt"/>
          <a:ea typeface="+mn-ea"/>
          <a:cs typeface="+mn-cs"/>
        </a:defRPr>
      </a:lvl1pPr>
    </p:titleStyle>
    <p:bodyStyle>
      <a:lvl1pPr algn="l" marL="342900" indent="-342900" defTabSz="914400" latinLnBrk="1">
        <a:spcBef>
          <a:spcPct val="20000"/>
        </a:spcBef>
        <a:buFont typeface="Arial"/>
        <a:buChar char="0"/>
        <a:defRPr lang="ko-KR" smtClean="0" sz="2800" baseline="0">
          <a:solidFill>
            <a:schemeClr val="tx1"/>
          </a:solidFill>
          <a:latin typeface="+mn-lt"/>
          <a:ea typeface="+mn-ea"/>
          <a:cs typeface="+mn-cs"/>
        </a:defRPr>
      </a:lvl1pPr>
      <a:lvl2pPr lvl="1" marL="742950" indent="-285750" defTabSz="914400" latinLnBrk="1">
        <a:buChar char="-"/>
        <a:defRPr lang="ko-KR" smtClean="0" sz="2400"/>
      </a:lvl2pPr>
      <a:lvl3pPr lvl="2" marL="1143000" indent="-228600" defTabSz="914400" latinLnBrk="1">
        <a:buChar char="0"/>
        <a:defRPr lang="ko-KR" smtClean="0" sz="2000"/>
      </a:lvl3pPr>
      <a:lvl4pPr lvl="3" marL="1600200" indent="-228600" defTabSz="914400" latinLnBrk="1">
        <a:buChar char="-"/>
        <a:defRPr lang="ko-KR" smtClean="0" sz="1800"/>
      </a:lvl4pPr>
      <a:lvl5pPr lvl="4" marL="2057400" indent="-228600" defTabSz="914400" latinLnBrk="1">
        <a:buChar char="-69"/>
        <a:defRPr lang="ko-KR" smtClean="0" sz="1800"/>
      </a:lvl5pPr>
    </p:bodyStyle>
    <p:otherStyle>
      <a:lvl1pPr algn="l" marL="0" indent="0" defTabSz="914400" latinLnBrk="1">
        <a:buNone/>
        <a:defRPr lang="ko-KR" smtClean="0" sz="1800" baseline="0">
          <a:solidFill>
            <a:schemeClr val="tx1"/>
          </a:solidFill>
          <a:latin typeface="+mn-lt"/>
          <a:ea typeface="+mn-ea"/>
          <a:cs typeface="+mn-cs"/>
        </a:defRPr>
      </a:lvl1pPr>
      <a:lvl2pPr lvl="1" marL="457200" indent="0" defTabSz="914400" latinLnBrk="1">
        <a:defRPr lang="ko-KR" smtClean="0"/>
      </a:lvl2pPr>
      <a:lvl3pPr lvl="2" marL="914400" indent="0" defTabSz="914400" latinLnBrk="1">
        <a:defRPr lang="ko-KR" smtClean="0"/>
      </a:lvl3pPr>
      <a:lvl4pPr lvl="3" marL="1371600" indent="0" defTabSz="914400" latinLnBrk="1">
        <a:defRPr lang="ko-KR" smtClean="0"/>
      </a:lvl4pPr>
      <a:lvl5pPr lvl="4" marL="1828800" indent="0" defTabSz="914400" latinLnBrk="1">
        <a:defRPr lang="ko-KR" smtClean="0"/>
      </a:lvl5pPr>
    </p:otherStyle>
  </p:txStyles>
  <p:timing>
    <p:tnLst>
      <p:par>
        <p:cTn id="1" dur="indefinite" restart="never" nodeType="tmRoot"/>
      </p:par>
    </p:tnLst>
  </p:timing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 0"/>
          <p:cNvSpPr txBox="1">
            <a:spLocks noGrp="1"/>
          </p:cNvSpPr>
          <p:nvPr>
            <p:ph type="title"/>
          </p:nvPr>
        </p:nvSpPr>
        <p:spPr>
          <a:xfrm rot="0">
            <a:off x="457200" y="274955"/>
            <a:ext cx="8230235" cy="114363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r>
              <a:rPr>
                <a:latin typeface="맑은 고딕" charset="0"/>
                <a:ea typeface="맑은 고딕" charset="0"/>
                <a:sym typeface="맑은 고딕" charset="0"/>
              </a:rPr>
              <a:t>마스터 제목 스타일 편집</a:t>
            </a:r>
          </a:p>
        </p:txBody>
      </p:sp>
      <p:sp>
        <p:nvSpPr>
          <p:cNvPr id="1027" name="Rect 0"/>
          <p:cNvSpPr txBox="1">
            <a:spLocks noGrp="1"/>
          </p:cNvSpPr>
          <p:nvPr>
            <p:ph type="body"/>
          </p:nvPr>
        </p:nvSpPr>
        <p:spPr>
          <a:xfrm rot="0">
            <a:off x="457200" y="1600200"/>
            <a:ext cx="8230235" cy="452691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vert="horz" anchor="t">
            <a:noAutofit/>
          </a:bodyPr>
          <a:lstStyle/>
          <a:p>
            <a:pPr marL="342900" indent="-342900"/>
            <a:r>
              <a:rPr>
                <a:latin typeface="맑은 고딕" charset="0"/>
                <a:ea typeface="맑은 고딕" charset="0"/>
                <a:sym typeface="맑은 고딕" charset="0"/>
              </a:rPr>
              <a:t>마스터 텍스트 스타일을 편집합니다</a:t>
            </a:r>
          </a:p>
          <a:p>
            <a:pPr marL="742950" indent="-285750" lvl="1"/>
            <a:r>
              <a:rPr>
                <a:latin typeface="맑은 고딕" charset="0"/>
                <a:ea typeface="맑은 고딕" charset="0"/>
                <a:sym typeface="맑은 고딕" charset="0"/>
              </a:rPr>
              <a:t>둘째 수준</a:t>
            </a:r>
          </a:p>
          <a:p>
            <a:pPr marL="1143000" indent="-228600" lvl="2"/>
            <a:r>
              <a:rPr>
                <a:latin typeface="맑은 고딕" charset="0"/>
                <a:ea typeface="맑은 고딕" charset="0"/>
                <a:sym typeface="맑은 고딕" charset="0"/>
              </a:rPr>
              <a:t>셋째 수준</a:t>
            </a:r>
          </a:p>
          <a:p>
            <a:pPr marL="1600200" indent="-228600" lvl="3"/>
            <a:r>
              <a:rPr>
                <a:latin typeface="맑은 고딕" charset="0"/>
                <a:ea typeface="맑은 고딕" charset="0"/>
                <a:sym typeface="맑은 고딕" charset="0"/>
              </a:rPr>
              <a:t>넷째 수준</a:t>
            </a:r>
          </a:p>
          <a:p>
            <a:pPr marL="2057400" indent="-228600" lvl="4"/>
            <a:r>
              <a:rPr>
                <a:latin typeface="맑은 고딕" charset="0"/>
                <a:ea typeface="맑은 고딕" charset="0"/>
                <a:sym typeface="맑은 고딕" charset="0"/>
              </a:rPr>
              <a:t>다섯째 수준</a:t>
            </a:r>
          </a:p>
        </p:txBody>
      </p:sp>
      <p:sp>
        <p:nvSpPr>
          <p:cNvPr id="4" name="Rect 0"/>
          <p:cNvSpPr txBox="1">
            <a:spLocks noGrp="1"/>
          </p:cNvSpPr>
          <p:nvPr>
            <p:ph type="dt"/>
          </p:nvPr>
        </p:nvSpPr>
        <p:spPr>
          <a:xfrm rot="0">
            <a:off x="457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datetime1">
              <a:rPr lang="ko-KR" altLang="en-US">
                <a:latin typeface="맑은 고딕" charset="0"/>
                <a:ea typeface="맑은 고딕" charset="0"/>
                <a:sym typeface="맑은 고딕" charset="0"/>
              </a:rPr>
              <a:t>2024-12-09</a:t>
            </a:fld>
          </a:p>
        </p:txBody>
      </p:sp>
      <p:sp>
        <p:nvSpPr>
          <p:cNvPr id="5" name="Rect 0"/>
          <p:cNvSpPr txBox="1">
            <a:spLocks noGrp="1"/>
          </p:cNvSpPr>
          <p:nvPr>
            <p:ph type="ftr"/>
          </p:nvPr>
        </p:nvSpPr>
        <p:spPr>
          <a:xfrm rot="0">
            <a:off x="3124200" y="6356350"/>
            <a:ext cx="2896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</a:p>
        </p:txBody>
      </p:sp>
      <p:sp>
        <p:nvSpPr>
          <p:cNvPr id="6" name="Rect 0"/>
          <p:cNvSpPr txBox="1">
            <a:spLocks noGrp="1"/>
          </p:cNvSpPr>
          <p:nvPr>
            <p:ph type="sldNum"/>
          </p:nvPr>
        </p:nvSpPr>
        <p:spPr>
          <a:xfrm rot="0">
            <a:off x="6553200" y="6356350"/>
            <a:ext cx="2134235" cy="365760"/>
          </a:xfrm>
          <a:prstGeom prst="rect"/>
        </p:spPr>
        <p:txBody>
          <a:bodyPr wrap="square" lIns="91440" tIns="45720" rIns="91440" bIns="45720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>
                <a:latin typeface="맑은 고딕" charset="0"/>
                <a:ea typeface="맑은 고딕" charset="0"/>
                <a:sym typeface="맑은 고딕" charset="0"/>
              </a:rPr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marL="0" indent="0" defTabSz="914400" latinLnBrk="1">
        <a:buNone/>
        <a:defRPr lang="ko-KR" smtClean="0" sz="4400" baseline="0">
          <a:solidFill>
            <a:schemeClr val="tx1"/>
          </a:solidFill>
          <a:latin typeface="+mn-lt"/>
          <a:ea typeface="+mn-ea"/>
          <a:cs typeface="+mn-cs"/>
        </a:defRPr>
      </a:lvl1pPr>
    </p:titleStyle>
    <p:bodyStyle>
      <a:lvl1pPr algn="l" marL="342900" indent="-342900" defTabSz="914400" latinLnBrk="1">
        <a:spcBef>
          <a:spcPct val="20000"/>
        </a:spcBef>
        <a:buFont typeface="Arial"/>
        <a:buChar char="0"/>
        <a:defRPr lang="ko-KR" smtClean="0" sz="2800" baseline="0">
          <a:solidFill>
            <a:schemeClr val="tx1"/>
          </a:solidFill>
          <a:latin typeface="+mn-lt"/>
          <a:ea typeface="+mn-ea"/>
          <a:cs typeface="+mn-cs"/>
        </a:defRPr>
      </a:lvl1pPr>
      <a:lvl2pPr lvl="1" marL="742950" indent="-285750" defTabSz="914400" latinLnBrk="1">
        <a:buChar char="-"/>
        <a:defRPr lang="ko-KR" smtClean="0" sz="2400"/>
      </a:lvl2pPr>
      <a:lvl3pPr lvl="2" marL="1143000" indent="-228600" defTabSz="914400" latinLnBrk="1">
        <a:buChar char="0"/>
        <a:defRPr lang="ko-KR" smtClean="0" sz="2000"/>
      </a:lvl3pPr>
      <a:lvl4pPr lvl="3" marL="1600200" indent="-228600" defTabSz="914400" latinLnBrk="1">
        <a:buChar char="-"/>
        <a:defRPr lang="ko-KR" smtClean="0" sz="1800"/>
      </a:lvl4pPr>
      <a:lvl5pPr lvl="4" marL="2057400" indent="-228600" defTabSz="914400" latinLnBrk="1">
        <a:buChar char="-69"/>
        <a:defRPr lang="ko-KR" smtClean="0" sz="1800"/>
      </a:lvl5pPr>
    </p:bodyStyle>
    <p:otherStyle>
      <a:lvl1pPr algn="l" marL="0" indent="0" defTabSz="914400" latinLnBrk="1">
        <a:buNone/>
        <a:defRPr lang="ko-KR" smtClean="0" sz="1800" baseline="0">
          <a:solidFill>
            <a:schemeClr val="tx1"/>
          </a:solidFill>
          <a:latin typeface="+mn-lt"/>
          <a:ea typeface="+mn-ea"/>
          <a:cs typeface="+mn-cs"/>
        </a:defRPr>
      </a:lvl1pPr>
      <a:lvl2pPr lvl="1" marL="457200" indent="0" defTabSz="914400" latinLnBrk="1">
        <a:defRPr lang="ko-KR" smtClean="0"/>
      </a:lvl2pPr>
      <a:lvl3pPr lvl="2" marL="914400" indent="0" defTabSz="914400" latinLnBrk="1">
        <a:defRPr lang="ko-KR" smtClean="0"/>
      </a:lvl3pPr>
      <a:lvl4pPr lvl="3" marL="1371600" indent="0" defTabSz="914400" latinLnBrk="1">
        <a:defRPr lang="ko-KR" smtClean="0"/>
      </a:lvl4pPr>
      <a:lvl5pPr lvl="4" marL="1828800" indent="0" defTabSz="914400" latinLnBrk="1">
        <a:defRPr lang="ko-KR" smtClean="0"/>
      </a:lvl5pPr>
    </p:otherStyle>
  </p:txStyles>
  <p:timing>
    <p:tnLst>
      <p:par>
        <p:cTn id="1" dur="indefinite" restart="never" nodeType="tmRoot"/>
      </p:par>
    </p:tnLst>
  </p:timing>
</p:sldMaster>
</file>

<file path=ppt/slides/_rels/slide1.xml.rels><?xml version="1.0" encoding="UTF-8"?>
<Relationships xmlns="http://schemas.openxmlformats.org/package/2006/relationships"><Relationship Id="rId2" Type="http://schemas.openxmlformats.org/officeDocument/2006/relationships/image" Target="../media/image3.jpeg"></Relationship><Relationship Id="rId4" Type="http://schemas.openxmlformats.org/officeDocument/2006/relationships/image" Target="../media/fImage2821579176334.png"></Relationship><Relationship Id="rId5" Type="http://schemas.openxmlformats.org/officeDocument/2006/relationships/image" Target="../media/fImage34249176500.png"></Relationship><Relationship Id="rId6" Type="http://schemas.openxmlformats.org/officeDocument/2006/relationships/slideLayout" Target="../slideLayouts/slideLayout1.xml"></Relationship></Relationships>
</file>

<file path=ppt/slides/_rels/slide10.xml.rels><?xml version="1.0" encoding="UTF-8"?>
<Relationships xmlns="http://schemas.openxmlformats.org/package/2006/relationships"><Relationship Id="rId2" Type="http://schemas.openxmlformats.org/officeDocument/2006/relationships/image" Target="../media/fImage2163979799169.png"></Relationship><Relationship Id="rId3" Type="http://schemas.openxmlformats.org/officeDocument/2006/relationships/image" Target="../media/fImage3951269815724.png"></Relationship><Relationship Id="rId4" Type="http://schemas.openxmlformats.org/officeDocument/2006/relationships/image" Target="../media/fImage10943129851478.png"></Relationship><Relationship Id="rId5" Type="http://schemas.openxmlformats.org/officeDocument/2006/relationships/image" Target="../media/fImage19821799869358.png"></Relationship><Relationship Id="rId6" Type="http://schemas.openxmlformats.org/officeDocument/2006/relationships/image" Target="../media/fImage15880809876962.png"></Relationship><Relationship Id="rId7" Type="http://schemas.openxmlformats.org/officeDocument/2006/relationships/image" Target="../media/fImage15393709884464.png"></Relationship><Relationship Id="rId8" Type="http://schemas.openxmlformats.org/officeDocument/2006/relationships/image" Target="../media/fImage104126396500.emf"></Relationship><Relationship Id="rId9" Type="http://schemas.openxmlformats.org/officeDocument/2006/relationships/image" Target="../media/fImage104126409169.emf"></Relationship><Relationship Id="rId10" Type="http://schemas.openxmlformats.org/officeDocument/2006/relationships/image" Target="../media/fImage104126415724.emf"></Relationship><Relationship Id="rId11" Type="http://schemas.openxmlformats.org/officeDocument/2006/relationships/image" Target="../media/fImage104126421478.emf"></Relationship><Relationship Id="rId12" Type="http://schemas.openxmlformats.org/officeDocument/2006/relationships/slideLayout" Target="../slideLayouts/slideLayout2.xml"></Relationship></Relationships>
</file>

<file path=ppt/slides/_rels/slide11.xml.rels><?xml version="1.0" encoding="UTF-8"?>
<Relationships xmlns="http://schemas.openxmlformats.org/package/2006/relationships"><Relationship Id="rId5" Type="http://schemas.openxmlformats.org/officeDocument/2006/relationships/image" Target="../media/fImage166690351441.png"></Relationship><Relationship Id="rId6" Type="http://schemas.openxmlformats.org/officeDocument/2006/relationships/slideLayout" Target="../slideLayouts/slideLayout2.xml"></Relationship></Relationships>
</file>

<file path=ppt/slides/_rels/slide1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13.xml.rels><?xml version="1.0" encoding="UTF-8"?>
<Relationships xmlns="http://schemas.openxmlformats.org/package/2006/relationships"><Relationship Id="rId2" Type="http://schemas.openxmlformats.org/officeDocument/2006/relationships/image" Target="../media/image30.jpeg"></Relationship><Relationship Id="rId4" Type="http://schemas.openxmlformats.org/officeDocument/2006/relationships/image" Target="../media/fImage2079965205705.png"></Relationship><Relationship Id="rId5" Type="http://schemas.openxmlformats.org/officeDocument/2006/relationships/slideLayout" Target="../slideLayouts/slideLayout1.xml"></Relationship></Relationships>
</file>

<file path=ppt/slides/_rels/slide2.xml.rels><?xml version="1.0" encoding="UTF-8"?>
<Relationships xmlns="http://schemas.openxmlformats.org/package/2006/relationships"><Relationship Id="rId3" Type="http://schemas.openxmlformats.org/officeDocument/2006/relationships/image" Target="../media/fImage147468555841.png"></Relationship><Relationship Id="rId4" Type="http://schemas.openxmlformats.org/officeDocument/2006/relationships/slideLayout" Target="../slideLayouts/slideLayout2.xml"></Relationship></Relationships>
</file>

<file path=ppt/slides/_rels/slide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4.xml.rels><?xml version="1.0" encoding="UTF-8"?>
<Relationships xmlns="http://schemas.openxmlformats.org/package/2006/relationships"><Relationship Id="rId2" Type="http://schemas.openxmlformats.org/officeDocument/2006/relationships/image" Target="../media/image5.png"></Relationship><Relationship Id="rId3" Type="http://schemas.openxmlformats.org/officeDocument/2006/relationships/slideLayout" Target="../slideLayouts/slideLayout3.xml"></Relationship></Relationships>
</file>

<file path=ppt/slides/_rels/slide5.xml.rels><?xml version="1.0" encoding="UTF-8"?>
<Relationships xmlns="http://schemas.openxmlformats.org/package/2006/relationships"><Relationship Id="rId2" Type="http://schemas.openxmlformats.org/officeDocument/2006/relationships/image" Target="../media/fImage5050036279358.png"></Relationship><Relationship Id="rId3" Type="http://schemas.openxmlformats.org/officeDocument/2006/relationships/image" Target="../media/fImage2567516286962.jpeg"></Relationship><Relationship Id="rId4" Type="http://schemas.openxmlformats.org/officeDocument/2006/relationships/image" Target="../media/fImage5050036294464.png"></Relationship><Relationship Id="rId5" Type="http://schemas.openxmlformats.org/officeDocument/2006/relationships/image" Target="../media/fImage2228756305705.jpeg"></Relationship><Relationship Id="rId6" Type="http://schemas.openxmlformats.org/officeDocument/2006/relationships/image" Target="../media/fImage2022966318145.jpeg"></Relationship><Relationship Id="rId7" Type="http://schemas.openxmlformats.org/officeDocument/2006/relationships/image" Target="../media/fImage4799106323281.jpeg"></Relationship><Relationship Id="rId8" Type="http://schemas.openxmlformats.org/officeDocument/2006/relationships/image" Target="../media/fImage4782736336827.jpeg"></Relationship><Relationship Id="rId9" Type="http://schemas.openxmlformats.org/officeDocument/2006/relationships/slideLayout" Target="../slideLayouts/slideLayout19.xml"></Relationship></Relationships>
</file>

<file path=ppt/slides/_rels/slide6.xml.rels><?xml version="1.0" encoding="UTF-8"?>
<Relationships xmlns="http://schemas.openxmlformats.org/package/2006/relationships"><Relationship Id="rId2" Type="http://schemas.openxmlformats.org/officeDocument/2006/relationships/image" Target="../media/fImage12276335121478.png"></Relationship><Relationship Id="rId3" Type="http://schemas.openxmlformats.org/officeDocument/2006/relationships/slideLayout" Target="../slideLayouts/slideLayout3.xml"></Relationship></Relationships>
</file>

<file path=ppt/slides/_rels/slide7.xml.rels><?xml version="1.0" encoding="UTF-8"?>
<Relationships xmlns="http://schemas.openxmlformats.org/package/2006/relationships"><Relationship Id="rId4" Type="http://schemas.openxmlformats.org/officeDocument/2006/relationships/image" Target="../media/fImage1799875602995.jpeg"></Relationship><Relationship Id="rId8" Type="http://schemas.openxmlformats.org/officeDocument/2006/relationships/image" Target="../media/fImage2073415642391.jpeg"></Relationship><Relationship Id="rId9" Type="http://schemas.openxmlformats.org/officeDocument/2006/relationships/image" Target="../media/fImage867355654604.jpeg"></Relationship><Relationship Id="rId11" Type="http://schemas.openxmlformats.org/officeDocument/2006/relationships/image" Target="../media/fImage128798567153.jpeg"></Relationship><Relationship Id="rId12" Type="http://schemas.openxmlformats.org/officeDocument/2006/relationships/image" Target="../media/fImage173183568292.jpeg"></Relationship><Relationship Id="rId13" Type="http://schemas.openxmlformats.org/officeDocument/2006/relationships/image" Target="../media/fImage14229565692382.png"></Relationship><Relationship Id="rId14" Type="http://schemas.openxmlformats.org/officeDocument/2006/relationships/slideLayout" Target="../slideLayouts/slideLayout11.xml"></Relationship></Relationships>
</file>

<file path=ppt/slides/_rels/slide8.xml.rels><?xml version="1.0" encoding="UTF-8"?>
<Relationships xmlns="http://schemas.openxmlformats.org/package/2006/relationships"><Relationship Id="rId5" Type="http://schemas.openxmlformats.org/officeDocument/2006/relationships/image" Target="../media/fImage93461851441.png"></Relationship><Relationship Id="rId6" Type="http://schemas.openxmlformats.org/officeDocument/2006/relationships/image" Target="../media/fImage24354695158467.png"></Relationship><Relationship Id="rId7" Type="http://schemas.openxmlformats.org/officeDocument/2006/relationships/image" Target="../media/fImage3695785166334.png"></Relationship><Relationship Id="rId8" Type="http://schemas.microsoft.com/office/2007/relationships/hdphoto" Target="../media/OImage5162988728.wdp"></Relationship><Relationship Id="rId9" Type="http://schemas.openxmlformats.org/officeDocument/2006/relationships/slideLayout" Target="../slideLayouts/slideLayout2.xml"></Relationship></Relationships>
</file>

<file path=ppt/slides/_rels/slide9.xml.rels><?xml version="1.0" encoding="UTF-8"?>
<Relationships xmlns="http://schemas.openxmlformats.org/package/2006/relationships"><Relationship Id="rId4" Type="http://schemas.openxmlformats.org/officeDocument/2006/relationships/image" Target="../media/image26.png"></Relationship><Relationship Id="rId5" Type="http://schemas.openxmlformats.org/officeDocument/2006/relationships/image" Target="../media/fImage12950285168467.png"></Relationship><Relationship Id="rId6" Type="http://schemas.openxmlformats.org/officeDocument/2006/relationships/image" Target="../media/fImage4874325176334.png"></Relationship><Relationship Id="rId7" Type="http://schemas.microsoft.com/office/2007/relationships/hdphoto" Target="../media/OImage5172507454.wdp"></Relationship><Relationship Id="rId8" Type="http://schemas.openxmlformats.org/officeDocument/2006/relationships/slideLayout" Target="../slideLayouts/slideLayout3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텍스트 개체 틀 9"/>
          <p:cNvSpPr txBox="1">
            <a:spLocks noGrp="1"/>
          </p:cNvSpPr>
          <p:nvPr>
            <p:ph type="body" idx="14"/>
          </p:nvPr>
        </p:nvSpPr>
        <p:spPr>
          <a:xfrm rot="0">
            <a:off x="323215" y="2602230"/>
            <a:ext cx="7201535" cy="75565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t">
            <a:noAutofit/>
          </a:bodyPr>
          <a:lstStyle/>
          <a:p>
            <a:pPr marL="0" indent="0">
              <a:buFontTx/>
              <a:buNone/>
            </a:pPr>
            <a:r>
              <a:rPr lang="ko-KR" altLang="en-US"/>
              <a:t>행복한집 보호자 간담회</a:t>
            </a:r>
            <a:endParaRPr lang="ko-KR" altLang="en-US"/>
          </a:p>
        </p:txBody>
      </p:sp>
      <p:pic>
        <p:nvPicPr>
          <p:cNvPr id="3" name="그림 473">
            <a:extLst>
              <a:ext uri="{FF2B5EF4-FFF2-40B4-BE49-F238E27FC236}">
                <a16:creationId xmlns:a16="http://schemas.microsoft.com/office/drawing/2014/main" id="{9D8A5B90-45F8-41E7-B7DD-C9D0E5BD2D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0" y="4364990"/>
            <a:ext cx="2132965" cy="2132965"/>
          </a:xfrm>
          <a:prstGeom prst="rect">
            <a:avLst/>
          </a:prstGeom>
        </p:spPr>
      </p:pic>
      <p:pic>
        <p:nvPicPr>
          <p:cNvPr id="11" name="그림 781" descr="C:/Users/dprtm/AppData/Roaming/PolarisOffice/ETemp/18416_19639256/fImage2821579176334.png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-3810" y="4445"/>
            <a:ext cx="9135745" cy="6859270"/>
          </a:xfrm>
          <a:prstGeom prst="rect"/>
          <a:blipFill rotWithShape="1"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0" t="0" r="0" b="0"/>
            </a:stretch>
          </a:blipFill>
          <a:ln>
            <a:noFill/>
            <a:prstDash/>
          </a:ln>
          <a:scene3d>
            <a:camera prst="orthographicFront"/>
            <a:lightRig rig="threePt" dir="t"/>
          </a:scene3d>
          <a:sp3d prstMaterial="warmMatte">
            <a:bevelT w="76200" h="76200" prst="cross"/>
            <a:contourClr>
              <a:srgbClr val="00000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 noGrp="1"/>
          </p:cNvSpPr>
          <p:nvPr>
            <p:ph type="title"/>
          </p:nvPr>
        </p:nvSpPr>
        <p:spPr>
          <a:xfrm>
            <a:off x="3952875" y="120015"/>
            <a:ext cx="6420485" cy="50546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ctr">
            <a:noAutofit/>
          </a:bodyPr>
          <a:lstStyle>
            <a:lvl1pPr marL="0" indent="0" algn="l">
              <a:buFontTx/>
              <a:buNone/>
              <a:defRPr lang="en-GB" altLang="en-US" sz="2400" b="1">
                <a:solidFill>
                  <a:schemeClr val="bg1"/>
                </a:solidFill>
              </a:defRPr>
            </a:lvl1pPr>
          </a:lstStyle>
          <a:p>
            <a:pPr marL="0" indent="0">
              <a:buFontTx/>
              <a:buNone/>
            </a:pPr>
            <a:r>
              <a:rPr lang="ko-KR" altLang="en-US" sz="2800">
                <a:solidFill>
                  <a:schemeClr val="bg1"/>
                </a:solidFill>
              </a:rPr>
              <a:t>프로그램</a:t>
            </a:r>
            <a:endParaRPr lang="ko-KR" altLang="en-US" sz="2800">
              <a:solidFill>
                <a:schemeClr val="bg1"/>
              </a:solidFill>
            </a:endParaRPr>
          </a:p>
        </p:txBody>
      </p:sp>
      <p:sp>
        <p:nvSpPr>
          <p:cNvPr id="4" name="텍스트 상자 532"/>
          <p:cNvSpPr txBox="1">
            <a:spLocks/>
          </p:cNvSpPr>
          <p:nvPr/>
        </p:nvSpPr>
        <p:spPr>
          <a:xfrm rot="0" flipH="1">
            <a:off x="483870" y="949325"/>
            <a:ext cx="7357110" cy="523875"/>
          </a:xfrm>
          <a:prstGeom prst="rect"/>
          <a:solidFill>
            <a:srgbClr val="FFFFFF"/>
          </a:solidFill>
          <a:ln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hangingPunct="1"/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1</a:t>
            </a:r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.지역연</a:t>
            </a:r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계 </a:t>
            </a:r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프로그</a:t>
            </a:r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램</a:t>
            </a:r>
            <a:r>
              <a:rPr lang="ko-KR" sz="2800">
                <a:solidFill>
                  <a:schemeClr val="tx2">
                    <a:lumMod val="75000"/>
                    <a:lumOff val="0"/>
                  </a:schemeClr>
                </a:solidFill>
                <a:latin typeface="맑은 고딕" charset="0"/>
                <a:ea typeface="맑은 고딕" charset="0"/>
              </a:rPr>
              <a:t> </a:t>
            </a:r>
            <a:r>
              <a:rPr lang="ko-KR" sz="2800">
                <a:solidFill>
                  <a:srgbClr val="36B700"/>
                </a:solidFill>
                <a:latin typeface="맑은 고딕" charset="0"/>
                <a:ea typeface="맑은 고딕" charset="0"/>
              </a:rPr>
              <a:t>   </a:t>
            </a:r>
            <a:r>
              <a:rPr lang="ko-KR" sz="2800">
                <a:solidFill>
                  <a:srgbClr val="36B700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sz="2800">
                <a:solidFill>
                  <a:srgbClr val="36B700"/>
                </a:solidFill>
                <a:latin typeface="맑은 고딕" charset="0"/>
                <a:ea typeface="맑은 고딕" charset="0"/>
              </a:rPr>
              <a:t>         </a:t>
            </a:r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2.먹뱅</a:t>
            </a:r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이 </a:t>
            </a:r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공연</a:t>
            </a:r>
            <a:endParaRPr lang="ko-KR" altLang="en-US" sz="2800">
              <a:solidFill>
                <a:schemeClr val="accent2">
                  <a:lumMod val="75000"/>
                  <a:lumOff val="0"/>
                </a:schemeClr>
              </a:solidFill>
              <a:latin typeface="맑은 고딕" charset="0"/>
              <a:ea typeface="맑은 고딕" charset="0"/>
            </a:endParaRPr>
          </a:p>
        </p:txBody>
      </p:sp>
      <p:sp>
        <p:nvSpPr>
          <p:cNvPr id="5" name="텍스트 상자 533"/>
          <p:cNvSpPr txBox="1">
            <a:spLocks/>
          </p:cNvSpPr>
          <p:nvPr/>
        </p:nvSpPr>
        <p:spPr>
          <a:xfrm rot="0">
            <a:off x="1077595" y="2776855"/>
            <a:ext cx="229870" cy="46990"/>
          </a:xfrm>
          <a:prstGeom prst="rect"/>
          <a:noFill/>
          <a:ln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hangingPunct="1"/>
            <a:endParaRPr lang="ko-KR" altLang="en-US" sz="1800">
              <a:latin typeface="맑은 고딕" charset="0"/>
              <a:ea typeface="맑은 고딕" charset="0"/>
            </a:endParaRPr>
          </a:p>
        </p:txBody>
      </p:sp>
      <p:pic>
        <p:nvPicPr>
          <p:cNvPr id="7" name="그림 8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5137785" y="1524635"/>
            <a:ext cx="3681095" cy="2361565"/>
          </a:xfrm>
          <a:prstGeom prst="rect"/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</a:ln>
        </p:spPr>
      </p:pic>
      <p:pic>
        <p:nvPicPr>
          <p:cNvPr id="8" name="그림 836" descr="C:/Users/dprtm/AppData/Roaming/PolarisOffice/ETemp/18416_19639256/fImage3951269815724.png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483870" y="1528445"/>
            <a:ext cx="3632200" cy="2400935"/>
          </a:xfrm>
          <a:prstGeom prst="rect"/>
          <a:noFill/>
        </p:spPr>
      </p:pic>
      <p:sp>
        <p:nvSpPr>
          <p:cNvPr id="9" name="텍스트 상자 840"/>
          <p:cNvSpPr txBox="1">
            <a:spLocks/>
          </p:cNvSpPr>
          <p:nvPr/>
        </p:nvSpPr>
        <p:spPr>
          <a:xfrm rot="0">
            <a:off x="488315" y="4168775"/>
            <a:ext cx="4572635" cy="431165"/>
          </a:xfrm>
          <a:prstGeom prst="rect"/>
          <a:noFill/>
        </p:spPr>
        <p:txBody>
          <a:bodyPr wrap="square" lIns="0" tIns="0" rIns="0" bIns="0" vert="horz" anchor="t">
            <a:noAutofit/>
          </a:bodyPr>
          <a:lstStyle/>
          <a:p>
            <a:pPr marL="0" indent="0" algn="l" hangingPunct="1"/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3</a:t>
            </a:r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.</a:t>
            </a:r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주간</a:t>
            </a:r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프로그</a:t>
            </a:r>
            <a:r>
              <a:rPr lang="ko-KR" sz="2800">
                <a:solidFill>
                  <a:schemeClr val="tx1"/>
                </a:solidFill>
                <a:latin typeface="맑은 고딕" charset="0"/>
                <a:ea typeface="맑은 고딕" charset="0"/>
              </a:rPr>
              <a:t>램</a:t>
            </a:r>
            <a:r>
              <a:rPr lang="ko-KR" sz="2800">
                <a:solidFill>
                  <a:srgbClr val="36B700"/>
                </a:solidFill>
                <a:latin typeface="맑은 고딕" charset="0"/>
                <a:ea typeface="맑은 고딕" charset="0"/>
              </a:rPr>
              <a:t> </a:t>
            </a:r>
            <a:endParaRPr lang="ko-KR" altLang="en-US" sz="1800">
              <a:latin typeface="맑은 고딕" charset="0"/>
              <a:ea typeface="맑은 고딕" charset="0"/>
            </a:endParaRPr>
          </a:p>
        </p:txBody>
      </p:sp>
      <p:pic>
        <p:nvPicPr>
          <p:cNvPr id="10" name="그림 84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4448175" y="4745990"/>
            <a:ext cx="2002155" cy="1891665"/>
          </a:xfrm>
          <a:prstGeom prst="rect"/>
          <a:noFill/>
        </p:spPr>
      </p:pic>
      <p:pic>
        <p:nvPicPr>
          <p:cNvPr id="11" name="그림 84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2420620" y="4729480"/>
            <a:ext cx="1916430" cy="1908810"/>
          </a:xfrm>
          <a:prstGeom prst="rect"/>
          <a:noFill/>
        </p:spPr>
      </p:pic>
      <p:pic>
        <p:nvPicPr>
          <p:cNvPr id="12" name="그림 84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392430" y="4720590"/>
            <a:ext cx="1925320" cy="1891665"/>
          </a:xfrm>
          <a:prstGeom prst="rect"/>
          <a:noFill/>
        </p:spPr>
      </p:pic>
      <p:pic>
        <p:nvPicPr>
          <p:cNvPr id="13" name="그림 84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6554470" y="4745355"/>
            <a:ext cx="2162175" cy="1884045"/>
          </a:xfrm>
          <a:prstGeom prst="rect"/>
          <a:noFill/>
        </p:spPr>
      </p:pic>
      <p:pic>
        <p:nvPicPr>
          <p:cNvPr id="15" name="그림 50" descr="C:/Users/dprtm/AppData/Roaming/PolarisOffice/ETemp/18416_19639256/fImage104126396500.emf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1310005" y="2548890"/>
            <a:ext cx="442595" cy="449580"/>
          </a:xfrm>
          <a:prstGeom prst="rect"/>
          <a:noFill/>
        </p:spPr>
      </p:pic>
      <p:pic>
        <p:nvPicPr>
          <p:cNvPr id="16" name="그림 51" descr="C:/Users/dprtm/AppData/Roaming/PolarisOffice/ETemp/18416_19639256/fImage104126409169.emf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1853565" y="2080260"/>
            <a:ext cx="442595" cy="412750"/>
          </a:xfrm>
          <a:prstGeom prst="rect"/>
          <a:noFill/>
        </p:spPr>
      </p:pic>
      <p:pic>
        <p:nvPicPr>
          <p:cNvPr id="17" name="그림 52" descr="C:/Users/dprtm/AppData/Roaming/PolarisOffice/ETemp/18416_19639256/fImage104126415724.emf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2359025" y="2314575"/>
            <a:ext cx="380365" cy="462280"/>
          </a:xfrm>
          <a:prstGeom prst="rect"/>
          <a:noFill/>
        </p:spPr>
      </p:pic>
      <p:pic>
        <p:nvPicPr>
          <p:cNvPr id="18" name="그림 53" descr="C:/Users/dprtm/AppData/Roaming/PolarisOffice/ETemp/18416_19639256/fImage104126421478.emf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3037840" y="2437765"/>
            <a:ext cx="466725" cy="338455"/>
          </a:xfrm>
          <a:prstGeom prst="rect"/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도형 535"/>
          <p:cNvSpPr>
            <a:spLocks/>
          </p:cNvSpPr>
          <p:nvPr/>
        </p:nvSpPr>
        <p:spPr>
          <a:xfrm rot="19680000">
            <a:off x="890905" y="1958975"/>
            <a:ext cx="736600" cy="383540"/>
          </a:xfrm>
          <a:custGeom>
            <a:gdLst>
              <a:gd fmla="*/ 769932 w 1539865" name="TX0"/>
              <a:gd fmla="*/ 0 h 801744" name="TY0"/>
              <a:gd fmla="*/ 1539864 w 1539865" name="TX1"/>
              <a:gd fmla="*/ 769932 h 801744" name="TY1"/>
              <a:gd fmla="*/ 1538258 w 1539865" name="TX2"/>
              <a:gd fmla="*/ 801743 h 801744" name="TY2"/>
              <a:gd fmla="*/ 1606 w 1539865" name="TX3"/>
              <a:gd fmla="*/ 801743 h 801744" name="TY3"/>
              <a:gd fmla="*/ 0 w 1539865" name="TX4"/>
              <a:gd fmla="*/ 769932 h 801744" name="TY4"/>
              <a:gd fmla="*/ 769932 w 1539865" name="TX5"/>
              <a:gd fmla="*/ 0 h 801744" name="TY5"/>
            </a:gdLst>
            <a:cxnLst>
              <a:cxn ang="0">
                <a:pos x="TX0" y="TY0"/>
              </a:cxn>
              <a:cxn ang="0">
                <a:pos x="TX1" y="TY1"/>
              </a:cxn>
              <a:cxn ang="0">
                <a:pos x="TX2" y="TY2"/>
              </a:cxn>
              <a:cxn ang="0">
                <a:pos x="TX3" y="TY3"/>
              </a:cxn>
              <a:cxn ang="0">
                <a:pos x="TX4" y="TY4"/>
              </a:cxn>
              <a:cxn ang="0">
                <a:pos x="TX5" y="TY5"/>
              </a:cxn>
            </a:cxnLst>
            <a:rect l="l" t="t" r="r" b="b"/>
            <a:pathLst>
              <a:path w="1539865" h="801744">
                <a:moveTo>
                  <a:pt x="769932" y="0"/>
                </a:moveTo>
                <a:cubicBezTo>
                  <a:pt x="1195154" y="0"/>
                  <a:pt x="1539864" y="344710"/>
                  <a:pt x="1539864" y="769932"/>
                </a:cubicBezTo>
                <a:lnTo>
                  <a:pt x="1538258" y="801743"/>
                </a:lnTo>
                <a:lnTo>
                  <a:pt x="1606" y="801743"/>
                </a:lnTo>
                <a:lnTo>
                  <a:pt x="0" y="769932"/>
                </a:lnTo>
                <a:cubicBezTo>
                  <a:pt x="0" y="344710"/>
                  <a:pt x="344710" y="0"/>
                  <a:pt x="769932" y="0"/>
                </a:cubicBezTo>
                <a:close/>
              </a:path>
            </a:pathLst>
          </a:custGeom>
          <a:solidFill>
            <a:schemeClr val="bg1">
              <a:alpha val="16877"/>
            </a:schemeClr>
          </a:solidFill>
          <a:ln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>
              <a:buFontTx/>
              <a:buNone/>
            </a:pPr>
            <a:endParaRPr lang="ko-KR" altLang="en-US"/>
          </a:p>
        </p:txBody>
      </p:sp>
      <p:sp>
        <p:nvSpPr>
          <p:cNvPr id="3" name="제목 2"/>
          <p:cNvSpPr txBox="1">
            <a:spLocks noGrp="1"/>
          </p:cNvSpPr>
          <p:nvPr>
            <p:ph type="title"/>
          </p:nvPr>
        </p:nvSpPr>
        <p:spPr>
          <a:xfrm>
            <a:off x="2155190" y="144145"/>
            <a:ext cx="6420485" cy="50546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>
              <a:buFontTx/>
              <a:buNone/>
            </a:pPr>
            <a:r>
              <a:rPr lang="en-US" altLang="ko-KR" sz="2800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352"/>
                    </a:srgbClr>
                  </a:outerShdw>
                </a:effectLst>
                <a:latin typeface="맑은 고딕" charset="0"/>
              </a:rPr>
              <a:t>4. </a:t>
            </a:r>
            <a:r>
              <a:rPr lang="ko-KR" altLang="en-US" sz="2800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352"/>
                    </a:srgbClr>
                  </a:outerShdw>
                </a:effectLst>
                <a:latin typeface="맑은 고딕" charset="0"/>
              </a:rPr>
              <a:t>시설 및 편의시설 보강</a:t>
            </a:r>
            <a:r>
              <a:rPr lang="en-US" altLang="ko-KR" sz="2800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352"/>
                    </a:srgbClr>
                  </a:outerShdw>
                </a:effectLst>
                <a:latin typeface="맑은 고딕" charset="0"/>
              </a:rPr>
              <a:t>·</a:t>
            </a:r>
            <a:r>
              <a:rPr lang="ko-KR" altLang="en-US" sz="2800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352"/>
                    </a:srgbClr>
                  </a:outerShdw>
                </a:effectLst>
                <a:latin typeface="맑은 고딕" charset="0"/>
              </a:rPr>
              <a:t>증강</a:t>
            </a:r>
            <a:endParaRPr lang="ko-KR" altLang="en-US" sz="2800" b="1">
              <a:solidFill>
                <a:schemeClr val="bg1"/>
              </a:solidFill>
              <a:latin typeface="맑은 고딕" charset="0"/>
            </a:endParaRPr>
          </a:p>
        </p:txBody>
      </p:sp>
      <p:sp>
        <p:nvSpPr>
          <p:cNvPr id="36" name="텍스트 상자 536"/>
          <p:cNvSpPr txBox="1">
            <a:spLocks/>
          </p:cNvSpPr>
          <p:nvPr/>
        </p:nvSpPr>
        <p:spPr bwMode="auto">
          <a:xfrm rot="0">
            <a:off x="67945" y="2005330"/>
            <a:ext cx="7457440" cy="50546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ctr">
            <a:noAutofit/>
          </a:bodyPr>
          <a:lstStyle>
            <a:lvl1pPr marL="0" indent="0" rtl="0" algn="l" fontAlgn="base" eaLnBrk="0" latinLnBrk="1" hangingPunct="0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2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0" indent="0" rtl="0" algn="ctr" fontAlgn="base" eaLnBrk="0" latinLnBrk="1" hangingPunct="0" lvl="1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2pPr>
            <a:lvl3pPr marL="0" indent="0" rtl="0" algn="ctr" fontAlgn="base" eaLnBrk="0" latinLnBrk="1" hangingPunct="0" lvl="2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3pPr>
            <a:lvl4pPr marL="0" indent="0" rtl="0" algn="ctr" fontAlgn="base" eaLnBrk="0" latinLnBrk="1" hangingPunct="0" lvl="3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4pPr>
            <a:lvl5pPr marL="0" indent="0" rtl="0" algn="ctr" fontAlgn="base" eaLnBrk="0" latinLnBrk="1" hangingPunct="0" lvl="4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5pPr>
            <a:lvl6pPr marL="457200" indent="0" rtl="0" algn="ctr" fontAlgn="base" latinLnBrk="1" lvl="5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6pPr>
            <a:lvl7pPr marL="914400" indent="0" rtl="0" algn="ctr" fontAlgn="base" latinLnBrk="1" lvl="6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7pPr>
            <a:lvl8pPr marL="1371600" indent="0" rtl="0" algn="ctr" fontAlgn="base" latinLnBrk="1" lvl="7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8pPr>
            <a:lvl9pPr marL="1828800" indent="0" rtl="0" algn="ctr" fontAlgn="base" latinLnBrk="1" lvl="8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9pPr>
          </a:lstStyle>
          <a:p>
            <a:pPr marL="0" indent="0">
              <a:buFontTx/>
              <a:buNone/>
            </a:pPr>
            <a:r>
              <a:rPr lang="en-US" altLang="ko-KR">
                <a:solidFill>
                  <a:schemeClr val="tx1"/>
                </a:solidFill>
                <a:latin typeface="맑은 고딕" charset="0"/>
              </a:rPr>
              <a:t>2. </a:t>
            </a:r>
            <a:r>
              <a:rPr lang="ko-KR" altLang="ko-KR">
                <a:solidFill>
                  <a:schemeClr val="tx1"/>
                </a:solidFill>
                <a:latin typeface="맑은 고딕" charset="0"/>
              </a:rPr>
              <a:t>종사자 </a:t>
            </a:r>
            <a:r>
              <a:rPr lang="ko-KR" altLang="ko-KR">
                <a:solidFill>
                  <a:schemeClr val="tx1"/>
                </a:solidFill>
                <a:latin typeface="맑은 고딕" charset="0"/>
              </a:rPr>
              <a:t>휴게</a:t>
            </a:r>
            <a:r>
              <a:rPr lang="ko-KR" altLang="ko-KR">
                <a:solidFill>
                  <a:schemeClr val="tx1"/>
                </a:solidFill>
                <a:latin typeface="맑은 고딕" charset="0"/>
              </a:rPr>
              <a:t>실 </a:t>
            </a:r>
            <a:r>
              <a:rPr lang="ko-KR" altLang="ko-KR">
                <a:solidFill>
                  <a:schemeClr val="tx1"/>
                </a:solidFill>
                <a:latin typeface="맑은 고딕" charset="0"/>
              </a:rPr>
              <a:t>보강사</a:t>
            </a:r>
            <a:r>
              <a:rPr lang="ko-KR" altLang="ko-KR">
                <a:solidFill>
                  <a:schemeClr val="tx1"/>
                </a:solidFill>
                <a:latin typeface="맑은 고딕" charset="0"/>
              </a:rPr>
              <a:t>업</a:t>
            </a:r>
            <a:endParaRPr lang="ko-KR" altLang="en-US">
              <a:solidFill>
                <a:schemeClr val="tx1"/>
              </a:solidFill>
              <a:latin typeface="맑은 고딕" charset="0"/>
            </a:endParaRPr>
          </a:p>
        </p:txBody>
      </p:sp>
      <p:sp>
        <p:nvSpPr>
          <p:cNvPr id="39" name="텍스트 상자 537"/>
          <p:cNvSpPr txBox="1">
            <a:spLocks/>
          </p:cNvSpPr>
          <p:nvPr/>
        </p:nvSpPr>
        <p:spPr bwMode="auto">
          <a:xfrm>
            <a:off x="87630" y="2892425"/>
            <a:ext cx="6421120" cy="50609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ctr">
            <a:noAutofit/>
          </a:bodyPr>
          <a:lstStyle>
            <a:lvl1pPr marL="0" indent="0" rtl="0" algn="l" fontAlgn="base" eaLnBrk="0" latinLnBrk="1" hangingPunct="0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2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0" indent="0" rtl="0" algn="ctr" fontAlgn="base" eaLnBrk="0" latinLnBrk="1" hangingPunct="0" lvl="1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2pPr>
            <a:lvl3pPr marL="0" indent="0" rtl="0" algn="ctr" fontAlgn="base" eaLnBrk="0" latinLnBrk="1" hangingPunct="0" lvl="2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3pPr>
            <a:lvl4pPr marL="0" indent="0" rtl="0" algn="ctr" fontAlgn="base" eaLnBrk="0" latinLnBrk="1" hangingPunct="0" lvl="3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4pPr>
            <a:lvl5pPr marL="0" indent="0" rtl="0" algn="ctr" fontAlgn="base" eaLnBrk="0" latinLnBrk="1" hangingPunct="0" lvl="4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5pPr>
            <a:lvl6pPr marL="457200" indent="0" rtl="0" algn="ctr" fontAlgn="base" latinLnBrk="1" lvl="5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6pPr>
            <a:lvl7pPr marL="914400" indent="0" rtl="0" algn="ctr" fontAlgn="base" latinLnBrk="1" lvl="6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7pPr>
            <a:lvl8pPr marL="1371600" indent="0" rtl="0" algn="ctr" fontAlgn="base" latinLnBrk="1" lvl="7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8pPr>
            <a:lvl9pPr marL="1828800" indent="0" rtl="0" algn="ctr" fontAlgn="base" latinLnBrk="1" lvl="8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9pPr>
          </a:lstStyle>
          <a:p>
            <a:pPr marL="0" indent="0">
              <a:buFontTx/>
              <a:buNone/>
            </a:pPr>
            <a:endParaRPr lang="ko-KR" altLang="en-US">
              <a:solidFill>
                <a:schemeClr val="tx1"/>
              </a:solidFill>
              <a:latin typeface="맑은 고딕" charset="0"/>
            </a:endParaRPr>
          </a:p>
        </p:txBody>
      </p:sp>
      <p:sp>
        <p:nvSpPr>
          <p:cNvPr id="40" name="텍스트 상자 538"/>
          <p:cNvSpPr txBox="1">
            <a:spLocks/>
          </p:cNvSpPr>
          <p:nvPr/>
        </p:nvSpPr>
        <p:spPr bwMode="auto">
          <a:xfrm rot="0">
            <a:off x="67945" y="1025525"/>
            <a:ext cx="8660130" cy="50546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ctr">
            <a:noAutofit/>
          </a:bodyPr>
          <a:lstStyle>
            <a:lvl1pPr marL="0" indent="0" rtl="0" algn="l" fontAlgn="base" eaLnBrk="0" latinLnBrk="1" hangingPunct="0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2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0" indent="0" rtl="0" algn="ctr" fontAlgn="base" eaLnBrk="0" latinLnBrk="1" hangingPunct="0" lvl="1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2pPr>
            <a:lvl3pPr marL="0" indent="0" rtl="0" algn="ctr" fontAlgn="base" eaLnBrk="0" latinLnBrk="1" hangingPunct="0" lvl="2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3pPr>
            <a:lvl4pPr marL="0" indent="0" rtl="0" algn="ctr" fontAlgn="base" eaLnBrk="0" latinLnBrk="1" hangingPunct="0" lvl="3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4pPr>
            <a:lvl5pPr marL="0" indent="0" rtl="0" algn="ctr" fontAlgn="base" eaLnBrk="0" latinLnBrk="1" hangingPunct="0" lvl="4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5pPr>
            <a:lvl6pPr marL="457200" indent="0" rtl="0" algn="ctr" fontAlgn="base" latinLnBrk="1" lvl="5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6pPr>
            <a:lvl7pPr marL="914400" indent="0" rtl="0" algn="ctr" fontAlgn="base" latinLnBrk="1" lvl="6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7pPr>
            <a:lvl8pPr marL="1371600" indent="0" rtl="0" algn="ctr" fontAlgn="base" latinLnBrk="1" lvl="7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8pPr>
            <a:lvl9pPr marL="1828800" indent="0" rtl="0" algn="ctr" fontAlgn="base" latinLnBrk="1" lvl="8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9pPr>
          </a:lstStyle>
          <a:p>
            <a:pPr marL="0" indent="0">
              <a:buFontTx/>
              <a:buNone/>
            </a:pPr>
            <a:r>
              <a:rPr lang="en-US" altLang="ko-KR">
                <a:solidFill>
                  <a:schemeClr val="tx1"/>
                </a:solidFill>
                <a:latin typeface="맑은 고딕" charset="0"/>
              </a:rPr>
              <a:t>1. </a:t>
            </a:r>
            <a:r>
              <a:rPr lang="ko-KR" altLang="ko-KR">
                <a:solidFill>
                  <a:schemeClr val="tx1"/>
                </a:solidFill>
                <a:latin typeface="맑은 고딕" charset="0"/>
              </a:rPr>
              <a:t>행복카페 공간을 </a:t>
            </a:r>
            <a:r>
              <a:rPr lang="ko-KR" altLang="ko-KR">
                <a:solidFill>
                  <a:schemeClr val="tx1"/>
                </a:solidFill>
                <a:latin typeface="맑은 고딕" charset="0"/>
              </a:rPr>
              <a:t>도</a:t>
            </a:r>
            <a:r>
              <a:rPr lang="ko-KR" altLang="ko-KR">
                <a:solidFill>
                  <a:schemeClr val="tx1"/>
                </a:solidFill>
                <a:latin typeface="맑은 고딕" charset="0"/>
              </a:rPr>
              <a:t>입</a:t>
            </a:r>
            <a:r>
              <a:rPr lang="ko-KR" altLang="ko-KR">
                <a:solidFill>
                  <a:schemeClr val="tx1"/>
                </a:solidFill>
                <a:latin typeface="맑은 고딕" charset="0"/>
              </a:rPr>
              <a:t>  - </a:t>
            </a:r>
            <a:r>
              <a:rPr lang="ko-KR" altLang="ko-KR">
                <a:solidFill>
                  <a:schemeClr val="tx1"/>
                </a:solidFill>
                <a:latin typeface="맑은 고딕" charset="0"/>
              </a:rPr>
              <a:t>어르신과 보호자의 면회장소 </a:t>
            </a:r>
            <a:r>
              <a:rPr lang="ko-KR" altLang="ko-KR">
                <a:solidFill>
                  <a:schemeClr val="tx1"/>
                </a:solidFill>
                <a:latin typeface="맑은 고딕" charset="0"/>
              </a:rPr>
              <a:t>활</a:t>
            </a:r>
            <a:r>
              <a:rPr lang="ko-KR" altLang="ko-KR">
                <a:solidFill>
                  <a:schemeClr val="tx1"/>
                </a:solidFill>
                <a:latin typeface="맑은 고딕" charset="0"/>
              </a:rPr>
              <a:t>용</a:t>
            </a:r>
            <a:endParaRPr lang="ko-KR" altLang="en-US">
              <a:solidFill>
                <a:schemeClr val="tx1"/>
              </a:solidFill>
              <a:latin typeface="맑은 고딕" charset="0"/>
            </a:endParaRPr>
          </a:p>
        </p:txBody>
      </p:sp>
      <p:sp>
        <p:nvSpPr>
          <p:cNvPr id="2" name="텍스트 상자 542"/>
          <p:cNvSpPr txBox="1">
            <a:spLocks/>
          </p:cNvSpPr>
          <p:nvPr/>
        </p:nvSpPr>
        <p:spPr>
          <a:xfrm rot="0">
            <a:off x="386080" y="2892425"/>
            <a:ext cx="2377440" cy="369570"/>
          </a:xfrm>
          <a:prstGeom prst="rect"/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>
              <a:buFontTx/>
              <a:buNone/>
            </a:pPr>
            <a:r>
              <a:rPr lang="en-US" altLang="ko-KR" b="1">
                <a:latin typeface="맑은 고딕" charset="0"/>
              </a:rPr>
              <a:t>1</a:t>
            </a:r>
            <a:r>
              <a:rPr lang="ko-KR" altLang="en-US" b="1">
                <a:latin typeface="맑은 고딕" charset="0"/>
              </a:rPr>
              <a:t>번</a:t>
            </a:r>
            <a:endParaRPr lang="ko-KR" altLang="en-US" b="1">
              <a:latin typeface="맑은 고딕" charset="0"/>
            </a:endParaRPr>
          </a:p>
        </p:txBody>
      </p:sp>
      <p:sp>
        <p:nvSpPr>
          <p:cNvPr id="4" name="텍스트 상자 543"/>
          <p:cNvSpPr txBox="1">
            <a:spLocks/>
          </p:cNvSpPr>
          <p:nvPr/>
        </p:nvSpPr>
        <p:spPr>
          <a:xfrm rot="0">
            <a:off x="4735830" y="2892425"/>
            <a:ext cx="2665730" cy="369570"/>
          </a:xfrm>
          <a:prstGeom prst="rect"/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>
              <a:buFontTx/>
              <a:buNone/>
            </a:pPr>
            <a:r>
              <a:rPr lang="en-US" altLang="ko-KR" b="1">
                <a:latin typeface="맑은 고딕" charset="0"/>
              </a:rPr>
              <a:t>2</a:t>
            </a:r>
            <a:r>
              <a:rPr lang="ko-KR" altLang="en-US" b="1">
                <a:latin typeface="맑은 고딕" charset="0"/>
              </a:rPr>
              <a:t>번</a:t>
            </a:r>
            <a:endParaRPr lang="ko-KR" altLang="en-US" b="1">
              <a:latin typeface="맑은 고딕" charset="0"/>
            </a:endParaRPr>
          </a:p>
        </p:txBody>
      </p:sp>
      <p:pic>
        <p:nvPicPr>
          <p:cNvPr id="54" name="그림 3" descr="C:/Users/dprtm/AppData/Roaming/PolarisOffice/ETemp/16788_18064520/fImage166690351441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386080" y="3359785"/>
            <a:ext cx="3270250" cy="3101340"/>
          </a:xfrm>
          <a:prstGeom prst="rect"/>
          <a:noFill/>
        </p:spPr>
      </p:pic>
    </p:spTree>
    <p:extLst>
      <p:ext uri="{BB962C8B-B14F-4D97-AF65-F5344CB8AC3E}">
        <p14:creationId xmlns:p14="http://schemas.microsoft.com/office/powerpoint/2010/main" val="4140376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 txBox="1">
            <a:spLocks noGrp="1"/>
          </p:cNvSpPr>
          <p:nvPr>
            <p:ph type="title"/>
          </p:nvPr>
        </p:nvSpPr>
        <p:spPr>
          <a:xfrm rot="0">
            <a:off x="1788795" y="137160"/>
            <a:ext cx="6419850" cy="50482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>
              <a:buFontTx/>
              <a:buNone/>
            </a:pPr>
            <a:r>
              <a:rPr lang="en-US" altLang="ko-KR"/>
              <a:t>5. </a:t>
            </a:r>
            <a:r>
              <a:rPr lang="ko-KR" altLang="en-US"/>
              <a:t>장기요양급여비용 및 시설 이용료 인상</a:t>
            </a:r>
            <a:endParaRPr lang="ko-KR" altLang="en-US"/>
          </a:p>
        </p:txBody>
      </p:sp>
      <p:sp>
        <p:nvSpPr>
          <p:cNvPr id="6" name="텍스트 상자 545"/>
          <p:cNvSpPr txBox="1">
            <a:spLocks/>
          </p:cNvSpPr>
          <p:nvPr/>
        </p:nvSpPr>
        <p:spPr>
          <a:xfrm>
            <a:off x="151130" y="836930"/>
            <a:ext cx="8994140" cy="922655"/>
          </a:xfrm>
          <a:prstGeom prst="rect"/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>
              <a:buFontTx/>
              <a:buNone/>
            </a:pPr>
            <a:r>
              <a:rPr lang="en-US" altLang="ko-KR" b="1"/>
              <a:t>-202</a:t>
            </a:r>
            <a:r>
              <a:rPr lang="ko-KR" altLang="ko-KR" b="1"/>
              <a:t>5</a:t>
            </a:r>
            <a:r>
              <a:rPr lang="ko-KR" altLang="en-US" b="1"/>
              <a:t>년 본인 부담금 </a:t>
            </a:r>
            <a:r>
              <a:rPr lang="ko-KR" altLang="en-US" b="1">
                <a:solidFill>
                  <a:srgbClr val="FF0000"/>
                </a:solidFill>
              </a:rPr>
              <a:t>인상</a:t>
            </a:r>
            <a:endParaRPr lang="ko-KR" altLang="en-US" b="1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r>
              <a:rPr lang="ko-KR" altLang="en-US" b="1"/>
              <a:t>보건복지부 장기요양보험수가 인상으로 </a:t>
            </a:r>
            <a:r>
              <a:rPr lang="en-US" altLang="ko-KR" b="1"/>
              <a:t>202</a:t>
            </a:r>
            <a:r>
              <a:rPr lang="ko-KR" altLang="ko-KR" b="1"/>
              <a:t>5</a:t>
            </a:r>
            <a:r>
              <a:rPr lang="ko-KR" altLang="en-US" b="1"/>
              <a:t>년 </a:t>
            </a:r>
            <a:r>
              <a:rPr lang="en-US" altLang="ko-KR" b="1"/>
              <a:t>1</a:t>
            </a:r>
            <a:r>
              <a:rPr lang="ko-KR" altLang="en-US" b="1"/>
              <a:t>월 </a:t>
            </a:r>
            <a:r>
              <a:rPr lang="en-US" altLang="ko-KR" b="1"/>
              <a:t>1</a:t>
            </a:r>
            <a:r>
              <a:rPr lang="ko-KR" altLang="en-US" b="1"/>
              <a:t>일자로 됨에 따른</a:t>
            </a:r>
            <a:endParaRPr lang="ko-KR" altLang="en-US" b="1"/>
          </a:p>
          <a:p>
            <a:pPr marL="0" indent="0">
              <a:buFontTx/>
              <a:buNone/>
            </a:pPr>
            <a:r>
              <a:rPr lang="ko-KR" altLang="en-US" b="1"/>
              <a:t>본인 부담금 납부액 공지</a:t>
            </a:r>
            <a:endParaRPr lang="ko-KR" altLang="en-US" b="1"/>
          </a:p>
        </p:txBody>
      </p:sp>
      <p:graphicFrame>
        <p:nvGraphicFramePr>
          <p:cNvPr id="7" name="표 546"/>
          <p:cNvGraphicFramePr>
            <a:graphicFrameLocks noGrp="1"/>
          </p:cNvGraphicFramePr>
          <p:nvPr/>
        </p:nvGraphicFramePr>
        <p:xfrm>
          <a:off x="200025" y="1762125"/>
          <a:ext cx="6408420" cy="1235710"/>
        </p:xfrm>
        <a:graphic>
          <a:graphicData uri="http://schemas.openxmlformats.org/drawingml/2006/table">
            <a:tbl>
              <a:tblPr>
                <a:tableStyleId>{00000000-0000-0000-0000-000000000000}</a:tableStyleId>
              </a:tblPr>
              <a:tblGrid>
                <a:gridCol w="1463040"/>
                <a:gridCol w="2491740"/>
                <a:gridCol w="2453640"/>
              </a:tblGrid>
              <a:tr h="317500"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등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 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급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현 행 수 가 </a:t>
                      </a: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(20</a:t>
                      </a:r>
                      <a:r>
                        <a:rPr lang="ko-KR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24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년</a:t>
                      </a: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)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202</a:t>
                      </a:r>
                      <a:r>
                        <a:rPr lang="ko-KR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5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년 수가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</a:tr>
              <a:tr h="306070"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1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등급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8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4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,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240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90,450</a:t>
                      </a:r>
                      <a:r>
                        <a:rPr 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 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</a:tr>
              <a:tr h="306070"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2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등급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7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8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,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150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83,910</a:t>
                      </a:r>
                      <a:r>
                        <a:rPr 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 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</a:tr>
              <a:tr h="306070"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3~5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등급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7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3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,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800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79,240</a:t>
                      </a:r>
                      <a:r>
                        <a:rPr 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 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787878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표 547"/>
          <p:cNvGraphicFramePr>
            <a:graphicFrameLocks noGrp="1"/>
          </p:cNvGraphicFramePr>
          <p:nvPr/>
        </p:nvGraphicFramePr>
        <p:xfrm>
          <a:off x="196850" y="3001010"/>
          <a:ext cx="7932420" cy="3896360"/>
        </p:xfrm>
        <a:graphic>
          <a:graphicData uri="http://schemas.openxmlformats.org/drawingml/2006/table">
            <a:tbl>
              <a:tblPr>
                <a:tableStyleId>{00000000-0000-0000-0000-000000000000}</a:tableStyleId>
              </a:tblPr>
              <a:tblGrid>
                <a:gridCol w="1159510"/>
                <a:gridCol w="1159510"/>
                <a:gridCol w="1401445"/>
                <a:gridCol w="1401445"/>
                <a:gridCol w="1401445"/>
                <a:gridCol w="1409065"/>
              </a:tblGrid>
              <a:tr h="306070">
                <a:tc rowSpan="3" gridSpan="2"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구 분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 gridSpan="4"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본 인 부 담 금 </a:t>
                      </a: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(30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일기준</a:t>
                      </a: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)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</a:tr>
              <a:tr h="306070">
                <a:tc gridSpan="2"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 hMerge="1"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 gridSpan="2"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일</a:t>
                      </a:r>
                      <a:r>
                        <a:rPr lang="ko-KR" altLang="en-US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 </a:t>
                      </a:r>
                      <a:r>
                        <a:rPr lang="ko-KR" altLang="en-US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반</a:t>
                      </a:r>
                      <a:r>
                        <a:rPr lang="ko-KR" altLang="en-US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 </a:t>
                      </a:r>
                      <a:r>
                        <a:rPr lang="en-US" altLang="ko-KR" sz="1100" kern="0" spc="-30" i="0" b="1">
                          <a:solidFill>
                            <a:srgbClr val="FF0000"/>
                          </a:solidFill>
                          <a:latin typeface="굴림체" charset="0"/>
                          <a:ea typeface="굴림체" charset="0"/>
                        </a:rPr>
                        <a:t>(20%)</a:t>
                      </a:r>
                      <a:endParaRPr lang="ko-KR" altLang="en-US" sz="1100" kern="0" i="0" b="1">
                        <a:solidFill>
                          <a:srgbClr val="FF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경 감 </a:t>
                      </a:r>
                      <a:r>
                        <a:rPr lang="en-US" altLang="ko-KR" sz="1100" kern="0" spc="-30" i="0" b="1">
                          <a:solidFill>
                            <a:srgbClr val="FF0000"/>
                          </a:solidFill>
                          <a:latin typeface="굴림체" charset="0"/>
                          <a:ea typeface="굴림체" charset="0"/>
                        </a:rPr>
                        <a:t>(12%) </a:t>
                      </a:r>
                      <a:endParaRPr lang="ko-KR" altLang="en-US" sz="1100" kern="0" i="0" b="1">
                        <a:solidFill>
                          <a:srgbClr val="FF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spc="-30" i="0" b="1">
                          <a:solidFill>
                            <a:srgbClr val="FF0000"/>
                          </a:solidFill>
                          <a:latin typeface="굴림체" charset="0"/>
                          <a:ea typeface="굴림체" charset="0"/>
                        </a:rPr>
                        <a:t>경</a:t>
                      </a:r>
                      <a:r>
                        <a:rPr lang="ko-KR" altLang="en-US" sz="1100" kern="0" spc="-30" i="0" b="1">
                          <a:solidFill>
                            <a:srgbClr val="FF0000"/>
                          </a:solidFill>
                          <a:latin typeface="굴림체" charset="0"/>
                          <a:ea typeface="굴림체" charset="0"/>
                        </a:rPr>
                        <a:t> </a:t>
                      </a:r>
                      <a:r>
                        <a:rPr lang="ko-KR" altLang="en-US" sz="1100" kern="0" spc="-30" i="0" b="1">
                          <a:solidFill>
                            <a:srgbClr val="FF0000"/>
                          </a:solidFill>
                          <a:latin typeface="굴림체" charset="0"/>
                          <a:ea typeface="굴림체" charset="0"/>
                        </a:rPr>
                        <a:t>감</a:t>
                      </a:r>
                      <a:r>
                        <a:rPr lang="ko-KR" altLang="en-US" sz="1100" kern="0" spc="-30" i="0" b="1">
                          <a:solidFill>
                            <a:srgbClr val="FF0000"/>
                          </a:solidFill>
                          <a:latin typeface="굴림체" charset="0"/>
                          <a:ea typeface="굴림체" charset="0"/>
                        </a:rPr>
                        <a:t> </a:t>
                      </a:r>
                      <a:r>
                        <a:rPr lang="en-US" altLang="ko-KR" sz="1100" kern="0" spc="-30" i="0" b="1">
                          <a:solidFill>
                            <a:srgbClr val="FF0000"/>
                          </a:solidFill>
                          <a:latin typeface="굴림체" charset="0"/>
                          <a:ea typeface="굴림체" charset="0"/>
                        </a:rPr>
                        <a:t>(8%)</a:t>
                      </a:r>
                      <a:r>
                        <a:rPr lang="ko-KR" altLang="en-US" sz="1100" kern="0" spc="-30" i="0" b="1">
                          <a:solidFill>
                            <a:srgbClr val="FF0000"/>
                          </a:solidFill>
                          <a:latin typeface="바탕" charset="0"/>
                          <a:ea typeface="굴림체" charset="0"/>
                        </a:rPr>
                        <a:t> </a:t>
                      </a:r>
                      <a:endParaRPr lang="ko-KR" altLang="en-US" sz="1100" kern="0" i="0" b="1">
                        <a:solidFill>
                          <a:srgbClr val="FF0000"/>
                        </a:solidFill>
                        <a:latin typeface="바탕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6070">
                <a:tc gridSpan="2"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 hMerge="1"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현행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‘</a:t>
                      </a:r>
                      <a:r>
                        <a:rPr lang="en-US" altLang="ko-KR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2</a:t>
                      </a:r>
                      <a:r>
                        <a:rPr lang="ko-KR" altLang="ko-KR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5</a:t>
                      </a:r>
                      <a:r>
                        <a:rPr lang="en-US" altLang="ko-KR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.1.1</a:t>
                      </a:r>
                      <a:r>
                        <a:rPr lang="ko-KR" altLang="en-US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부터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‘</a:t>
                      </a:r>
                      <a:r>
                        <a:rPr lang="en-US" altLang="ko-KR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2</a:t>
                      </a:r>
                      <a:r>
                        <a:rPr lang="ko-KR" altLang="ko-KR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5</a:t>
                      </a:r>
                      <a:r>
                        <a:rPr lang="en-US" altLang="ko-KR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.1.1</a:t>
                      </a:r>
                      <a:r>
                        <a:rPr lang="ko-KR" altLang="en-US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부터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‘</a:t>
                      </a:r>
                      <a:r>
                        <a:rPr lang="en-US" altLang="ko-KR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2</a:t>
                      </a:r>
                      <a:r>
                        <a:rPr lang="ko-KR" altLang="ko-KR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5</a:t>
                      </a:r>
                      <a:r>
                        <a:rPr lang="en-US" altLang="ko-KR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.1.1</a:t>
                      </a:r>
                      <a:r>
                        <a:rPr lang="ko-KR" altLang="en-US" sz="1100" kern="0" spc="-3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부터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</a:tr>
              <a:tr h="303530">
                <a:tc rowSpan="3"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본인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  <a:p>
                      <a:pPr marL="0" indent="0" algn="ctr" fontAlgn="base" latinLnBrk="0" lvl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부담금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1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등급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5</a:t>
                      </a: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05,440</a:t>
                      </a:r>
                      <a:endParaRPr lang="ko-KR" altLang="en-US" sz="1100" kern="0" i="0" b="0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542,700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217,800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</a:tr>
              <a:tr h="31051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2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등급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4</a:t>
                      </a: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68,900</a:t>
                      </a:r>
                      <a:endParaRPr lang="ko-KR" altLang="en-US" sz="1100" kern="0" i="0" b="0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503,460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201,384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</a:tr>
              <a:tr h="330835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3~5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등급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4</a:t>
                      </a: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42,800</a:t>
                      </a:r>
                      <a:endParaRPr lang="ko-KR" altLang="en-US" sz="1100" kern="0" i="0" b="0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475,440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1</a:t>
                      </a:r>
                      <a:r>
                        <a:rPr 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90,176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</a:tr>
              <a:tr h="543560">
                <a:tc rowSpan="2"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비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급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  <a:p>
                      <a:pPr marL="0" indent="0" algn="ctr" fontAlgn="base" latinLnBrk="0" lvl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여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식재료비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  <a:p>
                      <a:pPr marL="0" indent="0" algn="ctr" fontAlgn="base" latinLnBrk="0" lvl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(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간식포함</a:t>
                      </a: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)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3,5</a:t>
                      </a: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00</a:t>
                      </a: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원 * </a:t>
                      </a:r>
                      <a:r>
                        <a:rPr lang="en-US" altLang="ko-KR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3</a:t>
                      </a: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식 </a:t>
                      </a:r>
                      <a:r>
                        <a:rPr lang="en-US" altLang="ko-KR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+ </a:t>
                      </a: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간식비</a:t>
                      </a: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1,</a:t>
                      </a: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300</a:t>
                      </a: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원 </a:t>
                      </a:r>
                      <a:r>
                        <a:rPr lang="en-US" altLang="ko-KR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= 1</a:t>
                      </a: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일 </a:t>
                      </a:r>
                      <a:r>
                        <a:rPr lang="en-US" altLang="ko-KR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8,600</a:t>
                      </a:r>
                      <a:r>
                        <a:rPr lang="ko-KR" altLang="en-US" sz="1100" kern="0" i="0" b="0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원</a:t>
                      </a:r>
                      <a:endParaRPr lang="ko-KR" altLang="en-US" sz="1100" kern="0" i="0" b="0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  <a:p>
                      <a:pPr marL="0" indent="0" algn="ctr" fontAlgn="base" latinLnBrk="0" lvl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30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일 기준 </a:t>
                      </a: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258,000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‬원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</a:tr>
              <a:tr h="28956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상급침실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1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달 </a:t>
                      </a: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100,000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원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</a:tr>
              <a:tr h="306070">
                <a:tc rowSpan="3"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합 계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1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등급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0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1">
                        <a:solidFill>
                          <a:srgbClr val="0000FF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1">
                        <a:solidFill>
                          <a:srgbClr val="0000FF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10160" indent="0" algn="ctr" fontAlgn="base" latinLnBrk="0" lvl="1">
                        <a:tabLst>
                          <a:tab pos="6350" algn="l"/>
                          <a:tab pos="1195070" algn="l"/>
                        </a:tabLst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1">
                        <a:solidFill>
                          <a:srgbClr val="0000FF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</a:tr>
              <a:tr h="30607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2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등급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0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1">
                        <a:solidFill>
                          <a:srgbClr val="0000FF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1">
                        <a:solidFill>
                          <a:srgbClr val="0000FF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1">
                        <a:solidFill>
                          <a:srgbClr val="0000FF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</a:tr>
              <a:tr h="30607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3~5</a:t>
                      </a:r>
                      <a:r>
                        <a:rPr lang="ko-KR" altLang="en-US" sz="11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등급</a:t>
                      </a:r>
                      <a:endParaRPr lang="ko-KR" altLang="en-US" sz="11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0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1">
                        <a:solidFill>
                          <a:srgbClr val="0000FF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1">
                        <a:solidFill>
                          <a:srgbClr val="0000FF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5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endParaRPr lang="ko-KR" altLang="en-US" sz="1100" kern="0" i="0" b="1">
                        <a:solidFill>
                          <a:srgbClr val="0000FF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2159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E1"/>
                    </a:solidFill>
                  </a:tcPr>
                </a:tc>
              </a:tr>
              <a:tr h="281940">
                <a:tc gridSpan="2">
                  <a:txBody>
                    <a:bodyPr/>
                    <a:lstStyle/>
                    <a:p>
                      <a:pPr marL="0" indent="0" algn="ctr" fontAlgn="base" latinLnBrk="0" lvl="1">
                        <a:tabLst>
                          <a:tab pos="229870" algn="l"/>
                        </a:tabLst>
                        <a:lnSpc>
                          <a:spcPct val="160000"/>
                        </a:lnSpc>
                        <a:spcBef>
                          <a:spcPct val="6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촉탁의진료비</a:t>
                      </a:r>
                      <a:r>
                        <a:rPr lang="en-US" altLang="ko-KR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(2</a:t>
                      </a:r>
                      <a:r>
                        <a:rPr lang="ko-KR" altLang="en-US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회</a:t>
                      </a:r>
                      <a:r>
                        <a:rPr lang="en-US" altLang="ko-KR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)</a:t>
                      </a:r>
                      <a:endParaRPr lang="ko-KR" altLang="en-US" sz="10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19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tabLst>
                          <a:tab pos="229870" algn="l"/>
                        </a:tabLst>
                        <a:lnSpc>
                          <a:spcPct val="160000"/>
                        </a:lnSpc>
                        <a:spcBef>
                          <a:spcPct val="6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일반 </a:t>
                      </a:r>
                      <a:r>
                        <a:rPr lang="en-US" altLang="ko-KR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(4,480 </a:t>
                      </a:r>
                      <a:r>
                        <a:rPr lang="ko-KR" altLang="en-US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원</a:t>
                      </a:r>
                      <a:r>
                        <a:rPr lang="en-US" altLang="ko-KR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)</a:t>
                      </a:r>
                      <a:endParaRPr lang="ko-KR" altLang="en-US" sz="10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tabLst>
                          <a:tab pos="229870" algn="l"/>
                        </a:tabLst>
                        <a:lnSpc>
                          <a:spcPct val="160000"/>
                        </a:lnSpc>
                        <a:spcBef>
                          <a:spcPct val="6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60% (2,680 </a:t>
                      </a:r>
                      <a:r>
                        <a:rPr lang="ko-KR" altLang="en-US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원</a:t>
                      </a:r>
                      <a:r>
                        <a:rPr lang="en-US" altLang="ko-KR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)</a:t>
                      </a:r>
                      <a:endParaRPr lang="ko-KR" altLang="en-US" sz="10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tabLst>
                          <a:tab pos="229870" algn="l"/>
                        </a:tabLst>
                        <a:lnSpc>
                          <a:spcPct val="160000"/>
                        </a:lnSpc>
                        <a:spcBef>
                          <a:spcPct val="6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ko-KR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40% (1,780</a:t>
                      </a:r>
                      <a:r>
                        <a:rPr lang="ko-KR" altLang="en-US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원</a:t>
                      </a:r>
                      <a:r>
                        <a:rPr lang="en-US" altLang="ko-KR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)</a:t>
                      </a:r>
                      <a:endParaRPr lang="ko-KR" altLang="en-US" sz="10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base" latinLnBrk="0" lvl="1">
                        <a:tabLst>
                          <a:tab pos="229870" algn="l"/>
                        </a:tabLst>
                        <a:lnSpc>
                          <a:spcPct val="160000"/>
                        </a:lnSpc>
                        <a:spcBef>
                          <a:spcPct val="60"/>
                        </a:spcBef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ko-KR" altLang="en-US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기초 </a:t>
                      </a:r>
                      <a:r>
                        <a:rPr lang="en-US" altLang="ko-KR" sz="1000" kern="0" i="0" b="1">
                          <a:solidFill>
                            <a:srgbClr val="000000"/>
                          </a:solidFill>
                          <a:latin typeface="굴림체" charset="0"/>
                          <a:ea typeface="굴림체" charset="0"/>
                        </a:rPr>
                        <a:t>(0)</a:t>
                      </a:r>
                      <a:endParaRPr lang="ko-KR" altLang="en-US" sz="1000" kern="0" i="0" b="1">
                        <a:solidFill>
                          <a:srgbClr val="000000"/>
                        </a:solidFill>
                        <a:latin typeface="굴림체" charset="0"/>
                        <a:ea typeface="굴림체" charset="0"/>
                      </a:endParaRPr>
                    </a:p>
                  </a:txBody>
                  <a:tcPr marL="64770" marR="64770" marT="17780" marB="17780" anchor="ctr">
                    <a:lnL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939393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9326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548" descr="C:/Users/dprtm/AppData/Roaming/PolarisOffice/ETemp/28348_19776128/image30.jpeg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56515" y="5490210"/>
            <a:ext cx="1296670" cy="1296670"/>
          </a:xfrm>
          <a:prstGeom prst="rect"/>
          <a:noFill/>
        </p:spPr>
      </p:pic>
      <p:pic>
        <p:nvPicPr>
          <p:cNvPr id="7" name="그림 549" descr="C:/Users/dprtm/AppData/Roaming/PolarisOffice/ETemp/28348_19776128/fImage2079965205705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2290445" y="1344295"/>
            <a:ext cx="4900930" cy="3957955"/>
          </a:xfrm>
          <a:prstGeom prst="rect"/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</a:ln>
          <a:effectLst>
            <a:glow rad="228600">
              <a:schemeClr val="accent3">
                <a:alpha val="40035"/>
              </a:schemeClr>
            </a:glow>
          </a:effectLst>
          <a:scene3d>
            <a:camera prst="orthographicFront"/>
            <a:lightRig rig="threePt" dir="t"/>
          </a:scene3d>
          <a:sp3d prstMaterial="warmMatte">
            <a:bevelT w="139700" h="76200" prst="cross"/>
            <a:contourClr>
              <a:srgbClr val="000000"/>
            </a:contourClr>
          </a:sp3d>
        </p:spPr>
      </p:pic>
    </p:spTree>
    <p:extLst>
      <p:ext uri="{BB962C8B-B14F-4D97-AF65-F5344CB8AC3E}">
        <p14:creationId xmlns:p14="http://schemas.microsoft.com/office/powerpoint/2010/main" val="1326190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 txBox="1">
            <a:spLocks noGrp="1"/>
          </p:cNvSpPr>
          <p:nvPr>
            <p:ph type="sldNum" idx="12"/>
          </p:nvPr>
        </p:nvSpPr>
        <p:spPr>
          <a:xfrm rot="0">
            <a:off x="6963410" y="327660"/>
            <a:ext cx="2134235" cy="36576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>
              <a:buFontTx/>
              <a:buNone/>
            </a:pPr>
            <a:fld id="{B9320F77-B9A0-41C5-862A-B4B631284C64}" type="slidenum">
              <a:rPr lang="en-US" altLang="ko-KR"/>
              <a:t>3</a:t>
            </a:fld>
            <a:endParaRPr lang="ko-KR" altLang="en-US"/>
          </a:p>
        </p:txBody>
      </p:sp>
      <p:sp>
        <p:nvSpPr>
          <p:cNvPr id="4" name="텍스트 상자 486"/>
          <p:cNvSpPr txBox="1">
            <a:spLocks/>
          </p:cNvSpPr>
          <p:nvPr/>
        </p:nvSpPr>
        <p:spPr>
          <a:xfrm rot="0">
            <a:off x="1363345" y="196850"/>
            <a:ext cx="6419850" cy="365760"/>
          </a:xfrm>
          <a:prstGeom prst="rect"/>
        </p:spPr>
        <p:txBody>
          <a:bodyPr wrap="square" lIns="91440" tIns="45720" rIns="91440" bIns="45720" numCol="1" vert="horz" anchor="t">
            <a:noAutofit/>
          </a:bodyPr>
          <a:lstStyle>
            <a:lvl1pPr marL="0" indent="0" rtl="0" algn="ctr" fontAlgn="base" eaLnBrk="0" latinLnBrk="1" hangingPunct="0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0" indent="0" rtl="0" algn="ctr" fontAlgn="base" eaLnBrk="0" latinLnBrk="1" hangingPunct="0" lvl="1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2pPr>
            <a:lvl3pPr marL="0" indent="0" rtl="0" algn="ctr" fontAlgn="base" eaLnBrk="0" latinLnBrk="1" hangingPunct="0" lvl="2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3pPr>
            <a:lvl4pPr marL="0" indent="0" rtl="0" algn="ctr" fontAlgn="base" eaLnBrk="0" latinLnBrk="1" hangingPunct="0" lvl="3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4pPr>
            <a:lvl5pPr marL="0" indent="0" rtl="0" algn="ctr" fontAlgn="base" eaLnBrk="0" latinLnBrk="1" hangingPunct="0" lvl="4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5pPr>
            <a:lvl6pPr marL="457200" indent="0" rtl="0" algn="ctr" fontAlgn="base" latinLnBrk="1" lvl="5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6pPr>
            <a:lvl7pPr marL="914400" indent="0" rtl="0" algn="ctr" fontAlgn="base" latinLnBrk="1" lvl="6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7pPr>
            <a:lvl8pPr marL="1371600" indent="0" rtl="0" algn="ctr" fontAlgn="base" latinLnBrk="1" lvl="7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8pPr>
            <a:lvl9pPr marL="1828800" indent="0" rtl="0" algn="ctr" fontAlgn="base" latinLnBrk="1" lvl="8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ko-KR" sz="2800" b="1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745"/>
                    </a:srgbClr>
                  </a:outerShdw>
                </a:effectLst>
                <a:latin typeface="맑은 고딕" charset="0"/>
              </a:rPr>
              <a:t>1. </a:t>
            </a:r>
            <a:r>
              <a:rPr lang="ko-KR" altLang="en-US" sz="2800" b="1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745"/>
                    </a:srgbClr>
                  </a:outerShdw>
                </a:effectLst>
                <a:latin typeface="맑은 고딕" charset="0"/>
              </a:rPr>
              <a:t>인사말</a:t>
            </a:r>
            <a:r>
              <a:rPr lang="en-US" altLang="ko-KR" sz="2800" b="1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745"/>
                    </a:srgbClr>
                  </a:outerShdw>
                </a:effectLst>
                <a:latin typeface="맑은 고딕" charset="0"/>
              </a:rPr>
              <a:t>(</a:t>
            </a:r>
            <a:r>
              <a:rPr lang="ko-KR" altLang="en-US" sz="2800" b="1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745"/>
                    </a:srgbClr>
                  </a:outerShdw>
                </a:effectLst>
                <a:latin typeface="맑은 고딕" charset="0"/>
              </a:rPr>
              <a:t>시설장</a:t>
            </a:r>
            <a:r>
              <a:rPr lang="en-US" altLang="ko-KR" sz="2800" b="1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745"/>
                    </a:srgbClr>
                  </a:outerShdw>
                </a:effectLst>
                <a:latin typeface="맑은 고딕" charset="0"/>
              </a:rPr>
              <a:t>)</a:t>
            </a:r>
            <a:endParaRPr lang="ko-KR" altLang="en-US" sz="2800" b="1">
              <a:solidFill>
                <a:schemeClr val="bg1"/>
              </a:solidFill>
              <a:latin typeface="맑은 고딕" charset="0"/>
            </a:endParaRPr>
          </a:p>
        </p:txBody>
      </p:sp>
      <p:pic>
        <p:nvPicPr>
          <p:cNvPr id="6" name="그림 17" descr="C:/Users/dprtm/AppData/Roaming/PolarisOffice/ETemp/18416_19639256/fImage147468555841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0" y="700405"/>
            <a:ext cx="9144635" cy="6161405"/>
          </a:xfrm>
          <a:prstGeom prst="rect"/>
          <a:noFill/>
          <a:ln w="9525" cap="flat" cmpd="sng">
            <a:solidFill>
              <a:schemeClr val="bg1">
                <a:alpha val="100000"/>
              </a:schemeClr>
            </a:solidFill>
            <a:prstDash val="solid"/>
            <a:round/>
          </a:ln>
        </p:spPr>
      </p:pic>
    </p:spTree>
    <p:extLst>
      <p:ext uri="{BB962C8B-B14F-4D97-AF65-F5344CB8AC3E}">
        <p14:creationId xmlns:p14="http://schemas.microsoft.com/office/powerpoint/2010/main" val="3265099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5" name="도형 475"/>
          <p:cNvSpPr>
            <a:spLocks noChangeArrowheads="1"/>
          </p:cNvSpPr>
          <p:nvPr/>
        </p:nvSpPr>
        <p:spPr bwMode="auto">
          <a:xfrm rot="0">
            <a:off x="697865" y="887095"/>
            <a:ext cx="5807710" cy="885190"/>
          </a:xfrm>
          <a:prstGeom prst="roundRect"/>
          <a:solidFill>
            <a:schemeClr val="bg1"/>
          </a:solidFill>
          <a:ln w="25400" cap="flat" cmpd="sng">
            <a:gradFill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>
              <a:buFontTx/>
              <a:buNone/>
            </a:pPr>
            <a:r>
              <a:rPr lang="en-US" altLang="ko-KR" sz="4000" b="1">
                <a:solidFill>
                  <a:schemeClr val="bg1">
                    <a:lumMod val="50000"/>
                  </a:schemeClr>
                </a:solidFill>
                <a:latin typeface="맑은 고딕" charset="0"/>
              </a:rPr>
              <a:t>1</a:t>
            </a:r>
            <a:r>
              <a:rPr lang="en-US" altLang="ko-KR" sz="4000" b="1">
                <a:solidFill>
                  <a:schemeClr val="bg1">
                    <a:lumMod val="50000"/>
                  </a:schemeClr>
                </a:solidFill>
                <a:latin typeface="맑은 고딕" charset="0"/>
                <a:ea typeface="+mn-ea"/>
              </a:rPr>
              <a:t>. </a:t>
            </a:r>
            <a:r>
              <a:rPr lang="ko-KR" altLang="en-US" sz="3600" b="1">
                <a:solidFill>
                  <a:schemeClr val="bg1">
                    <a:lumMod val="50000"/>
                  </a:schemeClr>
                </a:solidFill>
                <a:latin typeface="맑은 고딕" charset="0"/>
                <a:ea typeface="맑은 고딕" charset="0"/>
              </a:rPr>
              <a:t>인사말</a:t>
            </a:r>
            <a:endParaRPr lang="ko-KR" altLang="en-US" sz="3600" b="1">
              <a:solidFill>
                <a:schemeClr val="bg1">
                  <a:lumMod val="50000"/>
                </a:schemeClr>
              </a:solidFill>
              <a:latin typeface="맑은 고딕" charset="0"/>
              <a:ea typeface="맑은 고딕" charset="0"/>
            </a:endParaRPr>
          </a:p>
        </p:txBody>
      </p:sp>
      <p:sp>
        <p:nvSpPr>
          <p:cNvPr id="94" name="도형 476"/>
          <p:cNvSpPr>
            <a:spLocks noChangeArrowheads="1"/>
          </p:cNvSpPr>
          <p:nvPr/>
        </p:nvSpPr>
        <p:spPr bwMode="auto">
          <a:xfrm rot="0">
            <a:off x="1830705" y="2654935"/>
            <a:ext cx="4116705" cy="81216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t">
            <a:spAutoFit/>
          </a:bodyPr>
          <a:lstStyle>
            <a:lvl1pPr marL="177800" indent="-177800"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1pPr>
            <a:lvl2pPr marL="0" indent="0" lvl="1"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2pPr>
            <a:lvl3pPr marL="0" indent="0" lvl="2"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3pPr>
            <a:lvl4pPr marL="0" indent="0" lvl="3"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4pPr>
            <a:lvl5pPr marL="0" indent="0" lvl="4"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5pPr>
            <a:lvl6pPr marL="0" indent="0" fontAlgn="base" lvl="5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6pPr>
            <a:lvl7pPr marL="0" indent="0" fontAlgn="base" lvl="6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7pPr>
            <a:lvl8pPr marL="0" indent="0" fontAlgn="base" lvl="7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8pPr>
            <a:lvl9pPr marL="0" indent="0" fontAlgn="base" lvl="8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9pPr>
          </a:lstStyle>
          <a:p>
            <a:pPr marL="88900" indent="-88900">
              <a:lnSpc>
                <a:spcPct val="130000"/>
              </a:lnSpc>
              <a:buFont typeface="Arial"/>
              <a:buChar char="•"/>
            </a:pP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계통출하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물량은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생축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수송과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계류에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따른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감량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손실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부담으로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조합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및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양축농가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기피현상이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늘어나는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추세</a:t>
            </a:r>
            <a:endParaRPr lang="ko-KR" altLang="en-US" sz="1200">
              <a:solidFill>
                <a:schemeClr val="bg1"/>
              </a:solidFill>
              <a:latin typeface="맑은 고딕" charset="0"/>
              <a:ea typeface="맑은 고딕" charset="0"/>
            </a:endParaRPr>
          </a:p>
          <a:p>
            <a:pPr marL="88900" indent="-88900">
              <a:lnSpc>
                <a:spcPct val="130000"/>
              </a:lnSpc>
              <a:buFont typeface="Arial"/>
              <a:buChar char="•"/>
            </a:pP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상인에 의한 생축출하 경로는 대부분 소멸된것으로 추정</a:t>
            </a:r>
            <a:endParaRPr lang="ko-KR" altLang="en-US" sz="1200">
              <a:solidFill>
                <a:schemeClr val="bg1"/>
              </a:solidFill>
              <a:latin typeface="맑은 고딕" charset="0"/>
              <a:ea typeface="맑은 고딕" charset="0"/>
            </a:endParaRPr>
          </a:p>
        </p:txBody>
      </p:sp>
      <p:sp>
        <p:nvSpPr>
          <p:cNvPr id="95" name="도형 477"/>
          <p:cNvSpPr>
            <a:spLocks noChangeArrowheads="1"/>
          </p:cNvSpPr>
          <p:nvPr/>
        </p:nvSpPr>
        <p:spPr bwMode="auto">
          <a:xfrm rot="0">
            <a:off x="3074035" y="4194175"/>
            <a:ext cx="4043045" cy="81216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t">
            <a:spAutoFit/>
          </a:bodyPr>
          <a:lstStyle>
            <a:lvl1pPr marL="177800" indent="-177800"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1pPr>
            <a:lvl2pPr marL="0" indent="0" lvl="1"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2pPr>
            <a:lvl3pPr marL="0" indent="0" lvl="2"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3pPr>
            <a:lvl4pPr marL="0" indent="0" lvl="3"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4pPr>
            <a:lvl5pPr marL="0" indent="0" lvl="4"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5pPr>
            <a:lvl6pPr marL="0" indent="0" fontAlgn="base" lvl="5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6pPr>
            <a:lvl7pPr marL="0" indent="0" fontAlgn="base" lvl="6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7pPr>
            <a:lvl8pPr marL="0" indent="0" fontAlgn="base" lvl="7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8pPr>
            <a:lvl9pPr marL="0" indent="0" fontAlgn="base" lvl="8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>
                <a:solidFill>
                  <a:schemeClr val="tx1"/>
                </a:solidFill>
                <a:latin typeface="굴림" charset="0"/>
                <a:ea typeface="굴림" charset="0"/>
              </a:defRPr>
            </a:lvl9pPr>
          </a:lstStyle>
          <a:p>
            <a:pPr marL="88900" indent="-88900">
              <a:lnSpc>
                <a:spcPct val="130000"/>
              </a:lnSpc>
              <a:buFont typeface="Arial"/>
              <a:buChar char="•"/>
            </a:pP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소매상의 지육 반입량은 점차 증가 추세</a:t>
            </a:r>
            <a:endParaRPr lang="ko-KR" altLang="en-US" sz="1200">
              <a:solidFill>
                <a:schemeClr val="bg1"/>
              </a:solidFill>
              <a:latin typeface="맑은 고딕" charset="0"/>
              <a:ea typeface="맑은 고딕" charset="0"/>
            </a:endParaRPr>
          </a:p>
          <a:p>
            <a:pPr marL="88900" indent="-88900">
              <a:lnSpc>
                <a:spcPct val="130000"/>
              </a:lnSpc>
              <a:buFont typeface="Arial"/>
              <a:buChar char="•"/>
            </a:pP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값싼 수입육이 </a:t>
            </a:r>
            <a:r>
              <a:rPr lang="en-US" altLang="ko-KR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SBS </a:t>
            </a:r>
            <a:r>
              <a:rPr lang="ko-KR" altLang="en-US" sz="1200">
                <a:solidFill>
                  <a:schemeClr val="bg1"/>
                </a:solidFill>
                <a:latin typeface="맑은 고딕" charset="0"/>
                <a:ea typeface="맑은 고딕" charset="0"/>
              </a:rPr>
              <a:t>물량과 수입의 자유화로 수입량은 계속 증가할 것으로 예상</a:t>
            </a:r>
            <a:endParaRPr lang="ko-KR" altLang="en-US" sz="1200">
              <a:solidFill>
                <a:schemeClr val="bg1"/>
              </a:solidFill>
              <a:latin typeface="맑은 고딕" charset="0"/>
              <a:ea typeface="맑은 고딕" charset="0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1088390" y="2446655"/>
            <a:ext cx="742315" cy="1144905"/>
            <a:chOff x="1088390" y="2446655"/>
            <a:chExt cx="742315" cy="1144905"/>
          </a:xfrm>
          <a:solidFill>
            <a:schemeClr val="bg1">
              <a:alpha val="30000"/>
            </a:schemeClr>
          </a:solidFill>
        </p:grpSpPr>
        <p:sp>
          <p:nvSpPr>
            <p:cNvPr id="21" name=""/>
            <p:cNvSpPr>
              <a:spLocks/>
            </p:cNvSpPr>
            <p:nvPr/>
          </p:nvSpPr>
          <p:spPr bwMode="auto">
            <a:xfrm>
              <a:off x="1223010" y="2767330"/>
              <a:ext cx="63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2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22" name=""/>
            <p:cNvSpPr>
              <a:spLocks/>
            </p:cNvSpPr>
            <p:nvPr/>
          </p:nvSpPr>
          <p:spPr bwMode="auto">
            <a:xfrm>
              <a:off x="1283335" y="2546350"/>
              <a:ext cx="635" cy="63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23" name=""/>
            <p:cNvSpPr>
              <a:spLocks/>
            </p:cNvSpPr>
            <p:nvPr/>
          </p:nvSpPr>
          <p:spPr bwMode="auto">
            <a:xfrm>
              <a:off x="1221740" y="3132455"/>
              <a:ext cx="1270" cy="1270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0 w 4"/>
                <a:gd name="T5" fmla="*/ 4 h 4"/>
                <a:gd name="T6" fmla="*/ 0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24" name=""/>
            <p:cNvSpPr>
              <a:spLocks/>
            </p:cNvSpPr>
            <p:nvPr/>
          </p:nvSpPr>
          <p:spPr bwMode="auto">
            <a:xfrm>
              <a:off x="1276350" y="2890520"/>
              <a:ext cx="635" cy="63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25" name=""/>
            <p:cNvSpPr>
              <a:spLocks/>
            </p:cNvSpPr>
            <p:nvPr/>
          </p:nvSpPr>
          <p:spPr bwMode="auto">
            <a:xfrm>
              <a:off x="1223010" y="3131185"/>
              <a:ext cx="1905" cy="1270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4 h 4"/>
                <a:gd name="T6" fmla="*/ 0 w 6"/>
                <a:gd name="T7" fmla="*/ 4 h 4"/>
                <a:gd name="T8" fmla="*/ 6 w 6"/>
                <a:gd name="T9" fmla="*/ 0 h 4"/>
                <a:gd name="T10" fmla="*/ 6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26" name=""/>
            <p:cNvSpPr>
              <a:spLocks/>
            </p:cNvSpPr>
            <p:nvPr/>
          </p:nvSpPr>
          <p:spPr bwMode="auto">
            <a:xfrm>
              <a:off x="1225550" y="3129915"/>
              <a:ext cx="1905" cy="635"/>
            </a:xfrm>
            <a:custGeom>
              <a:avLst/>
              <a:gdLst>
                <a:gd name="T0" fmla="*/ 6 w 6"/>
                <a:gd name="T1" fmla="*/ 0 h 2"/>
                <a:gd name="T2" fmla="*/ 6 w 6"/>
                <a:gd name="T3" fmla="*/ 0 h 2"/>
                <a:gd name="T4" fmla="*/ 0 w 6"/>
                <a:gd name="T5" fmla="*/ 2 h 2"/>
                <a:gd name="T6" fmla="*/ 0 w 6"/>
                <a:gd name="T7" fmla="*/ 2 h 2"/>
                <a:gd name="T8" fmla="*/ 6 w 6"/>
                <a:gd name="T9" fmla="*/ 0 h 2"/>
                <a:gd name="T10" fmla="*/ 6 w 6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27" name=""/>
            <p:cNvSpPr>
              <a:spLocks/>
            </p:cNvSpPr>
            <p:nvPr/>
          </p:nvSpPr>
          <p:spPr bwMode="auto">
            <a:xfrm>
              <a:off x="1231900" y="2684145"/>
              <a:ext cx="84455" cy="69850"/>
            </a:xfrm>
            <a:custGeom>
              <a:avLst/>
              <a:gdLst>
                <a:gd name="T0" fmla="*/ 192 w 258"/>
                <a:gd name="T1" fmla="*/ 198 h 212"/>
                <a:gd name="T2" fmla="*/ 212 w 258"/>
                <a:gd name="T3" fmla="*/ 178 h 212"/>
                <a:gd name="T4" fmla="*/ 226 w 258"/>
                <a:gd name="T5" fmla="*/ 150 h 212"/>
                <a:gd name="T6" fmla="*/ 244 w 258"/>
                <a:gd name="T7" fmla="*/ 134 h 212"/>
                <a:gd name="T8" fmla="*/ 256 w 258"/>
                <a:gd name="T9" fmla="*/ 120 h 212"/>
                <a:gd name="T10" fmla="*/ 256 w 258"/>
                <a:gd name="T11" fmla="*/ 112 h 212"/>
                <a:gd name="T12" fmla="*/ 250 w 258"/>
                <a:gd name="T13" fmla="*/ 110 h 212"/>
                <a:gd name="T14" fmla="*/ 228 w 258"/>
                <a:gd name="T15" fmla="*/ 118 h 212"/>
                <a:gd name="T16" fmla="*/ 208 w 258"/>
                <a:gd name="T17" fmla="*/ 126 h 212"/>
                <a:gd name="T18" fmla="*/ 198 w 258"/>
                <a:gd name="T19" fmla="*/ 120 h 212"/>
                <a:gd name="T20" fmla="*/ 198 w 258"/>
                <a:gd name="T21" fmla="*/ 106 h 212"/>
                <a:gd name="T22" fmla="*/ 204 w 258"/>
                <a:gd name="T23" fmla="*/ 96 h 212"/>
                <a:gd name="T24" fmla="*/ 210 w 258"/>
                <a:gd name="T25" fmla="*/ 86 h 212"/>
                <a:gd name="T26" fmla="*/ 196 w 258"/>
                <a:gd name="T27" fmla="*/ 14 h 212"/>
                <a:gd name="T28" fmla="*/ 186 w 258"/>
                <a:gd name="T29" fmla="*/ 4 h 212"/>
                <a:gd name="T30" fmla="*/ 168 w 258"/>
                <a:gd name="T31" fmla="*/ 0 h 212"/>
                <a:gd name="T32" fmla="*/ 146 w 258"/>
                <a:gd name="T33" fmla="*/ 6 h 212"/>
                <a:gd name="T34" fmla="*/ 140 w 258"/>
                <a:gd name="T35" fmla="*/ 16 h 212"/>
                <a:gd name="T36" fmla="*/ 138 w 258"/>
                <a:gd name="T37" fmla="*/ 36 h 212"/>
                <a:gd name="T38" fmla="*/ 130 w 258"/>
                <a:gd name="T39" fmla="*/ 62 h 212"/>
                <a:gd name="T40" fmla="*/ 124 w 258"/>
                <a:gd name="T41" fmla="*/ 66 h 212"/>
                <a:gd name="T42" fmla="*/ 112 w 258"/>
                <a:gd name="T43" fmla="*/ 66 h 212"/>
                <a:gd name="T44" fmla="*/ 98 w 258"/>
                <a:gd name="T45" fmla="*/ 62 h 212"/>
                <a:gd name="T46" fmla="*/ 92 w 258"/>
                <a:gd name="T47" fmla="*/ 66 h 212"/>
                <a:gd name="T48" fmla="*/ 84 w 258"/>
                <a:gd name="T49" fmla="*/ 82 h 212"/>
                <a:gd name="T50" fmla="*/ 78 w 258"/>
                <a:gd name="T51" fmla="*/ 100 h 212"/>
                <a:gd name="T52" fmla="*/ 62 w 258"/>
                <a:gd name="T53" fmla="*/ 112 h 212"/>
                <a:gd name="T54" fmla="*/ 54 w 258"/>
                <a:gd name="T55" fmla="*/ 112 h 212"/>
                <a:gd name="T56" fmla="*/ 28 w 258"/>
                <a:gd name="T57" fmla="*/ 90 h 212"/>
                <a:gd name="T58" fmla="*/ 22 w 258"/>
                <a:gd name="T59" fmla="*/ 82 h 212"/>
                <a:gd name="T60" fmla="*/ 20 w 258"/>
                <a:gd name="T61" fmla="*/ 84 h 212"/>
                <a:gd name="T62" fmla="*/ 4 w 258"/>
                <a:gd name="T63" fmla="*/ 98 h 212"/>
                <a:gd name="T64" fmla="*/ 0 w 258"/>
                <a:gd name="T65" fmla="*/ 106 h 212"/>
                <a:gd name="T66" fmla="*/ 4 w 258"/>
                <a:gd name="T67" fmla="*/ 116 h 212"/>
                <a:gd name="T68" fmla="*/ 20 w 258"/>
                <a:gd name="T69" fmla="*/ 132 h 212"/>
                <a:gd name="T70" fmla="*/ 32 w 258"/>
                <a:gd name="T71" fmla="*/ 160 h 212"/>
                <a:gd name="T72" fmla="*/ 36 w 258"/>
                <a:gd name="T73" fmla="*/ 172 h 212"/>
                <a:gd name="T74" fmla="*/ 52 w 258"/>
                <a:gd name="T75" fmla="*/ 178 h 212"/>
                <a:gd name="T76" fmla="*/ 72 w 258"/>
                <a:gd name="T77" fmla="*/ 192 h 212"/>
                <a:gd name="T78" fmla="*/ 84 w 258"/>
                <a:gd name="T79" fmla="*/ 210 h 212"/>
                <a:gd name="T80" fmla="*/ 88 w 258"/>
                <a:gd name="T81" fmla="*/ 212 h 212"/>
                <a:gd name="T82" fmla="*/ 100 w 258"/>
                <a:gd name="T83" fmla="*/ 208 h 212"/>
                <a:gd name="T84" fmla="*/ 112 w 258"/>
                <a:gd name="T85" fmla="*/ 206 h 212"/>
                <a:gd name="T86" fmla="*/ 130 w 258"/>
                <a:gd name="T87" fmla="*/ 202 h 212"/>
                <a:gd name="T88" fmla="*/ 156 w 258"/>
                <a:gd name="T89" fmla="*/ 196 h 212"/>
                <a:gd name="T90" fmla="*/ 166 w 258"/>
                <a:gd name="T91" fmla="*/ 200 h 212"/>
                <a:gd name="T92" fmla="*/ 174 w 258"/>
                <a:gd name="T93" fmla="*/ 206 h 212"/>
                <a:gd name="T94" fmla="*/ 184 w 258"/>
                <a:gd name="T95" fmla="*/ 20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8" h="212">
                  <a:moveTo>
                    <a:pt x="184" y="202"/>
                  </a:moveTo>
                  <a:lnTo>
                    <a:pt x="184" y="202"/>
                  </a:lnTo>
                  <a:lnTo>
                    <a:pt x="192" y="198"/>
                  </a:lnTo>
                  <a:lnTo>
                    <a:pt x="200" y="194"/>
                  </a:lnTo>
                  <a:lnTo>
                    <a:pt x="206" y="186"/>
                  </a:lnTo>
                  <a:lnTo>
                    <a:pt x="212" y="178"/>
                  </a:lnTo>
                  <a:lnTo>
                    <a:pt x="212" y="178"/>
                  </a:lnTo>
                  <a:lnTo>
                    <a:pt x="218" y="162"/>
                  </a:lnTo>
                  <a:lnTo>
                    <a:pt x="226" y="150"/>
                  </a:lnTo>
                  <a:lnTo>
                    <a:pt x="236" y="142"/>
                  </a:lnTo>
                  <a:lnTo>
                    <a:pt x="244" y="134"/>
                  </a:lnTo>
                  <a:lnTo>
                    <a:pt x="244" y="134"/>
                  </a:lnTo>
                  <a:lnTo>
                    <a:pt x="250" y="130"/>
                  </a:lnTo>
                  <a:lnTo>
                    <a:pt x="254" y="126"/>
                  </a:lnTo>
                  <a:lnTo>
                    <a:pt x="256" y="120"/>
                  </a:lnTo>
                  <a:lnTo>
                    <a:pt x="258" y="116"/>
                  </a:lnTo>
                  <a:lnTo>
                    <a:pt x="258" y="116"/>
                  </a:lnTo>
                  <a:lnTo>
                    <a:pt x="256" y="112"/>
                  </a:lnTo>
                  <a:lnTo>
                    <a:pt x="252" y="110"/>
                  </a:lnTo>
                  <a:lnTo>
                    <a:pt x="252" y="110"/>
                  </a:lnTo>
                  <a:lnTo>
                    <a:pt x="250" y="110"/>
                  </a:lnTo>
                  <a:lnTo>
                    <a:pt x="250" y="110"/>
                  </a:lnTo>
                  <a:lnTo>
                    <a:pt x="240" y="112"/>
                  </a:lnTo>
                  <a:lnTo>
                    <a:pt x="228" y="118"/>
                  </a:lnTo>
                  <a:lnTo>
                    <a:pt x="228" y="118"/>
                  </a:lnTo>
                  <a:lnTo>
                    <a:pt x="218" y="124"/>
                  </a:lnTo>
                  <a:lnTo>
                    <a:pt x="208" y="126"/>
                  </a:lnTo>
                  <a:lnTo>
                    <a:pt x="208" y="126"/>
                  </a:lnTo>
                  <a:lnTo>
                    <a:pt x="202" y="124"/>
                  </a:lnTo>
                  <a:lnTo>
                    <a:pt x="198" y="120"/>
                  </a:lnTo>
                  <a:lnTo>
                    <a:pt x="198" y="120"/>
                  </a:lnTo>
                  <a:lnTo>
                    <a:pt x="196" y="112"/>
                  </a:lnTo>
                  <a:lnTo>
                    <a:pt x="198" y="106"/>
                  </a:lnTo>
                  <a:lnTo>
                    <a:pt x="200" y="102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8" y="92"/>
                  </a:lnTo>
                  <a:lnTo>
                    <a:pt x="210" y="86"/>
                  </a:lnTo>
                  <a:lnTo>
                    <a:pt x="210" y="86"/>
                  </a:lnTo>
                  <a:lnTo>
                    <a:pt x="206" y="50"/>
                  </a:lnTo>
                  <a:lnTo>
                    <a:pt x="200" y="28"/>
                  </a:lnTo>
                  <a:lnTo>
                    <a:pt x="196" y="14"/>
                  </a:lnTo>
                  <a:lnTo>
                    <a:pt x="196" y="14"/>
                  </a:lnTo>
                  <a:lnTo>
                    <a:pt x="192" y="8"/>
                  </a:lnTo>
                  <a:lnTo>
                    <a:pt x="186" y="4"/>
                  </a:lnTo>
                  <a:lnTo>
                    <a:pt x="178" y="2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60" y="2"/>
                  </a:lnTo>
                  <a:lnTo>
                    <a:pt x="152" y="4"/>
                  </a:lnTo>
                  <a:lnTo>
                    <a:pt x="14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40" y="16"/>
                  </a:lnTo>
                  <a:lnTo>
                    <a:pt x="138" y="22"/>
                  </a:lnTo>
                  <a:lnTo>
                    <a:pt x="138" y="36"/>
                  </a:lnTo>
                  <a:lnTo>
                    <a:pt x="138" y="36"/>
                  </a:lnTo>
                  <a:lnTo>
                    <a:pt x="136" y="46"/>
                  </a:lnTo>
                  <a:lnTo>
                    <a:pt x="134" y="54"/>
                  </a:lnTo>
                  <a:lnTo>
                    <a:pt x="130" y="62"/>
                  </a:lnTo>
                  <a:lnTo>
                    <a:pt x="128" y="64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18" y="66"/>
                  </a:lnTo>
                  <a:lnTo>
                    <a:pt x="118" y="66"/>
                  </a:lnTo>
                  <a:lnTo>
                    <a:pt x="112" y="66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98" y="62"/>
                  </a:lnTo>
                  <a:lnTo>
                    <a:pt x="98" y="62"/>
                  </a:lnTo>
                  <a:lnTo>
                    <a:pt x="94" y="64"/>
                  </a:lnTo>
                  <a:lnTo>
                    <a:pt x="92" y="66"/>
                  </a:lnTo>
                  <a:lnTo>
                    <a:pt x="88" y="72"/>
                  </a:lnTo>
                  <a:lnTo>
                    <a:pt x="88" y="72"/>
                  </a:lnTo>
                  <a:lnTo>
                    <a:pt x="84" y="8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78" y="100"/>
                  </a:lnTo>
                  <a:lnTo>
                    <a:pt x="74" y="106"/>
                  </a:lnTo>
                  <a:lnTo>
                    <a:pt x="68" y="110"/>
                  </a:lnTo>
                  <a:lnTo>
                    <a:pt x="62" y="112"/>
                  </a:lnTo>
                  <a:lnTo>
                    <a:pt x="62" y="112"/>
                  </a:lnTo>
                  <a:lnTo>
                    <a:pt x="54" y="112"/>
                  </a:lnTo>
                  <a:lnTo>
                    <a:pt x="54" y="112"/>
                  </a:lnTo>
                  <a:lnTo>
                    <a:pt x="46" y="108"/>
                  </a:lnTo>
                  <a:lnTo>
                    <a:pt x="38" y="102"/>
                  </a:lnTo>
                  <a:lnTo>
                    <a:pt x="28" y="90"/>
                  </a:lnTo>
                  <a:lnTo>
                    <a:pt x="28" y="90"/>
                  </a:lnTo>
                  <a:lnTo>
                    <a:pt x="24" y="86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4" y="98"/>
                  </a:lnTo>
                  <a:lnTo>
                    <a:pt x="0" y="102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12"/>
                  </a:lnTo>
                  <a:lnTo>
                    <a:pt x="4" y="116"/>
                  </a:lnTo>
                  <a:lnTo>
                    <a:pt x="4" y="116"/>
                  </a:lnTo>
                  <a:lnTo>
                    <a:pt x="12" y="124"/>
                  </a:lnTo>
                  <a:lnTo>
                    <a:pt x="12" y="124"/>
                  </a:lnTo>
                  <a:lnTo>
                    <a:pt x="20" y="132"/>
                  </a:lnTo>
                  <a:lnTo>
                    <a:pt x="26" y="140"/>
                  </a:lnTo>
                  <a:lnTo>
                    <a:pt x="30" y="148"/>
                  </a:lnTo>
                  <a:lnTo>
                    <a:pt x="32" y="160"/>
                  </a:lnTo>
                  <a:lnTo>
                    <a:pt x="32" y="160"/>
                  </a:lnTo>
                  <a:lnTo>
                    <a:pt x="32" y="166"/>
                  </a:lnTo>
                  <a:lnTo>
                    <a:pt x="36" y="172"/>
                  </a:lnTo>
                  <a:lnTo>
                    <a:pt x="42" y="176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58" y="180"/>
                  </a:lnTo>
                  <a:lnTo>
                    <a:pt x="66" y="184"/>
                  </a:lnTo>
                  <a:lnTo>
                    <a:pt x="72" y="192"/>
                  </a:lnTo>
                  <a:lnTo>
                    <a:pt x="76" y="200"/>
                  </a:lnTo>
                  <a:lnTo>
                    <a:pt x="76" y="200"/>
                  </a:lnTo>
                  <a:lnTo>
                    <a:pt x="84" y="210"/>
                  </a:lnTo>
                  <a:lnTo>
                    <a:pt x="84" y="210"/>
                  </a:lnTo>
                  <a:lnTo>
                    <a:pt x="86" y="212"/>
                  </a:lnTo>
                  <a:lnTo>
                    <a:pt x="88" y="212"/>
                  </a:lnTo>
                  <a:lnTo>
                    <a:pt x="88" y="212"/>
                  </a:lnTo>
                  <a:lnTo>
                    <a:pt x="94" y="210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6" y="206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30" y="202"/>
                  </a:lnTo>
                  <a:lnTo>
                    <a:pt x="130" y="202"/>
                  </a:lnTo>
                  <a:lnTo>
                    <a:pt x="144" y="198"/>
                  </a:lnTo>
                  <a:lnTo>
                    <a:pt x="156" y="196"/>
                  </a:lnTo>
                  <a:lnTo>
                    <a:pt x="156" y="196"/>
                  </a:lnTo>
                  <a:lnTo>
                    <a:pt x="162" y="198"/>
                  </a:lnTo>
                  <a:lnTo>
                    <a:pt x="166" y="200"/>
                  </a:lnTo>
                  <a:lnTo>
                    <a:pt x="166" y="200"/>
                  </a:lnTo>
                  <a:lnTo>
                    <a:pt x="166" y="204"/>
                  </a:lnTo>
                  <a:lnTo>
                    <a:pt x="168" y="204"/>
                  </a:lnTo>
                  <a:lnTo>
                    <a:pt x="174" y="206"/>
                  </a:lnTo>
                  <a:lnTo>
                    <a:pt x="174" y="206"/>
                  </a:lnTo>
                  <a:lnTo>
                    <a:pt x="178" y="204"/>
                  </a:lnTo>
                  <a:lnTo>
                    <a:pt x="184" y="202"/>
                  </a:lnTo>
                  <a:lnTo>
                    <a:pt x="184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28" name=""/>
            <p:cNvSpPr>
              <a:spLocks/>
            </p:cNvSpPr>
            <p:nvPr/>
          </p:nvSpPr>
          <p:spPr bwMode="auto">
            <a:xfrm>
              <a:off x="1203960" y="2717165"/>
              <a:ext cx="27940" cy="50165"/>
            </a:xfrm>
            <a:custGeom>
              <a:avLst/>
              <a:gdLst>
                <a:gd name="T0" fmla="*/ 64 w 86"/>
                <a:gd name="T1" fmla="*/ 134 h 152"/>
                <a:gd name="T2" fmla="*/ 64 w 86"/>
                <a:gd name="T3" fmla="*/ 134 h 152"/>
                <a:gd name="T4" fmla="*/ 68 w 86"/>
                <a:gd name="T5" fmla="*/ 128 h 152"/>
                <a:gd name="T6" fmla="*/ 74 w 86"/>
                <a:gd name="T7" fmla="*/ 120 h 152"/>
                <a:gd name="T8" fmla="*/ 74 w 86"/>
                <a:gd name="T9" fmla="*/ 120 h 152"/>
                <a:gd name="T10" fmla="*/ 82 w 86"/>
                <a:gd name="T11" fmla="*/ 110 h 152"/>
                <a:gd name="T12" fmla="*/ 86 w 86"/>
                <a:gd name="T13" fmla="*/ 106 h 152"/>
                <a:gd name="T14" fmla="*/ 86 w 86"/>
                <a:gd name="T15" fmla="*/ 102 h 152"/>
                <a:gd name="T16" fmla="*/ 86 w 86"/>
                <a:gd name="T17" fmla="*/ 102 h 152"/>
                <a:gd name="T18" fmla="*/ 84 w 86"/>
                <a:gd name="T19" fmla="*/ 96 h 152"/>
                <a:gd name="T20" fmla="*/ 82 w 86"/>
                <a:gd name="T21" fmla="*/ 90 h 152"/>
                <a:gd name="T22" fmla="*/ 72 w 86"/>
                <a:gd name="T23" fmla="*/ 84 h 152"/>
                <a:gd name="T24" fmla="*/ 72 w 86"/>
                <a:gd name="T25" fmla="*/ 84 h 152"/>
                <a:gd name="T26" fmla="*/ 68 w 86"/>
                <a:gd name="T27" fmla="*/ 80 h 152"/>
                <a:gd name="T28" fmla="*/ 64 w 86"/>
                <a:gd name="T29" fmla="*/ 76 h 152"/>
                <a:gd name="T30" fmla="*/ 62 w 86"/>
                <a:gd name="T31" fmla="*/ 70 h 152"/>
                <a:gd name="T32" fmla="*/ 62 w 86"/>
                <a:gd name="T33" fmla="*/ 62 h 152"/>
                <a:gd name="T34" fmla="*/ 62 w 86"/>
                <a:gd name="T35" fmla="*/ 62 h 152"/>
                <a:gd name="T36" fmla="*/ 62 w 86"/>
                <a:gd name="T37" fmla="*/ 54 h 152"/>
                <a:gd name="T38" fmla="*/ 62 w 86"/>
                <a:gd name="T39" fmla="*/ 46 h 152"/>
                <a:gd name="T40" fmla="*/ 60 w 86"/>
                <a:gd name="T41" fmla="*/ 38 h 152"/>
                <a:gd name="T42" fmla="*/ 58 w 86"/>
                <a:gd name="T43" fmla="*/ 30 h 152"/>
                <a:gd name="T44" fmla="*/ 54 w 86"/>
                <a:gd name="T45" fmla="*/ 24 h 152"/>
                <a:gd name="T46" fmla="*/ 48 w 86"/>
                <a:gd name="T47" fmla="*/ 20 h 152"/>
                <a:gd name="T48" fmla="*/ 42 w 86"/>
                <a:gd name="T49" fmla="*/ 16 h 152"/>
                <a:gd name="T50" fmla="*/ 34 w 86"/>
                <a:gd name="T51" fmla="*/ 12 h 152"/>
                <a:gd name="T52" fmla="*/ 34 w 86"/>
                <a:gd name="T53" fmla="*/ 12 h 152"/>
                <a:gd name="T54" fmla="*/ 4 w 86"/>
                <a:gd name="T55" fmla="*/ 4 h 152"/>
                <a:gd name="T56" fmla="*/ 4 w 86"/>
                <a:gd name="T57" fmla="*/ 4 h 152"/>
                <a:gd name="T58" fmla="*/ 2 w 86"/>
                <a:gd name="T59" fmla="*/ 0 h 152"/>
                <a:gd name="T60" fmla="*/ 2 w 86"/>
                <a:gd name="T61" fmla="*/ 0 h 152"/>
                <a:gd name="T62" fmla="*/ 4 w 86"/>
                <a:gd name="T63" fmla="*/ 8 h 152"/>
                <a:gd name="T64" fmla="*/ 6 w 86"/>
                <a:gd name="T65" fmla="*/ 18 h 152"/>
                <a:gd name="T66" fmla="*/ 6 w 86"/>
                <a:gd name="T67" fmla="*/ 18 h 152"/>
                <a:gd name="T68" fmla="*/ 6 w 86"/>
                <a:gd name="T69" fmla="*/ 48 h 152"/>
                <a:gd name="T70" fmla="*/ 8 w 86"/>
                <a:gd name="T71" fmla="*/ 58 h 152"/>
                <a:gd name="T72" fmla="*/ 10 w 86"/>
                <a:gd name="T73" fmla="*/ 68 h 152"/>
                <a:gd name="T74" fmla="*/ 10 w 86"/>
                <a:gd name="T75" fmla="*/ 68 h 152"/>
                <a:gd name="T76" fmla="*/ 10 w 86"/>
                <a:gd name="T77" fmla="*/ 72 h 152"/>
                <a:gd name="T78" fmla="*/ 10 w 86"/>
                <a:gd name="T79" fmla="*/ 78 h 152"/>
                <a:gd name="T80" fmla="*/ 8 w 86"/>
                <a:gd name="T81" fmla="*/ 86 h 152"/>
                <a:gd name="T82" fmla="*/ 4 w 86"/>
                <a:gd name="T83" fmla="*/ 96 h 152"/>
                <a:gd name="T84" fmla="*/ 2 w 86"/>
                <a:gd name="T85" fmla="*/ 106 h 152"/>
                <a:gd name="T86" fmla="*/ 2 w 86"/>
                <a:gd name="T87" fmla="*/ 106 h 152"/>
                <a:gd name="T88" fmla="*/ 0 w 86"/>
                <a:gd name="T89" fmla="*/ 118 h 152"/>
                <a:gd name="T90" fmla="*/ 2 w 86"/>
                <a:gd name="T91" fmla="*/ 128 h 152"/>
                <a:gd name="T92" fmla="*/ 6 w 86"/>
                <a:gd name="T93" fmla="*/ 136 h 152"/>
                <a:gd name="T94" fmla="*/ 14 w 86"/>
                <a:gd name="T95" fmla="*/ 144 h 152"/>
                <a:gd name="T96" fmla="*/ 14 w 86"/>
                <a:gd name="T97" fmla="*/ 144 h 152"/>
                <a:gd name="T98" fmla="*/ 24 w 86"/>
                <a:gd name="T99" fmla="*/ 148 h 152"/>
                <a:gd name="T100" fmla="*/ 34 w 86"/>
                <a:gd name="T101" fmla="*/ 148 h 152"/>
                <a:gd name="T102" fmla="*/ 46 w 86"/>
                <a:gd name="T103" fmla="*/ 150 h 152"/>
                <a:gd name="T104" fmla="*/ 56 w 86"/>
                <a:gd name="T105" fmla="*/ 152 h 152"/>
                <a:gd name="T106" fmla="*/ 56 w 86"/>
                <a:gd name="T107" fmla="*/ 152 h 152"/>
                <a:gd name="T108" fmla="*/ 54 w 86"/>
                <a:gd name="T109" fmla="*/ 152 h 152"/>
                <a:gd name="T110" fmla="*/ 54 w 86"/>
                <a:gd name="T111" fmla="*/ 152 h 152"/>
                <a:gd name="T112" fmla="*/ 62 w 86"/>
                <a:gd name="T113" fmla="*/ 142 h 152"/>
                <a:gd name="T114" fmla="*/ 64 w 86"/>
                <a:gd name="T115" fmla="*/ 134 h 152"/>
                <a:gd name="T116" fmla="*/ 64 w 86"/>
                <a:gd name="T117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" h="152">
                  <a:moveTo>
                    <a:pt x="64" y="134"/>
                  </a:moveTo>
                  <a:lnTo>
                    <a:pt x="64" y="134"/>
                  </a:lnTo>
                  <a:lnTo>
                    <a:pt x="68" y="128"/>
                  </a:lnTo>
                  <a:lnTo>
                    <a:pt x="74" y="120"/>
                  </a:lnTo>
                  <a:lnTo>
                    <a:pt x="74" y="120"/>
                  </a:lnTo>
                  <a:lnTo>
                    <a:pt x="82" y="110"/>
                  </a:lnTo>
                  <a:lnTo>
                    <a:pt x="86" y="106"/>
                  </a:lnTo>
                  <a:lnTo>
                    <a:pt x="86" y="102"/>
                  </a:lnTo>
                  <a:lnTo>
                    <a:pt x="86" y="102"/>
                  </a:lnTo>
                  <a:lnTo>
                    <a:pt x="84" y="96"/>
                  </a:lnTo>
                  <a:lnTo>
                    <a:pt x="82" y="90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68" y="80"/>
                  </a:lnTo>
                  <a:lnTo>
                    <a:pt x="64" y="76"/>
                  </a:lnTo>
                  <a:lnTo>
                    <a:pt x="62" y="70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2" y="54"/>
                  </a:lnTo>
                  <a:lnTo>
                    <a:pt x="62" y="46"/>
                  </a:lnTo>
                  <a:lnTo>
                    <a:pt x="60" y="38"/>
                  </a:lnTo>
                  <a:lnTo>
                    <a:pt x="58" y="30"/>
                  </a:lnTo>
                  <a:lnTo>
                    <a:pt x="54" y="24"/>
                  </a:lnTo>
                  <a:lnTo>
                    <a:pt x="48" y="20"/>
                  </a:lnTo>
                  <a:lnTo>
                    <a:pt x="42" y="16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48"/>
                  </a:lnTo>
                  <a:lnTo>
                    <a:pt x="8" y="58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0" y="72"/>
                  </a:lnTo>
                  <a:lnTo>
                    <a:pt x="10" y="78"/>
                  </a:lnTo>
                  <a:lnTo>
                    <a:pt x="8" y="86"/>
                  </a:lnTo>
                  <a:lnTo>
                    <a:pt x="4" y="96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0" y="118"/>
                  </a:lnTo>
                  <a:lnTo>
                    <a:pt x="2" y="128"/>
                  </a:lnTo>
                  <a:lnTo>
                    <a:pt x="6" y="136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24" y="148"/>
                  </a:lnTo>
                  <a:lnTo>
                    <a:pt x="34" y="148"/>
                  </a:lnTo>
                  <a:lnTo>
                    <a:pt x="46" y="150"/>
                  </a:lnTo>
                  <a:lnTo>
                    <a:pt x="56" y="152"/>
                  </a:lnTo>
                  <a:lnTo>
                    <a:pt x="56" y="152"/>
                  </a:lnTo>
                  <a:lnTo>
                    <a:pt x="54" y="152"/>
                  </a:lnTo>
                  <a:lnTo>
                    <a:pt x="54" y="152"/>
                  </a:lnTo>
                  <a:lnTo>
                    <a:pt x="62" y="142"/>
                  </a:lnTo>
                  <a:lnTo>
                    <a:pt x="64" y="134"/>
                  </a:lnTo>
                  <a:lnTo>
                    <a:pt x="64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29" name=""/>
            <p:cNvSpPr>
              <a:spLocks/>
            </p:cNvSpPr>
            <p:nvPr/>
          </p:nvSpPr>
          <p:spPr bwMode="auto">
            <a:xfrm>
              <a:off x="1283970" y="2446655"/>
              <a:ext cx="492760" cy="417195"/>
            </a:xfrm>
            <a:custGeom>
              <a:avLst/>
              <a:gdLst>
                <a:gd name="T0" fmla="*/ 76 w 1502"/>
                <a:gd name="T1" fmla="*/ 388 h 1272"/>
                <a:gd name="T2" fmla="*/ 98 w 1502"/>
                <a:gd name="T3" fmla="*/ 346 h 1272"/>
                <a:gd name="T4" fmla="*/ 126 w 1502"/>
                <a:gd name="T5" fmla="*/ 362 h 1272"/>
                <a:gd name="T6" fmla="*/ 168 w 1502"/>
                <a:gd name="T7" fmla="*/ 344 h 1272"/>
                <a:gd name="T8" fmla="*/ 186 w 1502"/>
                <a:gd name="T9" fmla="*/ 388 h 1272"/>
                <a:gd name="T10" fmla="*/ 234 w 1502"/>
                <a:gd name="T11" fmla="*/ 394 h 1272"/>
                <a:gd name="T12" fmla="*/ 266 w 1502"/>
                <a:gd name="T13" fmla="*/ 396 h 1272"/>
                <a:gd name="T14" fmla="*/ 304 w 1502"/>
                <a:gd name="T15" fmla="*/ 486 h 1272"/>
                <a:gd name="T16" fmla="*/ 354 w 1502"/>
                <a:gd name="T17" fmla="*/ 518 h 1272"/>
                <a:gd name="T18" fmla="*/ 376 w 1502"/>
                <a:gd name="T19" fmla="*/ 580 h 1272"/>
                <a:gd name="T20" fmla="*/ 324 w 1502"/>
                <a:gd name="T21" fmla="*/ 668 h 1272"/>
                <a:gd name="T22" fmla="*/ 326 w 1502"/>
                <a:gd name="T23" fmla="*/ 712 h 1272"/>
                <a:gd name="T24" fmla="*/ 344 w 1502"/>
                <a:gd name="T25" fmla="*/ 742 h 1272"/>
                <a:gd name="T26" fmla="*/ 354 w 1502"/>
                <a:gd name="T27" fmla="*/ 776 h 1272"/>
                <a:gd name="T28" fmla="*/ 426 w 1502"/>
                <a:gd name="T29" fmla="*/ 814 h 1272"/>
                <a:gd name="T30" fmla="*/ 504 w 1502"/>
                <a:gd name="T31" fmla="*/ 834 h 1272"/>
                <a:gd name="T32" fmla="*/ 520 w 1502"/>
                <a:gd name="T33" fmla="*/ 866 h 1272"/>
                <a:gd name="T34" fmla="*/ 476 w 1502"/>
                <a:gd name="T35" fmla="*/ 898 h 1272"/>
                <a:gd name="T36" fmla="*/ 488 w 1502"/>
                <a:gd name="T37" fmla="*/ 984 h 1272"/>
                <a:gd name="T38" fmla="*/ 464 w 1502"/>
                <a:gd name="T39" fmla="*/ 1114 h 1272"/>
                <a:gd name="T40" fmla="*/ 498 w 1502"/>
                <a:gd name="T41" fmla="*/ 1180 h 1272"/>
                <a:gd name="T42" fmla="*/ 578 w 1502"/>
                <a:gd name="T43" fmla="*/ 1108 h 1272"/>
                <a:gd name="T44" fmla="*/ 634 w 1502"/>
                <a:gd name="T45" fmla="*/ 1096 h 1272"/>
                <a:gd name="T46" fmla="*/ 668 w 1502"/>
                <a:gd name="T47" fmla="*/ 1142 h 1272"/>
                <a:gd name="T48" fmla="*/ 726 w 1502"/>
                <a:gd name="T49" fmla="*/ 1118 h 1272"/>
                <a:gd name="T50" fmla="*/ 764 w 1502"/>
                <a:gd name="T51" fmla="*/ 1096 h 1272"/>
                <a:gd name="T52" fmla="*/ 838 w 1502"/>
                <a:gd name="T53" fmla="*/ 1120 h 1272"/>
                <a:gd name="T54" fmla="*/ 804 w 1502"/>
                <a:gd name="T55" fmla="*/ 1164 h 1272"/>
                <a:gd name="T56" fmla="*/ 850 w 1502"/>
                <a:gd name="T57" fmla="*/ 1170 h 1272"/>
                <a:gd name="T58" fmla="*/ 914 w 1502"/>
                <a:gd name="T59" fmla="*/ 1206 h 1272"/>
                <a:gd name="T60" fmla="*/ 964 w 1502"/>
                <a:gd name="T61" fmla="*/ 1210 h 1272"/>
                <a:gd name="T62" fmla="*/ 1080 w 1502"/>
                <a:gd name="T63" fmla="*/ 1254 h 1272"/>
                <a:gd name="T64" fmla="*/ 1118 w 1502"/>
                <a:gd name="T65" fmla="*/ 1272 h 1272"/>
                <a:gd name="T66" fmla="*/ 1122 w 1502"/>
                <a:gd name="T67" fmla="*/ 1228 h 1272"/>
                <a:gd name="T68" fmla="*/ 1166 w 1502"/>
                <a:gd name="T69" fmla="*/ 1194 h 1272"/>
                <a:gd name="T70" fmla="*/ 1202 w 1502"/>
                <a:gd name="T71" fmla="*/ 1232 h 1272"/>
                <a:gd name="T72" fmla="*/ 1222 w 1502"/>
                <a:gd name="T73" fmla="*/ 1224 h 1272"/>
                <a:gd name="T74" fmla="*/ 1304 w 1502"/>
                <a:gd name="T75" fmla="*/ 1230 h 1272"/>
                <a:gd name="T76" fmla="*/ 1384 w 1502"/>
                <a:gd name="T77" fmla="*/ 1242 h 1272"/>
                <a:gd name="T78" fmla="*/ 1422 w 1502"/>
                <a:gd name="T79" fmla="*/ 1234 h 1272"/>
                <a:gd name="T80" fmla="*/ 1498 w 1502"/>
                <a:gd name="T81" fmla="*/ 1154 h 1272"/>
                <a:gd name="T82" fmla="*/ 1448 w 1502"/>
                <a:gd name="T83" fmla="*/ 1030 h 1272"/>
                <a:gd name="T84" fmla="*/ 1400 w 1502"/>
                <a:gd name="T85" fmla="*/ 936 h 1272"/>
                <a:gd name="T86" fmla="*/ 1354 w 1502"/>
                <a:gd name="T87" fmla="*/ 858 h 1272"/>
                <a:gd name="T88" fmla="*/ 1300 w 1502"/>
                <a:gd name="T89" fmla="*/ 746 h 1272"/>
                <a:gd name="T90" fmla="*/ 1156 w 1502"/>
                <a:gd name="T91" fmla="*/ 566 h 1272"/>
                <a:gd name="T92" fmla="*/ 1080 w 1502"/>
                <a:gd name="T93" fmla="*/ 458 h 1272"/>
                <a:gd name="T94" fmla="*/ 1012 w 1502"/>
                <a:gd name="T95" fmla="*/ 324 h 1272"/>
                <a:gd name="T96" fmla="*/ 964 w 1502"/>
                <a:gd name="T97" fmla="*/ 218 h 1272"/>
                <a:gd name="T98" fmla="*/ 882 w 1502"/>
                <a:gd name="T99" fmla="*/ 44 h 1272"/>
                <a:gd name="T100" fmla="*/ 832 w 1502"/>
                <a:gd name="T101" fmla="*/ 22 h 1272"/>
                <a:gd name="T102" fmla="*/ 798 w 1502"/>
                <a:gd name="T103" fmla="*/ 152 h 1272"/>
                <a:gd name="T104" fmla="*/ 742 w 1502"/>
                <a:gd name="T105" fmla="*/ 204 h 1272"/>
                <a:gd name="T106" fmla="*/ 670 w 1502"/>
                <a:gd name="T107" fmla="*/ 252 h 1272"/>
                <a:gd name="T108" fmla="*/ 574 w 1502"/>
                <a:gd name="T109" fmla="*/ 240 h 1272"/>
                <a:gd name="T110" fmla="*/ 496 w 1502"/>
                <a:gd name="T111" fmla="*/ 254 h 1272"/>
                <a:gd name="T112" fmla="*/ 374 w 1502"/>
                <a:gd name="T113" fmla="*/ 238 h 1272"/>
                <a:gd name="T114" fmla="*/ 296 w 1502"/>
                <a:gd name="T115" fmla="*/ 258 h 1272"/>
                <a:gd name="T116" fmla="*/ 228 w 1502"/>
                <a:gd name="T117" fmla="*/ 236 h 1272"/>
                <a:gd name="T118" fmla="*/ 154 w 1502"/>
                <a:gd name="T119" fmla="*/ 242 h 1272"/>
                <a:gd name="T120" fmla="*/ 84 w 1502"/>
                <a:gd name="T121" fmla="*/ 256 h 1272"/>
                <a:gd name="T122" fmla="*/ 0 w 1502"/>
                <a:gd name="T123" fmla="*/ 304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02" h="1272">
                  <a:moveTo>
                    <a:pt x="26" y="352"/>
                  </a:moveTo>
                  <a:lnTo>
                    <a:pt x="26" y="352"/>
                  </a:lnTo>
                  <a:lnTo>
                    <a:pt x="30" y="352"/>
                  </a:lnTo>
                  <a:lnTo>
                    <a:pt x="30" y="352"/>
                  </a:lnTo>
                  <a:lnTo>
                    <a:pt x="36" y="352"/>
                  </a:lnTo>
                  <a:lnTo>
                    <a:pt x="40" y="352"/>
                  </a:lnTo>
                  <a:lnTo>
                    <a:pt x="44" y="356"/>
                  </a:lnTo>
                  <a:lnTo>
                    <a:pt x="44" y="356"/>
                  </a:lnTo>
                  <a:lnTo>
                    <a:pt x="52" y="366"/>
                  </a:lnTo>
                  <a:lnTo>
                    <a:pt x="62" y="378"/>
                  </a:lnTo>
                  <a:lnTo>
                    <a:pt x="72" y="386"/>
                  </a:lnTo>
                  <a:lnTo>
                    <a:pt x="76" y="388"/>
                  </a:lnTo>
                  <a:lnTo>
                    <a:pt x="82" y="388"/>
                  </a:lnTo>
                  <a:lnTo>
                    <a:pt x="82" y="388"/>
                  </a:lnTo>
                  <a:lnTo>
                    <a:pt x="84" y="388"/>
                  </a:lnTo>
                  <a:lnTo>
                    <a:pt x="88" y="386"/>
                  </a:lnTo>
                  <a:lnTo>
                    <a:pt x="92" y="376"/>
                  </a:lnTo>
                  <a:lnTo>
                    <a:pt x="94" y="364"/>
                  </a:lnTo>
                  <a:lnTo>
                    <a:pt x="94" y="354"/>
                  </a:lnTo>
                  <a:lnTo>
                    <a:pt x="94" y="354"/>
                  </a:lnTo>
                  <a:lnTo>
                    <a:pt x="94" y="352"/>
                  </a:lnTo>
                  <a:lnTo>
                    <a:pt x="94" y="352"/>
                  </a:lnTo>
                  <a:lnTo>
                    <a:pt x="96" y="348"/>
                  </a:lnTo>
                  <a:lnTo>
                    <a:pt x="98" y="346"/>
                  </a:lnTo>
                  <a:lnTo>
                    <a:pt x="100" y="344"/>
                  </a:lnTo>
                  <a:lnTo>
                    <a:pt x="100" y="344"/>
                  </a:lnTo>
                  <a:lnTo>
                    <a:pt x="106" y="344"/>
                  </a:lnTo>
                  <a:lnTo>
                    <a:pt x="112" y="348"/>
                  </a:lnTo>
                  <a:lnTo>
                    <a:pt x="118" y="354"/>
                  </a:lnTo>
                  <a:lnTo>
                    <a:pt x="122" y="360"/>
                  </a:lnTo>
                  <a:lnTo>
                    <a:pt x="122" y="360"/>
                  </a:lnTo>
                  <a:lnTo>
                    <a:pt x="122" y="362"/>
                  </a:lnTo>
                  <a:lnTo>
                    <a:pt x="126" y="362"/>
                  </a:lnTo>
                  <a:lnTo>
                    <a:pt x="126" y="362"/>
                  </a:lnTo>
                  <a:lnTo>
                    <a:pt x="126" y="362"/>
                  </a:lnTo>
                  <a:lnTo>
                    <a:pt x="126" y="362"/>
                  </a:lnTo>
                  <a:lnTo>
                    <a:pt x="132" y="360"/>
                  </a:lnTo>
                  <a:lnTo>
                    <a:pt x="138" y="354"/>
                  </a:lnTo>
                  <a:lnTo>
                    <a:pt x="138" y="354"/>
                  </a:lnTo>
                  <a:lnTo>
                    <a:pt x="146" y="342"/>
                  </a:lnTo>
                  <a:lnTo>
                    <a:pt x="152" y="336"/>
                  </a:lnTo>
                  <a:lnTo>
                    <a:pt x="156" y="334"/>
                  </a:lnTo>
                  <a:lnTo>
                    <a:pt x="160" y="334"/>
                  </a:lnTo>
                  <a:lnTo>
                    <a:pt x="160" y="334"/>
                  </a:lnTo>
                  <a:lnTo>
                    <a:pt x="164" y="336"/>
                  </a:lnTo>
                  <a:lnTo>
                    <a:pt x="166" y="338"/>
                  </a:lnTo>
                  <a:lnTo>
                    <a:pt x="168" y="344"/>
                  </a:lnTo>
                  <a:lnTo>
                    <a:pt x="168" y="344"/>
                  </a:lnTo>
                  <a:lnTo>
                    <a:pt x="168" y="354"/>
                  </a:lnTo>
                  <a:lnTo>
                    <a:pt x="166" y="364"/>
                  </a:lnTo>
                  <a:lnTo>
                    <a:pt x="166" y="364"/>
                  </a:lnTo>
                  <a:lnTo>
                    <a:pt x="164" y="378"/>
                  </a:lnTo>
                  <a:lnTo>
                    <a:pt x="166" y="382"/>
                  </a:lnTo>
                  <a:lnTo>
                    <a:pt x="166" y="386"/>
                  </a:lnTo>
                  <a:lnTo>
                    <a:pt x="166" y="386"/>
                  </a:lnTo>
                  <a:lnTo>
                    <a:pt x="172" y="388"/>
                  </a:lnTo>
                  <a:lnTo>
                    <a:pt x="176" y="388"/>
                  </a:lnTo>
                  <a:lnTo>
                    <a:pt x="176" y="388"/>
                  </a:lnTo>
                  <a:lnTo>
                    <a:pt x="182" y="388"/>
                  </a:lnTo>
                  <a:lnTo>
                    <a:pt x="186" y="388"/>
                  </a:lnTo>
                  <a:lnTo>
                    <a:pt x="192" y="392"/>
                  </a:lnTo>
                  <a:lnTo>
                    <a:pt x="196" y="398"/>
                  </a:lnTo>
                  <a:lnTo>
                    <a:pt x="196" y="398"/>
                  </a:lnTo>
                  <a:lnTo>
                    <a:pt x="198" y="404"/>
                  </a:lnTo>
                  <a:lnTo>
                    <a:pt x="204" y="406"/>
                  </a:lnTo>
                  <a:lnTo>
                    <a:pt x="204" y="406"/>
                  </a:lnTo>
                  <a:lnTo>
                    <a:pt x="210" y="406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26" y="396"/>
                  </a:lnTo>
                  <a:lnTo>
                    <a:pt x="234" y="394"/>
                  </a:lnTo>
                  <a:lnTo>
                    <a:pt x="234" y="394"/>
                  </a:lnTo>
                  <a:lnTo>
                    <a:pt x="240" y="396"/>
                  </a:lnTo>
                  <a:lnTo>
                    <a:pt x="246" y="400"/>
                  </a:lnTo>
                  <a:lnTo>
                    <a:pt x="246" y="400"/>
                  </a:lnTo>
                  <a:lnTo>
                    <a:pt x="246" y="402"/>
                  </a:lnTo>
                  <a:lnTo>
                    <a:pt x="246" y="402"/>
                  </a:lnTo>
                  <a:lnTo>
                    <a:pt x="250" y="398"/>
                  </a:lnTo>
                  <a:lnTo>
                    <a:pt x="250" y="398"/>
                  </a:lnTo>
                  <a:lnTo>
                    <a:pt x="254" y="396"/>
                  </a:lnTo>
                  <a:lnTo>
                    <a:pt x="260" y="394"/>
                  </a:lnTo>
                  <a:lnTo>
                    <a:pt x="260" y="394"/>
                  </a:lnTo>
                  <a:lnTo>
                    <a:pt x="264" y="394"/>
                  </a:lnTo>
                  <a:lnTo>
                    <a:pt x="266" y="396"/>
                  </a:lnTo>
                  <a:lnTo>
                    <a:pt x="270" y="404"/>
                  </a:lnTo>
                  <a:lnTo>
                    <a:pt x="272" y="414"/>
                  </a:lnTo>
                  <a:lnTo>
                    <a:pt x="272" y="426"/>
                  </a:lnTo>
                  <a:lnTo>
                    <a:pt x="272" y="426"/>
                  </a:lnTo>
                  <a:lnTo>
                    <a:pt x="274" y="454"/>
                  </a:lnTo>
                  <a:lnTo>
                    <a:pt x="276" y="464"/>
                  </a:lnTo>
                  <a:lnTo>
                    <a:pt x="280" y="472"/>
                  </a:lnTo>
                  <a:lnTo>
                    <a:pt x="282" y="476"/>
                  </a:lnTo>
                  <a:lnTo>
                    <a:pt x="286" y="480"/>
                  </a:lnTo>
                  <a:lnTo>
                    <a:pt x="294" y="484"/>
                  </a:lnTo>
                  <a:lnTo>
                    <a:pt x="294" y="484"/>
                  </a:lnTo>
                  <a:lnTo>
                    <a:pt x="304" y="486"/>
                  </a:lnTo>
                  <a:lnTo>
                    <a:pt x="304" y="486"/>
                  </a:lnTo>
                  <a:lnTo>
                    <a:pt x="318" y="488"/>
                  </a:lnTo>
                  <a:lnTo>
                    <a:pt x="328" y="492"/>
                  </a:lnTo>
                  <a:lnTo>
                    <a:pt x="332" y="494"/>
                  </a:lnTo>
                  <a:lnTo>
                    <a:pt x="336" y="498"/>
                  </a:lnTo>
                  <a:lnTo>
                    <a:pt x="340" y="504"/>
                  </a:lnTo>
                  <a:lnTo>
                    <a:pt x="342" y="510"/>
                  </a:lnTo>
                  <a:lnTo>
                    <a:pt x="342" y="510"/>
                  </a:lnTo>
                  <a:lnTo>
                    <a:pt x="344" y="514"/>
                  </a:lnTo>
                  <a:lnTo>
                    <a:pt x="346" y="518"/>
                  </a:lnTo>
                  <a:lnTo>
                    <a:pt x="354" y="518"/>
                  </a:lnTo>
                  <a:lnTo>
                    <a:pt x="354" y="518"/>
                  </a:lnTo>
                  <a:lnTo>
                    <a:pt x="360" y="520"/>
                  </a:lnTo>
                  <a:lnTo>
                    <a:pt x="364" y="522"/>
                  </a:lnTo>
                  <a:lnTo>
                    <a:pt x="368" y="526"/>
                  </a:lnTo>
                  <a:lnTo>
                    <a:pt x="368" y="526"/>
                  </a:lnTo>
                  <a:lnTo>
                    <a:pt x="372" y="530"/>
                  </a:lnTo>
                  <a:lnTo>
                    <a:pt x="378" y="538"/>
                  </a:lnTo>
                  <a:lnTo>
                    <a:pt x="382" y="548"/>
                  </a:lnTo>
                  <a:lnTo>
                    <a:pt x="384" y="560"/>
                  </a:lnTo>
                  <a:lnTo>
                    <a:pt x="384" y="560"/>
                  </a:lnTo>
                  <a:lnTo>
                    <a:pt x="384" y="566"/>
                  </a:lnTo>
                  <a:lnTo>
                    <a:pt x="380" y="574"/>
                  </a:lnTo>
                  <a:lnTo>
                    <a:pt x="376" y="58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50" y="604"/>
                  </a:lnTo>
                  <a:lnTo>
                    <a:pt x="350" y="604"/>
                  </a:lnTo>
                  <a:lnTo>
                    <a:pt x="340" y="610"/>
                  </a:lnTo>
                  <a:lnTo>
                    <a:pt x="332" y="618"/>
                  </a:lnTo>
                  <a:lnTo>
                    <a:pt x="326" y="626"/>
                  </a:lnTo>
                  <a:lnTo>
                    <a:pt x="324" y="634"/>
                  </a:lnTo>
                  <a:lnTo>
                    <a:pt x="324" y="634"/>
                  </a:lnTo>
                  <a:lnTo>
                    <a:pt x="322" y="652"/>
                  </a:lnTo>
                  <a:lnTo>
                    <a:pt x="324" y="662"/>
                  </a:lnTo>
                  <a:lnTo>
                    <a:pt x="324" y="668"/>
                  </a:lnTo>
                  <a:lnTo>
                    <a:pt x="326" y="670"/>
                  </a:lnTo>
                  <a:lnTo>
                    <a:pt x="326" y="670"/>
                  </a:lnTo>
                  <a:lnTo>
                    <a:pt x="334" y="676"/>
                  </a:lnTo>
                  <a:lnTo>
                    <a:pt x="336" y="680"/>
                  </a:lnTo>
                  <a:lnTo>
                    <a:pt x="336" y="686"/>
                  </a:lnTo>
                  <a:lnTo>
                    <a:pt x="336" y="686"/>
                  </a:lnTo>
                  <a:lnTo>
                    <a:pt x="336" y="692"/>
                  </a:lnTo>
                  <a:lnTo>
                    <a:pt x="332" y="700"/>
                  </a:lnTo>
                  <a:lnTo>
                    <a:pt x="332" y="700"/>
                  </a:lnTo>
                  <a:lnTo>
                    <a:pt x="326" y="708"/>
                  </a:lnTo>
                  <a:lnTo>
                    <a:pt x="326" y="712"/>
                  </a:lnTo>
                  <a:lnTo>
                    <a:pt x="326" y="712"/>
                  </a:lnTo>
                  <a:lnTo>
                    <a:pt x="326" y="714"/>
                  </a:lnTo>
                  <a:lnTo>
                    <a:pt x="330" y="714"/>
                  </a:lnTo>
                  <a:lnTo>
                    <a:pt x="330" y="714"/>
                  </a:lnTo>
                  <a:lnTo>
                    <a:pt x="334" y="716"/>
                  </a:lnTo>
                  <a:lnTo>
                    <a:pt x="338" y="716"/>
                  </a:lnTo>
                  <a:lnTo>
                    <a:pt x="344" y="720"/>
                  </a:lnTo>
                  <a:lnTo>
                    <a:pt x="344" y="720"/>
                  </a:lnTo>
                  <a:lnTo>
                    <a:pt x="346" y="728"/>
                  </a:lnTo>
                  <a:lnTo>
                    <a:pt x="346" y="734"/>
                  </a:lnTo>
                  <a:lnTo>
                    <a:pt x="344" y="740"/>
                  </a:lnTo>
                  <a:lnTo>
                    <a:pt x="344" y="740"/>
                  </a:lnTo>
                  <a:lnTo>
                    <a:pt x="344" y="742"/>
                  </a:lnTo>
                  <a:lnTo>
                    <a:pt x="344" y="742"/>
                  </a:lnTo>
                  <a:lnTo>
                    <a:pt x="336" y="762"/>
                  </a:lnTo>
                  <a:lnTo>
                    <a:pt x="334" y="772"/>
                  </a:lnTo>
                  <a:lnTo>
                    <a:pt x="334" y="778"/>
                  </a:lnTo>
                  <a:lnTo>
                    <a:pt x="336" y="780"/>
                  </a:lnTo>
                  <a:lnTo>
                    <a:pt x="336" y="780"/>
                  </a:lnTo>
                  <a:lnTo>
                    <a:pt x="338" y="782"/>
                  </a:lnTo>
                  <a:lnTo>
                    <a:pt x="340" y="784"/>
                  </a:lnTo>
                  <a:lnTo>
                    <a:pt x="340" y="784"/>
                  </a:lnTo>
                  <a:lnTo>
                    <a:pt x="346" y="782"/>
                  </a:lnTo>
                  <a:lnTo>
                    <a:pt x="350" y="782"/>
                  </a:lnTo>
                  <a:lnTo>
                    <a:pt x="354" y="776"/>
                  </a:lnTo>
                  <a:lnTo>
                    <a:pt x="354" y="776"/>
                  </a:lnTo>
                  <a:lnTo>
                    <a:pt x="358" y="772"/>
                  </a:lnTo>
                  <a:lnTo>
                    <a:pt x="362" y="770"/>
                  </a:lnTo>
                  <a:lnTo>
                    <a:pt x="366" y="768"/>
                  </a:lnTo>
                  <a:lnTo>
                    <a:pt x="374" y="770"/>
                  </a:lnTo>
                  <a:lnTo>
                    <a:pt x="374" y="770"/>
                  </a:lnTo>
                  <a:lnTo>
                    <a:pt x="384" y="778"/>
                  </a:lnTo>
                  <a:lnTo>
                    <a:pt x="396" y="790"/>
                  </a:lnTo>
                  <a:lnTo>
                    <a:pt x="396" y="790"/>
                  </a:lnTo>
                  <a:lnTo>
                    <a:pt x="412" y="804"/>
                  </a:lnTo>
                  <a:lnTo>
                    <a:pt x="426" y="814"/>
                  </a:lnTo>
                  <a:lnTo>
                    <a:pt x="426" y="814"/>
                  </a:lnTo>
                  <a:lnTo>
                    <a:pt x="434" y="816"/>
                  </a:lnTo>
                  <a:lnTo>
                    <a:pt x="442" y="818"/>
                  </a:lnTo>
                  <a:lnTo>
                    <a:pt x="460" y="818"/>
                  </a:lnTo>
                  <a:lnTo>
                    <a:pt x="460" y="818"/>
                  </a:lnTo>
                  <a:lnTo>
                    <a:pt x="476" y="820"/>
                  </a:lnTo>
                  <a:lnTo>
                    <a:pt x="476" y="820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92" y="824"/>
                  </a:lnTo>
                  <a:lnTo>
                    <a:pt x="498" y="828"/>
                  </a:lnTo>
                  <a:lnTo>
                    <a:pt x="504" y="834"/>
                  </a:lnTo>
                  <a:lnTo>
                    <a:pt x="504" y="834"/>
                  </a:lnTo>
                  <a:lnTo>
                    <a:pt x="510" y="838"/>
                  </a:lnTo>
                  <a:lnTo>
                    <a:pt x="518" y="842"/>
                  </a:lnTo>
                  <a:lnTo>
                    <a:pt x="518" y="842"/>
                  </a:lnTo>
                  <a:lnTo>
                    <a:pt x="526" y="844"/>
                  </a:lnTo>
                  <a:lnTo>
                    <a:pt x="530" y="846"/>
                  </a:lnTo>
                  <a:lnTo>
                    <a:pt x="532" y="850"/>
                  </a:lnTo>
                  <a:lnTo>
                    <a:pt x="532" y="850"/>
                  </a:lnTo>
                  <a:lnTo>
                    <a:pt x="532" y="854"/>
                  </a:lnTo>
                  <a:lnTo>
                    <a:pt x="530" y="858"/>
                  </a:lnTo>
                  <a:lnTo>
                    <a:pt x="530" y="858"/>
                  </a:lnTo>
                  <a:lnTo>
                    <a:pt x="526" y="864"/>
                  </a:lnTo>
                  <a:lnTo>
                    <a:pt x="520" y="866"/>
                  </a:lnTo>
                  <a:lnTo>
                    <a:pt x="508" y="870"/>
                  </a:lnTo>
                  <a:lnTo>
                    <a:pt x="508" y="870"/>
                  </a:lnTo>
                  <a:lnTo>
                    <a:pt x="498" y="872"/>
                  </a:lnTo>
                  <a:lnTo>
                    <a:pt x="494" y="874"/>
                  </a:lnTo>
                  <a:lnTo>
                    <a:pt x="492" y="878"/>
                  </a:lnTo>
                  <a:lnTo>
                    <a:pt x="492" y="878"/>
                  </a:lnTo>
                  <a:lnTo>
                    <a:pt x="486" y="884"/>
                  </a:lnTo>
                  <a:lnTo>
                    <a:pt x="486" y="884"/>
                  </a:lnTo>
                  <a:lnTo>
                    <a:pt x="480" y="890"/>
                  </a:lnTo>
                  <a:lnTo>
                    <a:pt x="478" y="894"/>
                  </a:lnTo>
                  <a:lnTo>
                    <a:pt x="476" y="898"/>
                  </a:lnTo>
                  <a:lnTo>
                    <a:pt x="476" y="898"/>
                  </a:lnTo>
                  <a:lnTo>
                    <a:pt x="478" y="900"/>
                  </a:lnTo>
                  <a:lnTo>
                    <a:pt x="480" y="904"/>
                  </a:lnTo>
                  <a:lnTo>
                    <a:pt x="480" y="904"/>
                  </a:lnTo>
                  <a:lnTo>
                    <a:pt x="490" y="912"/>
                  </a:lnTo>
                  <a:lnTo>
                    <a:pt x="496" y="922"/>
                  </a:lnTo>
                  <a:lnTo>
                    <a:pt x="498" y="932"/>
                  </a:lnTo>
                  <a:lnTo>
                    <a:pt x="500" y="944"/>
                  </a:lnTo>
                  <a:lnTo>
                    <a:pt x="500" y="944"/>
                  </a:lnTo>
                  <a:lnTo>
                    <a:pt x="500" y="956"/>
                  </a:lnTo>
                  <a:lnTo>
                    <a:pt x="496" y="966"/>
                  </a:lnTo>
                  <a:lnTo>
                    <a:pt x="488" y="984"/>
                  </a:lnTo>
                  <a:lnTo>
                    <a:pt x="488" y="984"/>
                  </a:lnTo>
                  <a:lnTo>
                    <a:pt x="486" y="988"/>
                  </a:lnTo>
                  <a:lnTo>
                    <a:pt x="486" y="988"/>
                  </a:lnTo>
                  <a:lnTo>
                    <a:pt x="480" y="1000"/>
                  </a:lnTo>
                  <a:lnTo>
                    <a:pt x="478" y="1012"/>
                  </a:lnTo>
                  <a:lnTo>
                    <a:pt x="476" y="1028"/>
                  </a:lnTo>
                  <a:lnTo>
                    <a:pt x="478" y="1044"/>
                  </a:lnTo>
                  <a:lnTo>
                    <a:pt x="478" y="1044"/>
                  </a:lnTo>
                  <a:lnTo>
                    <a:pt x="478" y="1058"/>
                  </a:lnTo>
                  <a:lnTo>
                    <a:pt x="476" y="1072"/>
                  </a:lnTo>
                  <a:lnTo>
                    <a:pt x="470" y="1094"/>
                  </a:lnTo>
                  <a:lnTo>
                    <a:pt x="470" y="1094"/>
                  </a:lnTo>
                  <a:lnTo>
                    <a:pt x="464" y="1114"/>
                  </a:lnTo>
                  <a:lnTo>
                    <a:pt x="464" y="1114"/>
                  </a:lnTo>
                  <a:lnTo>
                    <a:pt x="464" y="1118"/>
                  </a:lnTo>
                  <a:lnTo>
                    <a:pt x="464" y="1118"/>
                  </a:lnTo>
                  <a:lnTo>
                    <a:pt x="468" y="1142"/>
                  </a:lnTo>
                  <a:lnTo>
                    <a:pt x="474" y="1160"/>
                  </a:lnTo>
                  <a:lnTo>
                    <a:pt x="474" y="1160"/>
                  </a:lnTo>
                  <a:lnTo>
                    <a:pt x="478" y="1168"/>
                  </a:lnTo>
                  <a:lnTo>
                    <a:pt x="482" y="1176"/>
                  </a:lnTo>
                  <a:lnTo>
                    <a:pt x="490" y="1180"/>
                  </a:lnTo>
                  <a:lnTo>
                    <a:pt x="494" y="1180"/>
                  </a:lnTo>
                  <a:lnTo>
                    <a:pt x="498" y="1180"/>
                  </a:lnTo>
                  <a:lnTo>
                    <a:pt x="498" y="1180"/>
                  </a:lnTo>
                  <a:lnTo>
                    <a:pt x="522" y="1174"/>
                  </a:lnTo>
                  <a:lnTo>
                    <a:pt x="550" y="1172"/>
                  </a:lnTo>
                  <a:lnTo>
                    <a:pt x="550" y="1172"/>
                  </a:lnTo>
                  <a:lnTo>
                    <a:pt x="558" y="1170"/>
                  </a:lnTo>
                  <a:lnTo>
                    <a:pt x="568" y="1166"/>
                  </a:lnTo>
                  <a:lnTo>
                    <a:pt x="574" y="1158"/>
                  </a:lnTo>
                  <a:lnTo>
                    <a:pt x="576" y="1150"/>
                  </a:lnTo>
                  <a:lnTo>
                    <a:pt x="576" y="1150"/>
                  </a:lnTo>
                  <a:lnTo>
                    <a:pt x="576" y="1132"/>
                  </a:lnTo>
                  <a:lnTo>
                    <a:pt x="576" y="1132"/>
                  </a:lnTo>
                  <a:lnTo>
                    <a:pt x="576" y="1116"/>
                  </a:lnTo>
                  <a:lnTo>
                    <a:pt x="578" y="1108"/>
                  </a:lnTo>
                  <a:lnTo>
                    <a:pt x="582" y="1104"/>
                  </a:lnTo>
                  <a:lnTo>
                    <a:pt x="582" y="1104"/>
                  </a:lnTo>
                  <a:lnTo>
                    <a:pt x="588" y="1100"/>
                  </a:lnTo>
                  <a:lnTo>
                    <a:pt x="588" y="1100"/>
                  </a:lnTo>
                  <a:lnTo>
                    <a:pt x="600" y="1092"/>
                  </a:lnTo>
                  <a:lnTo>
                    <a:pt x="606" y="1090"/>
                  </a:lnTo>
                  <a:lnTo>
                    <a:pt x="612" y="1090"/>
                  </a:lnTo>
                  <a:lnTo>
                    <a:pt x="612" y="1090"/>
                  </a:lnTo>
                  <a:lnTo>
                    <a:pt x="612" y="1090"/>
                  </a:lnTo>
                  <a:lnTo>
                    <a:pt x="622" y="1090"/>
                  </a:lnTo>
                  <a:lnTo>
                    <a:pt x="630" y="1092"/>
                  </a:lnTo>
                  <a:lnTo>
                    <a:pt x="634" y="1096"/>
                  </a:lnTo>
                  <a:lnTo>
                    <a:pt x="638" y="1100"/>
                  </a:lnTo>
                  <a:lnTo>
                    <a:pt x="642" y="1106"/>
                  </a:lnTo>
                  <a:lnTo>
                    <a:pt x="644" y="1114"/>
                  </a:lnTo>
                  <a:lnTo>
                    <a:pt x="644" y="1114"/>
                  </a:lnTo>
                  <a:lnTo>
                    <a:pt x="648" y="1128"/>
                  </a:lnTo>
                  <a:lnTo>
                    <a:pt x="648" y="1128"/>
                  </a:lnTo>
                  <a:lnTo>
                    <a:pt x="650" y="1136"/>
                  </a:lnTo>
                  <a:lnTo>
                    <a:pt x="652" y="1142"/>
                  </a:lnTo>
                  <a:lnTo>
                    <a:pt x="656" y="1144"/>
                  </a:lnTo>
                  <a:lnTo>
                    <a:pt x="660" y="1144"/>
                  </a:lnTo>
                  <a:lnTo>
                    <a:pt x="660" y="1144"/>
                  </a:lnTo>
                  <a:lnTo>
                    <a:pt x="668" y="1142"/>
                  </a:lnTo>
                  <a:lnTo>
                    <a:pt x="676" y="1140"/>
                  </a:lnTo>
                  <a:lnTo>
                    <a:pt x="684" y="1134"/>
                  </a:lnTo>
                  <a:lnTo>
                    <a:pt x="692" y="1128"/>
                  </a:lnTo>
                  <a:lnTo>
                    <a:pt x="692" y="1128"/>
                  </a:lnTo>
                  <a:lnTo>
                    <a:pt x="696" y="1122"/>
                  </a:lnTo>
                  <a:lnTo>
                    <a:pt x="696" y="1122"/>
                  </a:lnTo>
                  <a:lnTo>
                    <a:pt x="700" y="1118"/>
                  </a:lnTo>
                  <a:lnTo>
                    <a:pt x="706" y="1114"/>
                  </a:lnTo>
                  <a:lnTo>
                    <a:pt x="712" y="1112"/>
                  </a:lnTo>
                  <a:lnTo>
                    <a:pt x="722" y="1116"/>
                  </a:lnTo>
                  <a:lnTo>
                    <a:pt x="722" y="1116"/>
                  </a:lnTo>
                  <a:lnTo>
                    <a:pt x="726" y="1118"/>
                  </a:lnTo>
                  <a:lnTo>
                    <a:pt x="728" y="1118"/>
                  </a:lnTo>
                  <a:lnTo>
                    <a:pt x="736" y="1112"/>
                  </a:lnTo>
                  <a:lnTo>
                    <a:pt x="736" y="1112"/>
                  </a:lnTo>
                  <a:lnTo>
                    <a:pt x="740" y="1108"/>
                  </a:lnTo>
                  <a:lnTo>
                    <a:pt x="740" y="1108"/>
                  </a:lnTo>
                  <a:lnTo>
                    <a:pt x="742" y="1104"/>
                  </a:lnTo>
                  <a:lnTo>
                    <a:pt x="742" y="1104"/>
                  </a:lnTo>
                  <a:lnTo>
                    <a:pt x="748" y="1098"/>
                  </a:lnTo>
                  <a:lnTo>
                    <a:pt x="752" y="1096"/>
                  </a:lnTo>
                  <a:lnTo>
                    <a:pt x="758" y="1094"/>
                  </a:lnTo>
                  <a:lnTo>
                    <a:pt x="758" y="1094"/>
                  </a:lnTo>
                  <a:lnTo>
                    <a:pt x="764" y="1096"/>
                  </a:lnTo>
                  <a:lnTo>
                    <a:pt x="772" y="1102"/>
                  </a:lnTo>
                  <a:lnTo>
                    <a:pt x="772" y="1102"/>
                  </a:lnTo>
                  <a:lnTo>
                    <a:pt x="780" y="1110"/>
                  </a:lnTo>
                  <a:lnTo>
                    <a:pt x="786" y="1114"/>
                  </a:lnTo>
                  <a:lnTo>
                    <a:pt x="794" y="1118"/>
                  </a:lnTo>
                  <a:lnTo>
                    <a:pt x="802" y="1120"/>
                  </a:lnTo>
                  <a:lnTo>
                    <a:pt x="802" y="1120"/>
                  </a:lnTo>
                  <a:lnTo>
                    <a:pt x="816" y="1118"/>
                  </a:lnTo>
                  <a:lnTo>
                    <a:pt x="816" y="1118"/>
                  </a:lnTo>
                  <a:lnTo>
                    <a:pt x="830" y="1116"/>
                  </a:lnTo>
                  <a:lnTo>
                    <a:pt x="834" y="1118"/>
                  </a:lnTo>
                  <a:lnTo>
                    <a:pt x="838" y="1120"/>
                  </a:lnTo>
                  <a:lnTo>
                    <a:pt x="838" y="1120"/>
                  </a:lnTo>
                  <a:lnTo>
                    <a:pt x="840" y="1124"/>
                  </a:lnTo>
                  <a:lnTo>
                    <a:pt x="840" y="1130"/>
                  </a:lnTo>
                  <a:lnTo>
                    <a:pt x="840" y="1130"/>
                  </a:lnTo>
                  <a:lnTo>
                    <a:pt x="836" y="1136"/>
                  </a:lnTo>
                  <a:lnTo>
                    <a:pt x="832" y="1142"/>
                  </a:lnTo>
                  <a:lnTo>
                    <a:pt x="818" y="1152"/>
                  </a:lnTo>
                  <a:lnTo>
                    <a:pt x="818" y="1152"/>
                  </a:lnTo>
                  <a:lnTo>
                    <a:pt x="808" y="1158"/>
                  </a:lnTo>
                  <a:lnTo>
                    <a:pt x="806" y="1162"/>
                  </a:lnTo>
                  <a:lnTo>
                    <a:pt x="804" y="1164"/>
                  </a:lnTo>
                  <a:lnTo>
                    <a:pt x="804" y="1164"/>
                  </a:lnTo>
                  <a:lnTo>
                    <a:pt x="806" y="1172"/>
                  </a:lnTo>
                  <a:lnTo>
                    <a:pt x="808" y="1178"/>
                  </a:lnTo>
                  <a:lnTo>
                    <a:pt x="808" y="1178"/>
                  </a:lnTo>
                  <a:lnTo>
                    <a:pt x="812" y="1180"/>
                  </a:lnTo>
                  <a:lnTo>
                    <a:pt x="816" y="1180"/>
                  </a:lnTo>
                  <a:lnTo>
                    <a:pt x="816" y="1180"/>
                  </a:lnTo>
                  <a:lnTo>
                    <a:pt x="822" y="1178"/>
                  </a:lnTo>
                  <a:lnTo>
                    <a:pt x="826" y="1176"/>
                  </a:lnTo>
                  <a:lnTo>
                    <a:pt x="826" y="1176"/>
                  </a:lnTo>
                  <a:lnTo>
                    <a:pt x="836" y="1172"/>
                  </a:lnTo>
                  <a:lnTo>
                    <a:pt x="850" y="1170"/>
                  </a:lnTo>
                  <a:lnTo>
                    <a:pt x="850" y="1170"/>
                  </a:lnTo>
                  <a:lnTo>
                    <a:pt x="860" y="1170"/>
                  </a:lnTo>
                  <a:lnTo>
                    <a:pt x="872" y="1172"/>
                  </a:lnTo>
                  <a:lnTo>
                    <a:pt x="882" y="1176"/>
                  </a:lnTo>
                  <a:lnTo>
                    <a:pt x="890" y="1186"/>
                  </a:lnTo>
                  <a:lnTo>
                    <a:pt x="890" y="1186"/>
                  </a:lnTo>
                  <a:lnTo>
                    <a:pt x="894" y="1196"/>
                  </a:lnTo>
                  <a:lnTo>
                    <a:pt x="894" y="1196"/>
                  </a:lnTo>
                  <a:lnTo>
                    <a:pt x="896" y="1200"/>
                  </a:lnTo>
                  <a:lnTo>
                    <a:pt x="902" y="1204"/>
                  </a:lnTo>
                  <a:lnTo>
                    <a:pt x="902" y="1204"/>
                  </a:lnTo>
                  <a:lnTo>
                    <a:pt x="908" y="1204"/>
                  </a:lnTo>
                  <a:lnTo>
                    <a:pt x="914" y="1206"/>
                  </a:lnTo>
                  <a:lnTo>
                    <a:pt x="920" y="1204"/>
                  </a:lnTo>
                  <a:lnTo>
                    <a:pt x="926" y="1202"/>
                  </a:lnTo>
                  <a:lnTo>
                    <a:pt x="926" y="1202"/>
                  </a:lnTo>
                  <a:lnTo>
                    <a:pt x="930" y="1200"/>
                  </a:lnTo>
                  <a:lnTo>
                    <a:pt x="930" y="1200"/>
                  </a:lnTo>
                  <a:lnTo>
                    <a:pt x="936" y="1196"/>
                  </a:lnTo>
                  <a:lnTo>
                    <a:pt x="940" y="1196"/>
                  </a:lnTo>
                  <a:lnTo>
                    <a:pt x="948" y="1198"/>
                  </a:lnTo>
                  <a:lnTo>
                    <a:pt x="956" y="1204"/>
                  </a:lnTo>
                  <a:lnTo>
                    <a:pt x="956" y="1204"/>
                  </a:lnTo>
                  <a:lnTo>
                    <a:pt x="964" y="1210"/>
                  </a:lnTo>
                  <a:lnTo>
                    <a:pt x="964" y="1210"/>
                  </a:lnTo>
                  <a:lnTo>
                    <a:pt x="980" y="1220"/>
                  </a:lnTo>
                  <a:lnTo>
                    <a:pt x="986" y="1224"/>
                  </a:lnTo>
                  <a:lnTo>
                    <a:pt x="992" y="1224"/>
                  </a:lnTo>
                  <a:lnTo>
                    <a:pt x="992" y="1224"/>
                  </a:lnTo>
                  <a:lnTo>
                    <a:pt x="1006" y="1226"/>
                  </a:lnTo>
                  <a:lnTo>
                    <a:pt x="1006" y="1226"/>
                  </a:lnTo>
                  <a:lnTo>
                    <a:pt x="1020" y="1226"/>
                  </a:lnTo>
                  <a:lnTo>
                    <a:pt x="1020" y="1226"/>
                  </a:lnTo>
                  <a:lnTo>
                    <a:pt x="1032" y="1228"/>
                  </a:lnTo>
                  <a:lnTo>
                    <a:pt x="1048" y="1236"/>
                  </a:lnTo>
                  <a:lnTo>
                    <a:pt x="1064" y="1244"/>
                  </a:lnTo>
                  <a:lnTo>
                    <a:pt x="1080" y="1254"/>
                  </a:lnTo>
                  <a:lnTo>
                    <a:pt x="1080" y="1254"/>
                  </a:lnTo>
                  <a:lnTo>
                    <a:pt x="1086" y="1258"/>
                  </a:lnTo>
                  <a:lnTo>
                    <a:pt x="1090" y="1260"/>
                  </a:lnTo>
                  <a:lnTo>
                    <a:pt x="1096" y="1260"/>
                  </a:lnTo>
                  <a:lnTo>
                    <a:pt x="1096" y="1260"/>
                  </a:lnTo>
                  <a:lnTo>
                    <a:pt x="1100" y="1258"/>
                  </a:lnTo>
                  <a:lnTo>
                    <a:pt x="1104" y="1260"/>
                  </a:lnTo>
                  <a:lnTo>
                    <a:pt x="1104" y="1260"/>
                  </a:lnTo>
                  <a:lnTo>
                    <a:pt x="1110" y="1264"/>
                  </a:lnTo>
                  <a:lnTo>
                    <a:pt x="1114" y="1268"/>
                  </a:lnTo>
                  <a:lnTo>
                    <a:pt x="1114" y="1268"/>
                  </a:lnTo>
                  <a:lnTo>
                    <a:pt x="1118" y="1272"/>
                  </a:lnTo>
                  <a:lnTo>
                    <a:pt x="1118" y="1272"/>
                  </a:lnTo>
                  <a:lnTo>
                    <a:pt x="1120" y="1266"/>
                  </a:lnTo>
                  <a:lnTo>
                    <a:pt x="1118" y="1256"/>
                  </a:lnTo>
                  <a:lnTo>
                    <a:pt x="1118" y="1256"/>
                  </a:lnTo>
                  <a:lnTo>
                    <a:pt x="1118" y="1246"/>
                  </a:lnTo>
                  <a:lnTo>
                    <a:pt x="1118" y="1246"/>
                  </a:lnTo>
                  <a:lnTo>
                    <a:pt x="1120" y="1240"/>
                  </a:lnTo>
                  <a:lnTo>
                    <a:pt x="1122" y="1238"/>
                  </a:lnTo>
                  <a:lnTo>
                    <a:pt x="1126" y="1234"/>
                  </a:lnTo>
                  <a:lnTo>
                    <a:pt x="1126" y="1234"/>
                  </a:lnTo>
                  <a:lnTo>
                    <a:pt x="1122" y="1228"/>
                  </a:lnTo>
                  <a:lnTo>
                    <a:pt x="1122" y="1228"/>
                  </a:lnTo>
                  <a:lnTo>
                    <a:pt x="1114" y="1218"/>
                  </a:lnTo>
                  <a:lnTo>
                    <a:pt x="1114" y="1214"/>
                  </a:lnTo>
                  <a:lnTo>
                    <a:pt x="1114" y="1210"/>
                  </a:lnTo>
                  <a:lnTo>
                    <a:pt x="1114" y="1210"/>
                  </a:lnTo>
                  <a:lnTo>
                    <a:pt x="1118" y="1204"/>
                  </a:lnTo>
                  <a:lnTo>
                    <a:pt x="1124" y="1198"/>
                  </a:lnTo>
                  <a:lnTo>
                    <a:pt x="1132" y="1194"/>
                  </a:lnTo>
                  <a:lnTo>
                    <a:pt x="1140" y="1190"/>
                  </a:lnTo>
                  <a:lnTo>
                    <a:pt x="1140" y="1190"/>
                  </a:lnTo>
                  <a:lnTo>
                    <a:pt x="1146" y="1190"/>
                  </a:lnTo>
                  <a:lnTo>
                    <a:pt x="1154" y="1190"/>
                  </a:lnTo>
                  <a:lnTo>
                    <a:pt x="1166" y="1194"/>
                  </a:lnTo>
                  <a:lnTo>
                    <a:pt x="1178" y="1200"/>
                  </a:lnTo>
                  <a:lnTo>
                    <a:pt x="1184" y="1206"/>
                  </a:lnTo>
                  <a:lnTo>
                    <a:pt x="1184" y="1206"/>
                  </a:lnTo>
                  <a:lnTo>
                    <a:pt x="1192" y="1210"/>
                  </a:lnTo>
                  <a:lnTo>
                    <a:pt x="1192" y="1210"/>
                  </a:lnTo>
                  <a:lnTo>
                    <a:pt x="1200" y="1216"/>
                  </a:lnTo>
                  <a:lnTo>
                    <a:pt x="1204" y="1218"/>
                  </a:lnTo>
                  <a:lnTo>
                    <a:pt x="1204" y="1222"/>
                  </a:lnTo>
                  <a:lnTo>
                    <a:pt x="1204" y="1222"/>
                  </a:lnTo>
                  <a:lnTo>
                    <a:pt x="1204" y="1228"/>
                  </a:lnTo>
                  <a:lnTo>
                    <a:pt x="1202" y="1232"/>
                  </a:lnTo>
                  <a:lnTo>
                    <a:pt x="1202" y="1232"/>
                  </a:lnTo>
                  <a:lnTo>
                    <a:pt x="1196" y="1238"/>
                  </a:lnTo>
                  <a:lnTo>
                    <a:pt x="1194" y="1244"/>
                  </a:lnTo>
                  <a:lnTo>
                    <a:pt x="1194" y="1244"/>
                  </a:lnTo>
                  <a:lnTo>
                    <a:pt x="1196" y="1244"/>
                  </a:lnTo>
                  <a:lnTo>
                    <a:pt x="1200" y="1244"/>
                  </a:lnTo>
                  <a:lnTo>
                    <a:pt x="1200" y="1244"/>
                  </a:lnTo>
                  <a:lnTo>
                    <a:pt x="1202" y="1244"/>
                  </a:lnTo>
                  <a:lnTo>
                    <a:pt x="1204" y="1242"/>
                  </a:lnTo>
                  <a:lnTo>
                    <a:pt x="1210" y="1236"/>
                  </a:lnTo>
                  <a:lnTo>
                    <a:pt x="1210" y="1236"/>
                  </a:lnTo>
                  <a:lnTo>
                    <a:pt x="1216" y="1226"/>
                  </a:lnTo>
                  <a:lnTo>
                    <a:pt x="1222" y="1224"/>
                  </a:lnTo>
                  <a:lnTo>
                    <a:pt x="1228" y="1222"/>
                  </a:lnTo>
                  <a:lnTo>
                    <a:pt x="1228" y="1222"/>
                  </a:lnTo>
                  <a:lnTo>
                    <a:pt x="1242" y="1224"/>
                  </a:lnTo>
                  <a:lnTo>
                    <a:pt x="1254" y="1226"/>
                  </a:lnTo>
                  <a:lnTo>
                    <a:pt x="1254" y="1226"/>
                  </a:lnTo>
                  <a:lnTo>
                    <a:pt x="1266" y="1228"/>
                  </a:lnTo>
                  <a:lnTo>
                    <a:pt x="1266" y="1228"/>
                  </a:lnTo>
                  <a:lnTo>
                    <a:pt x="1274" y="1230"/>
                  </a:lnTo>
                  <a:lnTo>
                    <a:pt x="1274" y="1230"/>
                  </a:lnTo>
                  <a:lnTo>
                    <a:pt x="1288" y="1232"/>
                  </a:lnTo>
                  <a:lnTo>
                    <a:pt x="1296" y="1232"/>
                  </a:lnTo>
                  <a:lnTo>
                    <a:pt x="1304" y="1230"/>
                  </a:lnTo>
                  <a:lnTo>
                    <a:pt x="1304" y="1230"/>
                  </a:lnTo>
                  <a:lnTo>
                    <a:pt x="1314" y="1224"/>
                  </a:lnTo>
                  <a:lnTo>
                    <a:pt x="1314" y="1224"/>
                  </a:lnTo>
                  <a:lnTo>
                    <a:pt x="1324" y="1218"/>
                  </a:lnTo>
                  <a:lnTo>
                    <a:pt x="1330" y="1218"/>
                  </a:lnTo>
                  <a:lnTo>
                    <a:pt x="1340" y="1216"/>
                  </a:lnTo>
                  <a:lnTo>
                    <a:pt x="1340" y="1216"/>
                  </a:lnTo>
                  <a:lnTo>
                    <a:pt x="1350" y="1218"/>
                  </a:lnTo>
                  <a:lnTo>
                    <a:pt x="1360" y="1222"/>
                  </a:lnTo>
                  <a:lnTo>
                    <a:pt x="1370" y="1230"/>
                  </a:lnTo>
                  <a:lnTo>
                    <a:pt x="1382" y="1240"/>
                  </a:lnTo>
                  <a:lnTo>
                    <a:pt x="1384" y="1242"/>
                  </a:lnTo>
                  <a:lnTo>
                    <a:pt x="1384" y="1242"/>
                  </a:lnTo>
                  <a:lnTo>
                    <a:pt x="1394" y="1252"/>
                  </a:lnTo>
                  <a:lnTo>
                    <a:pt x="1402" y="1258"/>
                  </a:lnTo>
                  <a:lnTo>
                    <a:pt x="1402" y="1258"/>
                  </a:lnTo>
                  <a:lnTo>
                    <a:pt x="1408" y="1260"/>
                  </a:lnTo>
                  <a:lnTo>
                    <a:pt x="1412" y="1258"/>
                  </a:lnTo>
                  <a:lnTo>
                    <a:pt x="1416" y="1254"/>
                  </a:lnTo>
                  <a:lnTo>
                    <a:pt x="1416" y="1254"/>
                  </a:lnTo>
                  <a:lnTo>
                    <a:pt x="1418" y="1250"/>
                  </a:lnTo>
                  <a:lnTo>
                    <a:pt x="1420" y="1246"/>
                  </a:lnTo>
                  <a:lnTo>
                    <a:pt x="1422" y="1234"/>
                  </a:lnTo>
                  <a:lnTo>
                    <a:pt x="1422" y="1234"/>
                  </a:lnTo>
                  <a:lnTo>
                    <a:pt x="1424" y="1220"/>
                  </a:lnTo>
                  <a:lnTo>
                    <a:pt x="1428" y="1214"/>
                  </a:lnTo>
                  <a:lnTo>
                    <a:pt x="1432" y="1208"/>
                  </a:lnTo>
                  <a:lnTo>
                    <a:pt x="1432" y="1208"/>
                  </a:lnTo>
                  <a:lnTo>
                    <a:pt x="1446" y="1198"/>
                  </a:lnTo>
                  <a:lnTo>
                    <a:pt x="1446" y="1198"/>
                  </a:lnTo>
                  <a:lnTo>
                    <a:pt x="1472" y="1180"/>
                  </a:lnTo>
                  <a:lnTo>
                    <a:pt x="1488" y="1170"/>
                  </a:lnTo>
                  <a:lnTo>
                    <a:pt x="1502" y="1162"/>
                  </a:lnTo>
                  <a:lnTo>
                    <a:pt x="1502" y="1162"/>
                  </a:lnTo>
                  <a:lnTo>
                    <a:pt x="1498" y="1154"/>
                  </a:lnTo>
                  <a:lnTo>
                    <a:pt x="1498" y="1154"/>
                  </a:lnTo>
                  <a:lnTo>
                    <a:pt x="1494" y="1144"/>
                  </a:lnTo>
                  <a:lnTo>
                    <a:pt x="1494" y="1132"/>
                  </a:lnTo>
                  <a:lnTo>
                    <a:pt x="1494" y="1116"/>
                  </a:lnTo>
                  <a:lnTo>
                    <a:pt x="1492" y="1098"/>
                  </a:lnTo>
                  <a:lnTo>
                    <a:pt x="1492" y="1098"/>
                  </a:lnTo>
                  <a:lnTo>
                    <a:pt x="1488" y="1084"/>
                  </a:lnTo>
                  <a:lnTo>
                    <a:pt x="1482" y="1070"/>
                  </a:lnTo>
                  <a:lnTo>
                    <a:pt x="1476" y="1062"/>
                  </a:lnTo>
                  <a:lnTo>
                    <a:pt x="1470" y="1054"/>
                  </a:lnTo>
                  <a:lnTo>
                    <a:pt x="1470" y="1054"/>
                  </a:lnTo>
                  <a:lnTo>
                    <a:pt x="1460" y="1044"/>
                  </a:lnTo>
                  <a:lnTo>
                    <a:pt x="1448" y="1030"/>
                  </a:lnTo>
                  <a:lnTo>
                    <a:pt x="1448" y="1030"/>
                  </a:lnTo>
                  <a:lnTo>
                    <a:pt x="1442" y="1018"/>
                  </a:lnTo>
                  <a:lnTo>
                    <a:pt x="1438" y="1010"/>
                  </a:lnTo>
                  <a:lnTo>
                    <a:pt x="1434" y="992"/>
                  </a:lnTo>
                  <a:lnTo>
                    <a:pt x="1434" y="992"/>
                  </a:lnTo>
                  <a:lnTo>
                    <a:pt x="1430" y="984"/>
                  </a:lnTo>
                  <a:lnTo>
                    <a:pt x="1426" y="978"/>
                  </a:lnTo>
                  <a:lnTo>
                    <a:pt x="1410" y="964"/>
                  </a:lnTo>
                  <a:lnTo>
                    <a:pt x="1410" y="964"/>
                  </a:lnTo>
                  <a:lnTo>
                    <a:pt x="1406" y="958"/>
                  </a:lnTo>
                  <a:lnTo>
                    <a:pt x="1404" y="952"/>
                  </a:lnTo>
                  <a:lnTo>
                    <a:pt x="1400" y="936"/>
                  </a:lnTo>
                  <a:lnTo>
                    <a:pt x="1396" y="922"/>
                  </a:lnTo>
                  <a:lnTo>
                    <a:pt x="1394" y="916"/>
                  </a:lnTo>
                  <a:lnTo>
                    <a:pt x="1390" y="912"/>
                  </a:lnTo>
                  <a:lnTo>
                    <a:pt x="1390" y="912"/>
                  </a:lnTo>
                  <a:lnTo>
                    <a:pt x="1380" y="904"/>
                  </a:lnTo>
                  <a:lnTo>
                    <a:pt x="1368" y="896"/>
                  </a:lnTo>
                  <a:lnTo>
                    <a:pt x="1358" y="890"/>
                  </a:lnTo>
                  <a:lnTo>
                    <a:pt x="1354" y="884"/>
                  </a:lnTo>
                  <a:lnTo>
                    <a:pt x="1352" y="880"/>
                  </a:lnTo>
                  <a:lnTo>
                    <a:pt x="1352" y="880"/>
                  </a:lnTo>
                  <a:lnTo>
                    <a:pt x="1352" y="868"/>
                  </a:lnTo>
                  <a:lnTo>
                    <a:pt x="1354" y="858"/>
                  </a:lnTo>
                  <a:lnTo>
                    <a:pt x="1352" y="848"/>
                  </a:lnTo>
                  <a:lnTo>
                    <a:pt x="1348" y="838"/>
                  </a:lnTo>
                  <a:lnTo>
                    <a:pt x="1348" y="838"/>
                  </a:lnTo>
                  <a:lnTo>
                    <a:pt x="1326" y="810"/>
                  </a:lnTo>
                  <a:lnTo>
                    <a:pt x="1312" y="794"/>
                  </a:lnTo>
                  <a:lnTo>
                    <a:pt x="1306" y="782"/>
                  </a:lnTo>
                  <a:lnTo>
                    <a:pt x="1306" y="782"/>
                  </a:lnTo>
                  <a:lnTo>
                    <a:pt x="1304" y="778"/>
                  </a:lnTo>
                  <a:lnTo>
                    <a:pt x="1304" y="774"/>
                  </a:lnTo>
                  <a:lnTo>
                    <a:pt x="1304" y="762"/>
                  </a:lnTo>
                  <a:lnTo>
                    <a:pt x="1302" y="754"/>
                  </a:lnTo>
                  <a:lnTo>
                    <a:pt x="1300" y="746"/>
                  </a:lnTo>
                  <a:lnTo>
                    <a:pt x="1298" y="738"/>
                  </a:lnTo>
                  <a:lnTo>
                    <a:pt x="1290" y="730"/>
                  </a:lnTo>
                  <a:lnTo>
                    <a:pt x="1290" y="730"/>
                  </a:lnTo>
                  <a:lnTo>
                    <a:pt x="1238" y="666"/>
                  </a:lnTo>
                  <a:lnTo>
                    <a:pt x="1190" y="610"/>
                  </a:lnTo>
                  <a:lnTo>
                    <a:pt x="1190" y="610"/>
                  </a:lnTo>
                  <a:lnTo>
                    <a:pt x="1182" y="604"/>
                  </a:lnTo>
                  <a:lnTo>
                    <a:pt x="1176" y="600"/>
                  </a:lnTo>
                  <a:lnTo>
                    <a:pt x="1170" y="596"/>
                  </a:lnTo>
                  <a:lnTo>
                    <a:pt x="1166" y="590"/>
                  </a:lnTo>
                  <a:lnTo>
                    <a:pt x="1166" y="590"/>
                  </a:lnTo>
                  <a:lnTo>
                    <a:pt x="1156" y="566"/>
                  </a:lnTo>
                  <a:lnTo>
                    <a:pt x="1150" y="554"/>
                  </a:lnTo>
                  <a:lnTo>
                    <a:pt x="1146" y="544"/>
                  </a:lnTo>
                  <a:lnTo>
                    <a:pt x="1146" y="544"/>
                  </a:lnTo>
                  <a:lnTo>
                    <a:pt x="1134" y="536"/>
                  </a:lnTo>
                  <a:lnTo>
                    <a:pt x="1128" y="532"/>
                  </a:lnTo>
                  <a:lnTo>
                    <a:pt x="1124" y="522"/>
                  </a:lnTo>
                  <a:lnTo>
                    <a:pt x="1124" y="522"/>
                  </a:lnTo>
                  <a:lnTo>
                    <a:pt x="1118" y="510"/>
                  </a:lnTo>
                  <a:lnTo>
                    <a:pt x="1110" y="498"/>
                  </a:lnTo>
                  <a:lnTo>
                    <a:pt x="1096" y="480"/>
                  </a:lnTo>
                  <a:lnTo>
                    <a:pt x="1096" y="480"/>
                  </a:lnTo>
                  <a:lnTo>
                    <a:pt x="1080" y="458"/>
                  </a:lnTo>
                  <a:lnTo>
                    <a:pt x="1066" y="436"/>
                  </a:lnTo>
                  <a:lnTo>
                    <a:pt x="1066" y="436"/>
                  </a:lnTo>
                  <a:lnTo>
                    <a:pt x="1050" y="410"/>
                  </a:lnTo>
                  <a:lnTo>
                    <a:pt x="1038" y="394"/>
                  </a:lnTo>
                  <a:lnTo>
                    <a:pt x="1038" y="394"/>
                  </a:lnTo>
                  <a:lnTo>
                    <a:pt x="1030" y="386"/>
                  </a:lnTo>
                  <a:lnTo>
                    <a:pt x="1024" y="376"/>
                  </a:lnTo>
                  <a:lnTo>
                    <a:pt x="1018" y="364"/>
                  </a:lnTo>
                  <a:lnTo>
                    <a:pt x="1016" y="352"/>
                  </a:lnTo>
                  <a:lnTo>
                    <a:pt x="1016" y="352"/>
                  </a:lnTo>
                  <a:lnTo>
                    <a:pt x="1014" y="336"/>
                  </a:lnTo>
                  <a:lnTo>
                    <a:pt x="1012" y="324"/>
                  </a:lnTo>
                  <a:lnTo>
                    <a:pt x="1008" y="314"/>
                  </a:lnTo>
                  <a:lnTo>
                    <a:pt x="1002" y="304"/>
                  </a:lnTo>
                  <a:lnTo>
                    <a:pt x="1002" y="304"/>
                  </a:lnTo>
                  <a:lnTo>
                    <a:pt x="988" y="282"/>
                  </a:lnTo>
                  <a:lnTo>
                    <a:pt x="980" y="270"/>
                  </a:lnTo>
                  <a:lnTo>
                    <a:pt x="978" y="264"/>
                  </a:lnTo>
                  <a:lnTo>
                    <a:pt x="976" y="258"/>
                  </a:lnTo>
                  <a:lnTo>
                    <a:pt x="976" y="258"/>
                  </a:lnTo>
                  <a:lnTo>
                    <a:pt x="976" y="246"/>
                  </a:lnTo>
                  <a:lnTo>
                    <a:pt x="974" y="236"/>
                  </a:lnTo>
                  <a:lnTo>
                    <a:pt x="972" y="228"/>
                  </a:lnTo>
                  <a:lnTo>
                    <a:pt x="964" y="218"/>
                  </a:lnTo>
                  <a:lnTo>
                    <a:pt x="964" y="218"/>
                  </a:lnTo>
                  <a:lnTo>
                    <a:pt x="954" y="208"/>
                  </a:lnTo>
                  <a:lnTo>
                    <a:pt x="948" y="194"/>
                  </a:lnTo>
                  <a:lnTo>
                    <a:pt x="938" y="170"/>
                  </a:lnTo>
                  <a:lnTo>
                    <a:pt x="938" y="170"/>
                  </a:lnTo>
                  <a:lnTo>
                    <a:pt x="922" y="140"/>
                  </a:lnTo>
                  <a:lnTo>
                    <a:pt x="912" y="124"/>
                  </a:lnTo>
                  <a:lnTo>
                    <a:pt x="908" y="112"/>
                  </a:lnTo>
                  <a:lnTo>
                    <a:pt x="908" y="112"/>
                  </a:lnTo>
                  <a:lnTo>
                    <a:pt x="896" y="78"/>
                  </a:lnTo>
                  <a:lnTo>
                    <a:pt x="890" y="58"/>
                  </a:lnTo>
                  <a:lnTo>
                    <a:pt x="882" y="44"/>
                  </a:lnTo>
                  <a:lnTo>
                    <a:pt x="882" y="44"/>
                  </a:lnTo>
                  <a:lnTo>
                    <a:pt x="872" y="24"/>
                  </a:lnTo>
                  <a:lnTo>
                    <a:pt x="864" y="12"/>
                  </a:lnTo>
                  <a:lnTo>
                    <a:pt x="864" y="12"/>
                  </a:lnTo>
                  <a:lnTo>
                    <a:pt x="860" y="2"/>
                  </a:lnTo>
                  <a:lnTo>
                    <a:pt x="856" y="0"/>
                  </a:lnTo>
                  <a:lnTo>
                    <a:pt x="852" y="0"/>
                  </a:lnTo>
                  <a:lnTo>
                    <a:pt x="852" y="0"/>
                  </a:lnTo>
                  <a:lnTo>
                    <a:pt x="844" y="4"/>
                  </a:lnTo>
                  <a:lnTo>
                    <a:pt x="838" y="8"/>
                  </a:lnTo>
                  <a:lnTo>
                    <a:pt x="834" y="14"/>
                  </a:lnTo>
                  <a:lnTo>
                    <a:pt x="832" y="22"/>
                  </a:lnTo>
                  <a:lnTo>
                    <a:pt x="832" y="22"/>
                  </a:lnTo>
                  <a:lnTo>
                    <a:pt x="834" y="46"/>
                  </a:lnTo>
                  <a:lnTo>
                    <a:pt x="834" y="62"/>
                  </a:lnTo>
                  <a:lnTo>
                    <a:pt x="832" y="76"/>
                  </a:lnTo>
                  <a:lnTo>
                    <a:pt x="832" y="76"/>
                  </a:lnTo>
                  <a:lnTo>
                    <a:pt x="826" y="102"/>
                  </a:lnTo>
                  <a:lnTo>
                    <a:pt x="822" y="114"/>
                  </a:lnTo>
                  <a:lnTo>
                    <a:pt x="818" y="128"/>
                  </a:lnTo>
                  <a:lnTo>
                    <a:pt x="818" y="128"/>
                  </a:lnTo>
                  <a:lnTo>
                    <a:pt x="810" y="138"/>
                  </a:lnTo>
                  <a:lnTo>
                    <a:pt x="804" y="146"/>
                  </a:lnTo>
                  <a:lnTo>
                    <a:pt x="798" y="152"/>
                  </a:lnTo>
                  <a:lnTo>
                    <a:pt x="790" y="160"/>
                  </a:lnTo>
                  <a:lnTo>
                    <a:pt x="790" y="160"/>
                  </a:lnTo>
                  <a:lnTo>
                    <a:pt x="786" y="168"/>
                  </a:lnTo>
                  <a:lnTo>
                    <a:pt x="782" y="178"/>
                  </a:lnTo>
                  <a:lnTo>
                    <a:pt x="778" y="186"/>
                  </a:lnTo>
                  <a:lnTo>
                    <a:pt x="776" y="190"/>
                  </a:lnTo>
                  <a:lnTo>
                    <a:pt x="772" y="194"/>
                  </a:lnTo>
                  <a:lnTo>
                    <a:pt x="772" y="194"/>
                  </a:lnTo>
                  <a:lnTo>
                    <a:pt x="762" y="196"/>
                  </a:lnTo>
                  <a:lnTo>
                    <a:pt x="756" y="198"/>
                  </a:lnTo>
                  <a:lnTo>
                    <a:pt x="750" y="198"/>
                  </a:lnTo>
                  <a:lnTo>
                    <a:pt x="742" y="204"/>
                  </a:lnTo>
                  <a:lnTo>
                    <a:pt x="742" y="204"/>
                  </a:lnTo>
                  <a:lnTo>
                    <a:pt x="730" y="220"/>
                  </a:lnTo>
                  <a:lnTo>
                    <a:pt x="724" y="226"/>
                  </a:lnTo>
                  <a:lnTo>
                    <a:pt x="716" y="228"/>
                  </a:lnTo>
                  <a:lnTo>
                    <a:pt x="716" y="228"/>
                  </a:lnTo>
                  <a:lnTo>
                    <a:pt x="706" y="228"/>
                  </a:lnTo>
                  <a:lnTo>
                    <a:pt x="698" y="230"/>
                  </a:lnTo>
                  <a:lnTo>
                    <a:pt x="692" y="234"/>
                  </a:lnTo>
                  <a:lnTo>
                    <a:pt x="686" y="240"/>
                  </a:lnTo>
                  <a:lnTo>
                    <a:pt x="686" y="240"/>
                  </a:lnTo>
                  <a:lnTo>
                    <a:pt x="678" y="246"/>
                  </a:lnTo>
                  <a:lnTo>
                    <a:pt x="670" y="252"/>
                  </a:lnTo>
                  <a:lnTo>
                    <a:pt x="660" y="254"/>
                  </a:lnTo>
                  <a:lnTo>
                    <a:pt x="648" y="252"/>
                  </a:lnTo>
                  <a:lnTo>
                    <a:pt x="648" y="252"/>
                  </a:lnTo>
                  <a:lnTo>
                    <a:pt x="636" y="250"/>
                  </a:lnTo>
                  <a:lnTo>
                    <a:pt x="626" y="244"/>
                  </a:lnTo>
                  <a:lnTo>
                    <a:pt x="618" y="242"/>
                  </a:lnTo>
                  <a:lnTo>
                    <a:pt x="608" y="242"/>
                  </a:lnTo>
                  <a:lnTo>
                    <a:pt x="608" y="242"/>
                  </a:lnTo>
                  <a:lnTo>
                    <a:pt x="598" y="244"/>
                  </a:lnTo>
                  <a:lnTo>
                    <a:pt x="590" y="244"/>
                  </a:lnTo>
                  <a:lnTo>
                    <a:pt x="580" y="242"/>
                  </a:lnTo>
                  <a:lnTo>
                    <a:pt x="574" y="240"/>
                  </a:lnTo>
                  <a:lnTo>
                    <a:pt x="574" y="240"/>
                  </a:lnTo>
                  <a:lnTo>
                    <a:pt x="566" y="236"/>
                  </a:lnTo>
                  <a:lnTo>
                    <a:pt x="556" y="236"/>
                  </a:lnTo>
                  <a:lnTo>
                    <a:pt x="546" y="240"/>
                  </a:lnTo>
                  <a:lnTo>
                    <a:pt x="536" y="244"/>
                  </a:lnTo>
                  <a:lnTo>
                    <a:pt x="536" y="244"/>
                  </a:lnTo>
                  <a:lnTo>
                    <a:pt x="516" y="256"/>
                  </a:lnTo>
                  <a:lnTo>
                    <a:pt x="510" y="258"/>
                  </a:lnTo>
                  <a:lnTo>
                    <a:pt x="506" y="258"/>
                  </a:lnTo>
                  <a:lnTo>
                    <a:pt x="502" y="256"/>
                  </a:lnTo>
                  <a:lnTo>
                    <a:pt x="496" y="254"/>
                  </a:lnTo>
                  <a:lnTo>
                    <a:pt x="496" y="254"/>
                  </a:lnTo>
                  <a:lnTo>
                    <a:pt x="488" y="246"/>
                  </a:lnTo>
                  <a:lnTo>
                    <a:pt x="480" y="236"/>
                  </a:lnTo>
                  <a:lnTo>
                    <a:pt x="472" y="228"/>
                  </a:lnTo>
                  <a:lnTo>
                    <a:pt x="468" y="228"/>
                  </a:lnTo>
                  <a:lnTo>
                    <a:pt x="464" y="226"/>
                  </a:lnTo>
                  <a:lnTo>
                    <a:pt x="464" y="226"/>
                  </a:lnTo>
                  <a:lnTo>
                    <a:pt x="444" y="232"/>
                  </a:lnTo>
                  <a:lnTo>
                    <a:pt x="432" y="236"/>
                  </a:lnTo>
                  <a:lnTo>
                    <a:pt x="418" y="236"/>
                  </a:lnTo>
                  <a:lnTo>
                    <a:pt x="418" y="236"/>
                  </a:lnTo>
                  <a:lnTo>
                    <a:pt x="386" y="238"/>
                  </a:lnTo>
                  <a:lnTo>
                    <a:pt x="374" y="238"/>
                  </a:lnTo>
                  <a:lnTo>
                    <a:pt x="364" y="236"/>
                  </a:lnTo>
                  <a:lnTo>
                    <a:pt x="364" y="236"/>
                  </a:lnTo>
                  <a:lnTo>
                    <a:pt x="360" y="232"/>
                  </a:lnTo>
                  <a:lnTo>
                    <a:pt x="354" y="232"/>
                  </a:lnTo>
                  <a:lnTo>
                    <a:pt x="348" y="232"/>
                  </a:lnTo>
                  <a:lnTo>
                    <a:pt x="340" y="236"/>
                  </a:lnTo>
                  <a:lnTo>
                    <a:pt x="340" y="236"/>
                  </a:lnTo>
                  <a:lnTo>
                    <a:pt x="320" y="252"/>
                  </a:lnTo>
                  <a:lnTo>
                    <a:pt x="308" y="258"/>
                  </a:lnTo>
                  <a:lnTo>
                    <a:pt x="302" y="258"/>
                  </a:lnTo>
                  <a:lnTo>
                    <a:pt x="296" y="258"/>
                  </a:lnTo>
                  <a:lnTo>
                    <a:pt x="296" y="258"/>
                  </a:lnTo>
                  <a:lnTo>
                    <a:pt x="288" y="254"/>
                  </a:lnTo>
                  <a:lnTo>
                    <a:pt x="280" y="250"/>
                  </a:lnTo>
                  <a:lnTo>
                    <a:pt x="272" y="246"/>
                  </a:lnTo>
                  <a:lnTo>
                    <a:pt x="266" y="244"/>
                  </a:lnTo>
                  <a:lnTo>
                    <a:pt x="266" y="244"/>
                  </a:lnTo>
                  <a:lnTo>
                    <a:pt x="260" y="242"/>
                  </a:lnTo>
                  <a:lnTo>
                    <a:pt x="254" y="240"/>
                  </a:lnTo>
                  <a:lnTo>
                    <a:pt x="248" y="236"/>
                  </a:lnTo>
                  <a:lnTo>
                    <a:pt x="242" y="234"/>
                  </a:lnTo>
                  <a:lnTo>
                    <a:pt x="242" y="234"/>
                  </a:lnTo>
                  <a:lnTo>
                    <a:pt x="236" y="234"/>
                  </a:lnTo>
                  <a:lnTo>
                    <a:pt x="228" y="236"/>
                  </a:lnTo>
                  <a:lnTo>
                    <a:pt x="218" y="238"/>
                  </a:lnTo>
                  <a:lnTo>
                    <a:pt x="208" y="238"/>
                  </a:lnTo>
                  <a:lnTo>
                    <a:pt x="208" y="238"/>
                  </a:lnTo>
                  <a:lnTo>
                    <a:pt x="190" y="240"/>
                  </a:lnTo>
                  <a:lnTo>
                    <a:pt x="184" y="242"/>
                  </a:lnTo>
                  <a:lnTo>
                    <a:pt x="174" y="246"/>
                  </a:lnTo>
                  <a:lnTo>
                    <a:pt x="174" y="246"/>
                  </a:lnTo>
                  <a:lnTo>
                    <a:pt x="168" y="250"/>
                  </a:lnTo>
                  <a:lnTo>
                    <a:pt x="164" y="250"/>
                  </a:lnTo>
                  <a:lnTo>
                    <a:pt x="162" y="248"/>
                  </a:lnTo>
                  <a:lnTo>
                    <a:pt x="158" y="246"/>
                  </a:lnTo>
                  <a:lnTo>
                    <a:pt x="154" y="242"/>
                  </a:lnTo>
                  <a:lnTo>
                    <a:pt x="150" y="240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30" y="236"/>
                  </a:lnTo>
                  <a:lnTo>
                    <a:pt x="122" y="238"/>
                  </a:lnTo>
                  <a:lnTo>
                    <a:pt x="114" y="242"/>
                  </a:lnTo>
                  <a:lnTo>
                    <a:pt x="114" y="242"/>
                  </a:lnTo>
                  <a:lnTo>
                    <a:pt x="106" y="248"/>
                  </a:lnTo>
                  <a:lnTo>
                    <a:pt x="100" y="254"/>
                  </a:lnTo>
                  <a:lnTo>
                    <a:pt x="92" y="256"/>
                  </a:lnTo>
                  <a:lnTo>
                    <a:pt x="84" y="256"/>
                  </a:lnTo>
                  <a:lnTo>
                    <a:pt x="84" y="256"/>
                  </a:lnTo>
                  <a:lnTo>
                    <a:pt x="74" y="254"/>
                  </a:lnTo>
                  <a:lnTo>
                    <a:pt x="66" y="256"/>
                  </a:lnTo>
                  <a:lnTo>
                    <a:pt x="60" y="260"/>
                  </a:lnTo>
                  <a:lnTo>
                    <a:pt x="54" y="266"/>
                  </a:lnTo>
                  <a:lnTo>
                    <a:pt x="54" y="266"/>
                  </a:lnTo>
                  <a:lnTo>
                    <a:pt x="48" y="270"/>
                  </a:lnTo>
                  <a:lnTo>
                    <a:pt x="44" y="274"/>
                  </a:lnTo>
                  <a:lnTo>
                    <a:pt x="36" y="276"/>
                  </a:lnTo>
                  <a:lnTo>
                    <a:pt x="28" y="280"/>
                  </a:lnTo>
                  <a:lnTo>
                    <a:pt x="28" y="280"/>
                  </a:lnTo>
                  <a:lnTo>
                    <a:pt x="14" y="29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10" y="314"/>
                  </a:lnTo>
                  <a:lnTo>
                    <a:pt x="18" y="328"/>
                  </a:lnTo>
                  <a:lnTo>
                    <a:pt x="24" y="338"/>
                  </a:lnTo>
                  <a:lnTo>
                    <a:pt x="26" y="348"/>
                  </a:lnTo>
                  <a:lnTo>
                    <a:pt x="26" y="348"/>
                  </a:lnTo>
                  <a:lnTo>
                    <a:pt x="26" y="352"/>
                  </a:lnTo>
                  <a:lnTo>
                    <a:pt x="26" y="3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0" name=""/>
            <p:cNvSpPr>
              <a:spLocks/>
            </p:cNvSpPr>
            <p:nvPr/>
          </p:nvSpPr>
          <p:spPr bwMode="auto">
            <a:xfrm>
              <a:off x="1439545" y="34169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1" name=""/>
            <p:cNvSpPr>
              <a:spLocks/>
            </p:cNvSpPr>
            <p:nvPr/>
          </p:nvSpPr>
          <p:spPr bwMode="auto">
            <a:xfrm>
              <a:off x="1699895" y="33661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2" name=""/>
            <p:cNvSpPr>
              <a:spLocks/>
            </p:cNvSpPr>
            <p:nvPr/>
          </p:nvSpPr>
          <p:spPr bwMode="auto">
            <a:xfrm>
              <a:off x="1701165" y="33655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3" name=""/>
            <p:cNvSpPr>
              <a:spLocks/>
            </p:cNvSpPr>
            <p:nvPr/>
          </p:nvSpPr>
          <p:spPr bwMode="auto">
            <a:xfrm>
              <a:off x="1701800" y="33661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4" name=""/>
            <p:cNvSpPr>
              <a:spLocks/>
            </p:cNvSpPr>
            <p:nvPr/>
          </p:nvSpPr>
          <p:spPr bwMode="auto">
            <a:xfrm>
              <a:off x="1699260" y="3366770"/>
              <a:ext cx="63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2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5" name=""/>
            <p:cNvSpPr>
              <a:spLocks/>
            </p:cNvSpPr>
            <p:nvPr/>
          </p:nvSpPr>
          <p:spPr bwMode="auto">
            <a:xfrm>
              <a:off x="1758315" y="3349625"/>
              <a:ext cx="1270" cy="1905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0 w 4"/>
                <a:gd name="T5" fmla="*/ 6 h 6"/>
                <a:gd name="T6" fmla="*/ 0 w 4"/>
                <a:gd name="T7" fmla="*/ 6 h 6"/>
                <a:gd name="T8" fmla="*/ 4 w 4"/>
                <a:gd name="T9" fmla="*/ 0 h 6"/>
                <a:gd name="T10" fmla="*/ 4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6" name=""/>
            <p:cNvSpPr>
              <a:spLocks/>
            </p:cNvSpPr>
            <p:nvPr/>
          </p:nvSpPr>
          <p:spPr bwMode="auto">
            <a:xfrm>
              <a:off x="1437640" y="34169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7" name=""/>
            <p:cNvSpPr>
              <a:spLocks/>
            </p:cNvSpPr>
            <p:nvPr/>
          </p:nvSpPr>
          <p:spPr bwMode="auto">
            <a:xfrm>
              <a:off x="1151890" y="328739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8" name=""/>
            <p:cNvSpPr>
              <a:spLocks noEditPoints="1"/>
            </p:cNvSpPr>
            <p:nvPr/>
          </p:nvSpPr>
          <p:spPr bwMode="auto">
            <a:xfrm>
              <a:off x="1179195" y="2548255"/>
              <a:ext cx="276860" cy="353060"/>
            </a:xfrm>
            <a:custGeom>
              <a:avLst/>
              <a:gdLst>
                <a:gd name="T0" fmla="*/ 384 w 844"/>
                <a:gd name="T1" fmla="*/ 1008 h 1076"/>
                <a:gd name="T2" fmla="*/ 488 w 844"/>
                <a:gd name="T3" fmla="*/ 1070 h 1076"/>
                <a:gd name="T4" fmla="*/ 546 w 844"/>
                <a:gd name="T5" fmla="*/ 1018 h 1076"/>
                <a:gd name="T6" fmla="*/ 590 w 844"/>
                <a:gd name="T7" fmla="*/ 966 h 1076"/>
                <a:gd name="T8" fmla="*/ 634 w 844"/>
                <a:gd name="T9" fmla="*/ 940 h 1076"/>
                <a:gd name="T10" fmla="*/ 704 w 844"/>
                <a:gd name="T11" fmla="*/ 898 h 1076"/>
                <a:gd name="T12" fmla="*/ 740 w 844"/>
                <a:gd name="T13" fmla="*/ 880 h 1076"/>
                <a:gd name="T14" fmla="*/ 790 w 844"/>
                <a:gd name="T15" fmla="*/ 736 h 1076"/>
                <a:gd name="T16" fmla="*/ 804 w 844"/>
                <a:gd name="T17" fmla="*/ 608 h 1076"/>
                <a:gd name="T18" fmla="*/ 826 w 844"/>
                <a:gd name="T19" fmla="*/ 552 h 1076"/>
                <a:gd name="T20" fmla="*/ 802 w 844"/>
                <a:gd name="T21" fmla="*/ 520 h 1076"/>
                <a:gd name="T22" fmla="*/ 690 w 844"/>
                <a:gd name="T23" fmla="*/ 468 h 1076"/>
                <a:gd name="T24" fmla="*/ 656 w 844"/>
                <a:gd name="T25" fmla="*/ 430 h 1076"/>
                <a:gd name="T26" fmla="*/ 638 w 844"/>
                <a:gd name="T27" fmla="*/ 396 h 1076"/>
                <a:gd name="T28" fmla="*/ 638 w 844"/>
                <a:gd name="T29" fmla="*/ 312 h 1076"/>
                <a:gd name="T30" fmla="*/ 684 w 844"/>
                <a:gd name="T31" fmla="*/ 220 h 1076"/>
                <a:gd name="T32" fmla="*/ 612 w 844"/>
                <a:gd name="T33" fmla="*/ 182 h 1076"/>
                <a:gd name="T34" fmla="*/ 572 w 844"/>
                <a:gd name="T35" fmla="*/ 98 h 1076"/>
                <a:gd name="T36" fmla="*/ 522 w 844"/>
                <a:gd name="T37" fmla="*/ 104 h 1076"/>
                <a:gd name="T38" fmla="*/ 476 w 844"/>
                <a:gd name="T39" fmla="*/ 70 h 1076"/>
                <a:gd name="T40" fmla="*/ 446 w 844"/>
                <a:gd name="T41" fmla="*/ 60 h 1076"/>
                <a:gd name="T42" fmla="*/ 410 w 844"/>
                <a:gd name="T43" fmla="*/ 84 h 1076"/>
                <a:gd name="T44" fmla="*/ 342 w 844"/>
                <a:gd name="T45" fmla="*/ 48 h 1076"/>
                <a:gd name="T46" fmla="*/ 296 w 844"/>
                <a:gd name="T47" fmla="*/ 42 h 1076"/>
                <a:gd name="T48" fmla="*/ 232 w 844"/>
                <a:gd name="T49" fmla="*/ 138 h 1076"/>
                <a:gd name="T50" fmla="*/ 130 w 844"/>
                <a:gd name="T51" fmla="*/ 214 h 1076"/>
                <a:gd name="T52" fmla="*/ 104 w 844"/>
                <a:gd name="T53" fmla="*/ 308 h 1076"/>
                <a:gd name="T54" fmla="*/ 90 w 844"/>
                <a:gd name="T55" fmla="*/ 418 h 1076"/>
                <a:gd name="T56" fmla="*/ 20 w 844"/>
                <a:gd name="T57" fmla="*/ 364 h 1076"/>
                <a:gd name="T58" fmla="*/ 28 w 844"/>
                <a:gd name="T59" fmla="*/ 480 h 1076"/>
                <a:gd name="T60" fmla="*/ 122 w 844"/>
                <a:gd name="T61" fmla="*/ 522 h 1076"/>
                <a:gd name="T62" fmla="*/ 168 w 844"/>
                <a:gd name="T63" fmla="*/ 606 h 1076"/>
                <a:gd name="T64" fmla="*/ 140 w 844"/>
                <a:gd name="T65" fmla="*/ 676 h 1076"/>
                <a:gd name="T66" fmla="*/ 150 w 844"/>
                <a:gd name="T67" fmla="*/ 718 h 1076"/>
                <a:gd name="T68" fmla="*/ 204 w 844"/>
                <a:gd name="T69" fmla="*/ 754 h 1076"/>
                <a:gd name="T70" fmla="*/ 178 w 844"/>
                <a:gd name="T71" fmla="*/ 762 h 1076"/>
                <a:gd name="T72" fmla="*/ 122 w 844"/>
                <a:gd name="T73" fmla="*/ 780 h 1076"/>
                <a:gd name="T74" fmla="*/ 88 w 844"/>
                <a:gd name="T75" fmla="*/ 806 h 1076"/>
                <a:gd name="T76" fmla="*/ 90 w 844"/>
                <a:gd name="T77" fmla="*/ 828 h 1076"/>
                <a:gd name="T78" fmla="*/ 96 w 844"/>
                <a:gd name="T79" fmla="*/ 874 h 1076"/>
                <a:gd name="T80" fmla="*/ 172 w 844"/>
                <a:gd name="T81" fmla="*/ 846 h 1076"/>
                <a:gd name="T82" fmla="*/ 208 w 844"/>
                <a:gd name="T83" fmla="*/ 868 h 1076"/>
                <a:gd name="T84" fmla="*/ 152 w 844"/>
                <a:gd name="T85" fmla="*/ 906 h 1076"/>
                <a:gd name="T86" fmla="*/ 152 w 844"/>
                <a:gd name="T87" fmla="*/ 954 h 1076"/>
                <a:gd name="T88" fmla="*/ 190 w 844"/>
                <a:gd name="T89" fmla="*/ 944 h 1076"/>
                <a:gd name="T90" fmla="*/ 220 w 844"/>
                <a:gd name="T91" fmla="*/ 910 h 1076"/>
                <a:gd name="T92" fmla="*/ 172 w 844"/>
                <a:gd name="T93" fmla="*/ 980 h 1076"/>
                <a:gd name="T94" fmla="*/ 286 w 844"/>
                <a:gd name="T95" fmla="*/ 1042 h 1076"/>
                <a:gd name="T96" fmla="*/ 310 w 844"/>
                <a:gd name="T97" fmla="*/ 998 h 1076"/>
                <a:gd name="T98" fmla="*/ 296 w 844"/>
                <a:gd name="T99" fmla="*/ 1018 h 1076"/>
                <a:gd name="T100" fmla="*/ 294 w 844"/>
                <a:gd name="T101" fmla="*/ 624 h 1076"/>
                <a:gd name="T102" fmla="*/ 218 w 844"/>
                <a:gd name="T103" fmla="*/ 602 h 1076"/>
                <a:gd name="T104" fmla="*/ 154 w 844"/>
                <a:gd name="T105" fmla="*/ 528 h 1076"/>
                <a:gd name="T106" fmla="*/ 198 w 844"/>
                <a:gd name="T107" fmla="*/ 500 h 1076"/>
                <a:gd name="T108" fmla="*/ 252 w 844"/>
                <a:gd name="T109" fmla="*/ 470 h 1076"/>
                <a:gd name="T110" fmla="*/ 294 w 844"/>
                <a:gd name="T111" fmla="*/ 426 h 1076"/>
                <a:gd name="T112" fmla="*/ 376 w 844"/>
                <a:gd name="T113" fmla="*/ 462 h 1076"/>
                <a:gd name="T114" fmla="*/ 386 w 844"/>
                <a:gd name="T115" fmla="*/ 524 h 1076"/>
                <a:gd name="T116" fmla="*/ 418 w 844"/>
                <a:gd name="T117" fmla="*/ 550 h 1076"/>
                <a:gd name="T118" fmla="*/ 336 w 844"/>
                <a:gd name="T119" fmla="*/ 628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4" h="1076">
                  <a:moveTo>
                    <a:pt x="306" y="1040"/>
                  </a:moveTo>
                  <a:lnTo>
                    <a:pt x="306" y="1040"/>
                  </a:lnTo>
                  <a:lnTo>
                    <a:pt x="318" y="1042"/>
                  </a:lnTo>
                  <a:lnTo>
                    <a:pt x="322" y="1040"/>
                  </a:lnTo>
                  <a:lnTo>
                    <a:pt x="328" y="1038"/>
                  </a:lnTo>
                  <a:lnTo>
                    <a:pt x="328" y="1038"/>
                  </a:lnTo>
                  <a:lnTo>
                    <a:pt x="342" y="1034"/>
                  </a:lnTo>
                  <a:lnTo>
                    <a:pt x="342" y="1034"/>
                  </a:lnTo>
                  <a:lnTo>
                    <a:pt x="354" y="1028"/>
                  </a:lnTo>
                  <a:lnTo>
                    <a:pt x="358" y="1026"/>
                  </a:lnTo>
                  <a:lnTo>
                    <a:pt x="362" y="1020"/>
                  </a:lnTo>
                  <a:lnTo>
                    <a:pt x="362" y="1020"/>
                  </a:lnTo>
                  <a:lnTo>
                    <a:pt x="366" y="1014"/>
                  </a:lnTo>
                  <a:lnTo>
                    <a:pt x="374" y="1008"/>
                  </a:lnTo>
                  <a:lnTo>
                    <a:pt x="384" y="1008"/>
                  </a:lnTo>
                  <a:lnTo>
                    <a:pt x="396" y="1010"/>
                  </a:lnTo>
                  <a:lnTo>
                    <a:pt x="396" y="1010"/>
                  </a:lnTo>
                  <a:lnTo>
                    <a:pt x="406" y="1016"/>
                  </a:lnTo>
                  <a:lnTo>
                    <a:pt x="418" y="1024"/>
                  </a:lnTo>
                  <a:lnTo>
                    <a:pt x="438" y="1040"/>
                  </a:lnTo>
                  <a:lnTo>
                    <a:pt x="438" y="1040"/>
                  </a:lnTo>
                  <a:lnTo>
                    <a:pt x="446" y="1048"/>
                  </a:lnTo>
                  <a:lnTo>
                    <a:pt x="454" y="1052"/>
                  </a:lnTo>
                  <a:lnTo>
                    <a:pt x="460" y="1054"/>
                  </a:lnTo>
                  <a:lnTo>
                    <a:pt x="466" y="1054"/>
                  </a:lnTo>
                  <a:lnTo>
                    <a:pt x="466" y="1054"/>
                  </a:lnTo>
                  <a:lnTo>
                    <a:pt x="474" y="1056"/>
                  </a:lnTo>
                  <a:lnTo>
                    <a:pt x="480" y="1060"/>
                  </a:lnTo>
                  <a:lnTo>
                    <a:pt x="486" y="1064"/>
                  </a:lnTo>
                  <a:lnTo>
                    <a:pt x="488" y="1070"/>
                  </a:lnTo>
                  <a:lnTo>
                    <a:pt x="488" y="1070"/>
                  </a:lnTo>
                  <a:lnTo>
                    <a:pt x="492" y="1076"/>
                  </a:lnTo>
                  <a:lnTo>
                    <a:pt x="492" y="1076"/>
                  </a:lnTo>
                  <a:lnTo>
                    <a:pt x="490" y="1056"/>
                  </a:lnTo>
                  <a:lnTo>
                    <a:pt x="490" y="1056"/>
                  </a:lnTo>
                  <a:lnTo>
                    <a:pt x="492" y="1048"/>
                  </a:lnTo>
                  <a:lnTo>
                    <a:pt x="496" y="1042"/>
                  </a:lnTo>
                  <a:lnTo>
                    <a:pt x="500" y="1036"/>
                  </a:lnTo>
                  <a:lnTo>
                    <a:pt x="508" y="1032"/>
                  </a:lnTo>
                  <a:lnTo>
                    <a:pt x="522" y="1026"/>
                  </a:lnTo>
                  <a:lnTo>
                    <a:pt x="538" y="1022"/>
                  </a:lnTo>
                  <a:lnTo>
                    <a:pt x="538" y="1022"/>
                  </a:lnTo>
                  <a:lnTo>
                    <a:pt x="544" y="1020"/>
                  </a:lnTo>
                  <a:lnTo>
                    <a:pt x="546" y="1018"/>
                  </a:lnTo>
                  <a:lnTo>
                    <a:pt x="546" y="1018"/>
                  </a:lnTo>
                  <a:lnTo>
                    <a:pt x="548" y="1016"/>
                  </a:lnTo>
                  <a:lnTo>
                    <a:pt x="546" y="1010"/>
                  </a:lnTo>
                  <a:lnTo>
                    <a:pt x="546" y="1010"/>
                  </a:lnTo>
                  <a:lnTo>
                    <a:pt x="544" y="1002"/>
                  </a:lnTo>
                  <a:lnTo>
                    <a:pt x="548" y="996"/>
                  </a:lnTo>
                  <a:lnTo>
                    <a:pt x="548" y="996"/>
                  </a:lnTo>
                  <a:lnTo>
                    <a:pt x="552" y="992"/>
                  </a:lnTo>
                  <a:lnTo>
                    <a:pt x="556" y="988"/>
                  </a:lnTo>
                  <a:lnTo>
                    <a:pt x="562" y="986"/>
                  </a:lnTo>
                  <a:lnTo>
                    <a:pt x="570" y="986"/>
                  </a:lnTo>
                  <a:lnTo>
                    <a:pt x="570" y="986"/>
                  </a:lnTo>
                  <a:lnTo>
                    <a:pt x="578" y="984"/>
                  </a:lnTo>
                  <a:lnTo>
                    <a:pt x="584" y="980"/>
                  </a:lnTo>
                  <a:lnTo>
                    <a:pt x="586" y="974"/>
                  </a:lnTo>
                  <a:lnTo>
                    <a:pt x="590" y="966"/>
                  </a:lnTo>
                  <a:lnTo>
                    <a:pt x="590" y="966"/>
                  </a:lnTo>
                  <a:lnTo>
                    <a:pt x="590" y="966"/>
                  </a:lnTo>
                  <a:lnTo>
                    <a:pt x="592" y="956"/>
                  </a:lnTo>
                  <a:lnTo>
                    <a:pt x="592" y="956"/>
                  </a:lnTo>
                  <a:lnTo>
                    <a:pt x="594" y="950"/>
                  </a:lnTo>
                  <a:lnTo>
                    <a:pt x="596" y="944"/>
                  </a:lnTo>
                  <a:lnTo>
                    <a:pt x="600" y="942"/>
                  </a:lnTo>
                  <a:lnTo>
                    <a:pt x="606" y="940"/>
                  </a:lnTo>
                  <a:lnTo>
                    <a:pt x="606" y="940"/>
                  </a:lnTo>
                  <a:lnTo>
                    <a:pt x="616" y="944"/>
                  </a:lnTo>
                  <a:lnTo>
                    <a:pt x="616" y="944"/>
                  </a:lnTo>
                  <a:lnTo>
                    <a:pt x="622" y="946"/>
                  </a:lnTo>
                  <a:lnTo>
                    <a:pt x="622" y="946"/>
                  </a:lnTo>
                  <a:lnTo>
                    <a:pt x="626" y="942"/>
                  </a:lnTo>
                  <a:lnTo>
                    <a:pt x="634" y="940"/>
                  </a:lnTo>
                  <a:lnTo>
                    <a:pt x="640" y="940"/>
                  </a:lnTo>
                  <a:lnTo>
                    <a:pt x="648" y="942"/>
                  </a:lnTo>
                  <a:lnTo>
                    <a:pt x="648" y="942"/>
                  </a:lnTo>
                  <a:lnTo>
                    <a:pt x="652" y="944"/>
                  </a:lnTo>
                  <a:lnTo>
                    <a:pt x="660" y="942"/>
                  </a:lnTo>
                  <a:lnTo>
                    <a:pt x="666" y="940"/>
                  </a:lnTo>
                  <a:lnTo>
                    <a:pt x="674" y="934"/>
                  </a:lnTo>
                  <a:lnTo>
                    <a:pt x="674" y="934"/>
                  </a:lnTo>
                  <a:lnTo>
                    <a:pt x="684" y="926"/>
                  </a:lnTo>
                  <a:lnTo>
                    <a:pt x="684" y="926"/>
                  </a:lnTo>
                  <a:lnTo>
                    <a:pt x="694" y="918"/>
                  </a:lnTo>
                  <a:lnTo>
                    <a:pt x="698" y="914"/>
                  </a:lnTo>
                  <a:lnTo>
                    <a:pt x="702" y="908"/>
                  </a:lnTo>
                  <a:lnTo>
                    <a:pt x="702" y="908"/>
                  </a:lnTo>
                  <a:lnTo>
                    <a:pt x="704" y="898"/>
                  </a:lnTo>
                  <a:lnTo>
                    <a:pt x="706" y="886"/>
                  </a:lnTo>
                  <a:lnTo>
                    <a:pt x="706" y="886"/>
                  </a:lnTo>
                  <a:lnTo>
                    <a:pt x="708" y="87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4" y="862"/>
                  </a:lnTo>
                  <a:lnTo>
                    <a:pt x="718" y="860"/>
                  </a:lnTo>
                  <a:lnTo>
                    <a:pt x="718" y="860"/>
                  </a:lnTo>
                  <a:lnTo>
                    <a:pt x="722" y="860"/>
                  </a:lnTo>
                  <a:lnTo>
                    <a:pt x="726" y="862"/>
                  </a:lnTo>
                  <a:lnTo>
                    <a:pt x="734" y="872"/>
                  </a:lnTo>
                  <a:lnTo>
                    <a:pt x="734" y="872"/>
                  </a:lnTo>
                  <a:lnTo>
                    <a:pt x="738" y="878"/>
                  </a:lnTo>
                  <a:lnTo>
                    <a:pt x="738" y="878"/>
                  </a:lnTo>
                  <a:lnTo>
                    <a:pt x="740" y="880"/>
                  </a:lnTo>
                  <a:lnTo>
                    <a:pt x="740" y="880"/>
                  </a:lnTo>
                  <a:lnTo>
                    <a:pt x="744" y="874"/>
                  </a:lnTo>
                  <a:lnTo>
                    <a:pt x="748" y="866"/>
                  </a:lnTo>
                  <a:lnTo>
                    <a:pt x="748" y="866"/>
                  </a:lnTo>
                  <a:lnTo>
                    <a:pt x="754" y="854"/>
                  </a:lnTo>
                  <a:lnTo>
                    <a:pt x="754" y="854"/>
                  </a:lnTo>
                  <a:lnTo>
                    <a:pt x="768" y="830"/>
                  </a:lnTo>
                  <a:lnTo>
                    <a:pt x="774" y="816"/>
                  </a:lnTo>
                  <a:lnTo>
                    <a:pt x="776" y="804"/>
                  </a:lnTo>
                  <a:lnTo>
                    <a:pt x="776" y="804"/>
                  </a:lnTo>
                  <a:lnTo>
                    <a:pt x="782" y="782"/>
                  </a:lnTo>
                  <a:lnTo>
                    <a:pt x="782" y="782"/>
                  </a:lnTo>
                  <a:lnTo>
                    <a:pt x="788" y="760"/>
                  </a:lnTo>
                  <a:lnTo>
                    <a:pt x="790" y="748"/>
                  </a:lnTo>
                  <a:lnTo>
                    <a:pt x="790" y="736"/>
                  </a:lnTo>
                  <a:lnTo>
                    <a:pt x="790" y="736"/>
                  </a:lnTo>
                  <a:lnTo>
                    <a:pt x="788" y="718"/>
                  </a:lnTo>
                  <a:lnTo>
                    <a:pt x="790" y="700"/>
                  </a:lnTo>
                  <a:lnTo>
                    <a:pt x="794" y="686"/>
                  </a:lnTo>
                  <a:lnTo>
                    <a:pt x="798" y="674"/>
                  </a:lnTo>
                  <a:lnTo>
                    <a:pt x="798" y="674"/>
                  </a:lnTo>
                  <a:lnTo>
                    <a:pt x="800" y="670"/>
                  </a:lnTo>
                  <a:lnTo>
                    <a:pt x="800" y="670"/>
                  </a:lnTo>
                  <a:lnTo>
                    <a:pt x="810" y="654"/>
                  </a:lnTo>
                  <a:lnTo>
                    <a:pt x="812" y="644"/>
                  </a:lnTo>
                  <a:lnTo>
                    <a:pt x="812" y="634"/>
                  </a:lnTo>
                  <a:lnTo>
                    <a:pt x="812" y="634"/>
                  </a:lnTo>
                  <a:lnTo>
                    <a:pt x="812" y="624"/>
                  </a:lnTo>
                  <a:lnTo>
                    <a:pt x="808" y="614"/>
                  </a:lnTo>
                  <a:lnTo>
                    <a:pt x="804" y="608"/>
                  </a:lnTo>
                  <a:lnTo>
                    <a:pt x="796" y="600"/>
                  </a:lnTo>
                  <a:lnTo>
                    <a:pt x="796" y="600"/>
                  </a:lnTo>
                  <a:lnTo>
                    <a:pt x="790" y="594"/>
                  </a:lnTo>
                  <a:lnTo>
                    <a:pt x="788" y="588"/>
                  </a:lnTo>
                  <a:lnTo>
                    <a:pt x="788" y="588"/>
                  </a:lnTo>
                  <a:lnTo>
                    <a:pt x="790" y="582"/>
                  </a:lnTo>
                  <a:lnTo>
                    <a:pt x="792" y="578"/>
                  </a:lnTo>
                  <a:lnTo>
                    <a:pt x="800" y="568"/>
                  </a:lnTo>
                  <a:lnTo>
                    <a:pt x="800" y="568"/>
                  </a:lnTo>
                  <a:lnTo>
                    <a:pt x="806" y="562"/>
                  </a:lnTo>
                  <a:lnTo>
                    <a:pt x="806" y="562"/>
                  </a:lnTo>
                  <a:lnTo>
                    <a:pt x="810" y="558"/>
                  </a:lnTo>
                  <a:lnTo>
                    <a:pt x="814" y="556"/>
                  </a:lnTo>
                  <a:lnTo>
                    <a:pt x="826" y="552"/>
                  </a:lnTo>
                  <a:lnTo>
                    <a:pt x="826" y="552"/>
                  </a:lnTo>
                  <a:lnTo>
                    <a:pt x="836" y="550"/>
                  </a:lnTo>
                  <a:lnTo>
                    <a:pt x="840" y="548"/>
                  </a:lnTo>
                  <a:lnTo>
                    <a:pt x="844" y="544"/>
                  </a:lnTo>
                  <a:lnTo>
                    <a:pt x="844" y="544"/>
                  </a:lnTo>
                  <a:lnTo>
                    <a:pt x="844" y="542"/>
                  </a:lnTo>
                  <a:lnTo>
                    <a:pt x="844" y="542"/>
                  </a:lnTo>
                  <a:lnTo>
                    <a:pt x="836" y="538"/>
                  </a:lnTo>
                  <a:lnTo>
                    <a:pt x="836" y="538"/>
                  </a:lnTo>
                  <a:lnTo>
                    <a:pt x="826" y="536"/>
                  </a:lnTo>
                  <a:lnTo>
                    <a:pt x="822" y="532"/>
                  </a:lnTo>
                  <a:lnTo>
                    <a:pt x="818" y="528"/>
                  </a:lnTo>
                  <a:lnTo>
                    <a:pt x="818" y="528"/>
                  </a:lnTo>
                  <a:lnTo>
                    <a:pt x="814" y="524"/>
                  </a:lnTo>
                  <a:lnTo>
                    <a:pt x="810" y="522"/>
                  </a:lnTo>
                  <a:lnTo>
                    <a:pt x="802" y="520"/>
                  </a:lnTo>
                  <a:lnTo>
                    <a:pt x="802" y="520"/>
                  </a:lnTo>
                  <a:lnTo>
                    <a:pt x="794" y="518"/>
                  </a:lnTo>
                  <a:lnTo>
                    <a:pt x="794" y="518"/>
                  </a:lnTo>
                  <a:lnTo>
                    <a:pt x="780" y="516"/>
                  </a:lnTo>
                  <a:lnTo>
                    <a:pt x="780" y="516"/>
                  </a:lnTo>
                  <a:lnTo>
                    <a:pt x="762" y="516"/>
                  </a:lnTo>
                  <a:lnTo>
                    <a:pt x="752" y="514"/>
                  </a:lnTo>
                  <a:lnTo>
                    <a:pt x="744" y="510"/>
                  </a:lnTo>
                  <a:lnTo>
                    <a:pt x="744" y="510"/>
                  </a:lnTo>
                  <a:lnTo>
                    <a:pt x="728" y="500"/>
                  </a:lnTo>
                  <a:lnTo>
                    <a:pt x="712" y="486"/>
                  </a:lnTo>
                  <a:lnTo>
                    <a:pt x="712" y="486"/>
                  </a:lnTo>
                  <a:lnTo>
                    <a:pt x="700" y="476"/>
                  </a:lnTo>
                  <a:lnTo>
                    <a:pt x="690" y="468"/>
                  </a:lnTo>
                  <a:lnTo>
                    <a:pt x="690" y="468"/>
                  </a:lnTo>
                  <a:lnTo>
                    <a:pt x="686" y="466"/>
                  </a:lnTo>
                  <a:lnTo>
                    <a:pt x="682" y="470"/>
                  </a:lnTo>
                  <a:lnTo>
                    <a:pt x="682" y="470"/>
                  </a:lnTo>
                  <a:lnTo>
                    <a:pt x="674" y="478"/>
                  </a:lnTo>
                  <a:lnTo>
                    <a:pt x="668" y="480"/>
                  </a:lnTo>
                  <a:lnTo>
                    <a:pt x="660" y="482"/>
                  </a:lnTo>
                  <a:lnTo>
                    <a:pt x="660" y="482"/>
                  </a:lnTo>
                  <a:lnTo>
                    <a:pt x="652" y="478"/>
                  </a:lnTo>
                  <a:lnTo>
                    <a:pt x="650" y="474"/>
                  </a:lnTo>
                  <a:lnTo>
                    <a:pt x="650" y="474"/>
                  </a:lnTo>
                  <a:lnTo>
                    <a:pt x="648" y="470"/>
                  </a:lnTo>
                  <a:lnTo>
                    <a:pt x="646" y="464"/>
                  </a:lnTo>
                  <a:lnTo>
                    <a:pt x="648" y="452"/>
                  </a:lnTo>
                  <a:lnTo>
                    <a:pt x="652" y="440"/>
                  </a:lnTo>
                  <a:lnTo>
                    <a:pt x="656" y="430"/>
                  </a:lnTo>
                  <a:lnTo>
                    <a:pt x="656" y="430"/>
                  </a:lnTo>
                  <a:lnTo>
                    <a:pt x="656" y="428"/>
                  </a:lnTo>
                  <a:lnTo>
                    <a:pt x="656" y="428"/>
                  </a:lnTo>
                  <a:lnTo>
                    <a:pt x="658" y="420"/>
                  </a:lnTo>
                  <a:lnTo>
                    <a:pt x="658" y="416"/>
                  </a:lnTo>
                  <a:lnTo>
                    <a:pt x="658" y="416"/>
                  </a:lnTo>
                  <a:lnTo>
                    <a:pt x="654" y="414"/>
                  </a:lnTo>
                  <a:lnTo>
                    <a:pt x="650" y="412"/>
                  </a:lnTo>
                  <a:lnTo>
                    <a:pt x="650" y="412"/>
                  </a:lnTo>
                  <a:lnTo>
                    <a:pt x="644" y="412"/>
                  </a:lnTo>
                  <a:lnTo>
                    <a:pt x="640" y="410"/>
                  </a:lnTo>
                  <a:lnTo>
                    <a:pt x="638" y="406"/>
                  </a:lnTo>
                  <a:lnTo>
                    <a:pt x="638" y="406"/>
                  </a:lnTo>
                  <a:lnTo>
                    <a:pt x="636" y="402"/>
                  </a:lnTo>
                  <a:lnTo>
                    <a:pt x="638" y="396"/>
                  </a:lnTo>
                  <a:lnTo>
                    <a:pt x="640" y="390"/>
                  </a:lnTo>
                  <a:lnTo>
                    <a:pt x="646" y="384"/>
                  </a:lnTo>
                  <a:lnTo>
                    <a:pt x="646" y="384"/>
                  </a:lnTo>
                  <a:lnTo>
                    <a:pt x="648" y="380"/>
                  </a:lnTo>
                  <a:lnTo>
                    <a:pt x="648" y="376"/>
                  </a:lnTo>
                  <a:lnTo>
                    <a:pt x="648" y="376"/>
                  </a:lnTo>
                  <a:lnTo>
                    <a:pt x="646" y="370"/>
                  </a:lnTo>
                  <a:lnTo>
                    <a:pt x="642" y="366"/>
                  </a:lnTo>
                  <a:lnTo>
                    <a:pt x="642" y="366"/>
                  </a:lnTo>
                  <a:lnTo>
                    <a:pt x="638" y="362"/>
                  </a:lnTo>
                  <a:lnTo>
                    <a:pt x="636" y="352"/>
                  </a:lnTo>
                  <a:lnTo>
                    <a:pt x="634" y="340"/>
                  </a:lnTo>
                  <a:lnTo>
                    <a:pt x="636" y="324"/>
                  </a:lnTo>
                  <a:lnTo>
                    <a:pt x="636" y="324"/>
                  </a:lnTo>
                  <a:lnTo>
                    <a:pt x="638" y="312"/>
                  </a:lnTo>
                  <a:lnTo>
                    <a:pt x="644" y="304"/>
                  </a:lnTo>
                  <a:lnTo>
                    <a:pt x="654" y="294"/>
                  </a:lnTo>
                  <a:lnTo>
                    <a:pt x="664" y="286"/>
                  </a:lnTo>
                  <a:lnTo>
                    <a:pt x="664" y="286"/>
                  </a:lnTo>
                  <a:lnTo>
                    <a:pt x="686" y="270"/>
                  </a:lnTo>
                  <a:lnTo>
                    <a:pt x="686" y="270"/>
                  </a:lnTo>
                  <a:lnTo>
                    <a:pt x="694" y="260"/>
                  </a:lnTo>
                  <a:lnTo>
                    <a:pt x="696" y="256"/>
                  </a:lnTo>
                  <a:lnTo>
                    <a:pt x="696" y="250"/>
                  </a:lnTo>
                  <a:lnTo>
                    <a:pt x="696" y="250"/>
                  </a:lnTo>
                  <a:lnTo>
                    <a:pt x="696" y="242"/>
                  </a:lnTo>
                  <a:lnTo>
                    <a:pt x="692" y="234"/>
                  </a:lnTo>
                  <a:lnTo>
                    <a:pt x="688" y="226"/>
                  </a:lnTo>
                  <a:lnTo>
                    <a:pt x="684" y="220"/>
                  </a:lnTo>
                  <a:lnTo>
                    <a:pt x="684" y="220"/>
                  </a:lnTo>
                  <a:lnTo>
                    <a:pt x="678" y="218"/>
                  </a:lnTo>
                  <a:lnTo>
                    <a:pt x="672" y="218"/>
                  </a:lnTo>
                  <a:lnTo>
                    <a:pt x="672" y="218"/>
                  </a:lnTo>
                  <a:lnTo>
                    <a:pt x="668" y="216"/>
                  </a:lnTo>
                  <a:lnTo>
                    <a:pt x="662" y="214"/>
                  </a:lnTo>
                  <a:lnTo>
                    <a:pt x="658" y="210"/>
                  </a:lnTo>
                  <a:lnTo>
                    <a:pt x="654" y="202"/>
                  </a:lnTo>
                  <a:lnTo>
                    <a:pt x="654" y="202"/>
                  </a:lnTo>
                  <a:lnTo>
                    <a:pt x="650" y="194"/>
                  </a:lnTo>
                  <a:lnTo>
                    <a:pt x="644" y="188"/>
                  </a:lnTo>
                  <a:lnTo>
                    <a:pt x="636" y="186"/>
                  </a:lnTo>
                  <a:lnTo>
                    <a:pt x="622" y="184"/>
                  </a:lnTo>
                  <a:lnTo>
                    <a:pt x="622" y="184"/>
                  </a:lnTo>
                  <a:lnTo>
                    <a:pt x="612" y="182"/>
                  </a:lnTo>
                  <a:lnTo>
                    <a:pt x="612" y="182"/>
                  </a:lnTo>
                  <a:lnTo>
                    <a:pt x="606" y="180"/>
                  </a:lnTo>
                  <a:lnTo>
                    <a:pt x="600" y="176"/>
                  </a:lnTo>
                  <a:lnTo>
                    <a:pt x="596" y="170"/>
                  </a:lnTo>
                  <a:lnTo>
                    <a:pt x="592" y="162"/>
                  </a:lnTo>
                  <a:lnTo>
                    <a:pt x="588" y="154"/>
                  </a:lnTo>
                  <a:lnTo>
                    <a:pt x="586" y="144"/>
                  </a:lnTo>
                  <a:lnTo>
                    <a:pt x="584" y="116"/>
                  </a:lnTo>
                  <a:lnTo>
                    <a:pt x="584" y="116"/>
                  </a:lnTo>
                  <a:lnTo>
                    <a:pt x="584" y="102"/>
                  </a:lnTo>
                  <a:lnTo>
                    <a:pt x="582" y="96"/>
                  </a:lnTo>
                  <a:lnTo>
                    <a:pt x="580" y="92"/>
                  </a:lnTo>
                  <a:lnTo>
                    <a:pt x="580" y="92"/>
                  </a:lnTo>
                  <a:lnTo>
                    <a:pt x="576" y="94"/>
                  </a:lnTo>
                  <a:lnTo>
                    <a:pt x="576" y="94"/>
                  </a:lnTo>
                  <a:lnTo>
                    <a:pt x="572" y="98"/>
                  </a:lnTo>
                  <a:lnTo>
                    <a:pt x="566" y="100"/>
                  </a:lnTo>
                  <a:lnTo>
                    <a:pt x="566" y="100"/>
                  </a:lnTo>
                  <a:lnTo>
                    <a:pt x="562" y="98"/>
                  </a:lnTo>
                  <a:lnTo>
                    <a:pt x="560" y="96"/>
                  </a:lnTo>
                  <a:lnTo>
                    <a:pt x="560" y="96"/>
                  </a:lnTo>
                  <a:lnTo>
                    <a:pt x="556" y="92"/>
                  </a:lnTo>
                  <a:lnTo>
                    <a:pt x="554" y="92"/>
                  </a:lnTo>
                  <a:lnTo>
                    <a:pt x="554" y="92"/>
                  </a:lnTo>
                  <a:lnTo>
                    <a:pt x="548" y="94"/>
                  </a:lnTo>
                  <a:lnTo>
                    <a:pt x="542" y="98"/>
                  </a:lnTo>
                  <a:lnTo>
                    <a:pt x="542" y="98"/>
                  </a:lnTo>
                  <a:lnTo>
                    <a:pt x="538" y="102"/>
                  </a:lnTo>
                  <a:lnTo>
                    <a:pt x="532" y="104"/>
                  </a:lnTo>
                  <a:lnTo>
                    <a:pt x="528" y="104"/>
                  </a:lnTo>
                  <a:lnTo>
                    <a:pt x="522" y="104"/>
                  </a:lnTo>
                  <a:lnTo>
                    <a:pt x="522" y="104"/>
                  </a:lnTo>
                  <a:lnTo>
                    <a:pt x="518" y="102"/>
                  </a:lnTo>
                  <a:lnTo>
                    <a:pt x="514" y="100"/>
                  </a:lnTo>
                  <a:lnTo>
                    <a:pt x="508" y="90"/>
                  </a:lnTo>
                  <a:lnTo>
                    <a:pt x="508" y="90"/>
                  </a:lnTo>
                  <a:lnTo>
                    <a:pt x="506" y="88"/>
                  </a:lnTo>
                  <a:lnTo>
                    <a:pt x="504" y="86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0" y="84"/>
                  </a:lnTo>
                  <a:lnTo>
                    <a:pt x="486" y="84"/>
                  </a:lnTo>
                  <a:lnTo>
                    <a:pt x="482" y="82"/>
                  </a:lnTo>
                  <a:lnTo>
                    <a:pt x="482" y="82"/>
                  </a:lnTo>
                  <a:lnTo>
                    <a:pt x="478" y="76"/>
                  </a:lnTo>
                  <a:lnTo>
                    <a:pt x="476" y="70"/>
                  </a:lnTo>
                  <a:lnTo>
                    <a:pt x="478" y="54"/>
                  </a:lnTo>
                  <a:lnTo>
                    <a:pt x="478" y="54"/>
                  </a:lnTo>
                  <a:lnTo>
                    <a:pt x="480" y="44"/>
                  </a:lnTo>
                  <a:lnTo>
                    <a:pt x="480" y="34"/>
                  </a:lnTo>
                  <a:lnTo>
                    <a:pt x="480" y="34"/>
                  </a:lnTo>
                  <a:lnTo>
                    <a:pt x="478" y="32"/>
                  </a:lnTo>
                  <a:lnTo>
                    <a:pt x="478" y="32"/>
                  </a:lnTo>
                  <a:lnTo>
                    <a:pt x="472" y="36"/>
                  </a:lnTo>
                  <a:lnTo>
                    <a:pt x="464" y="48"/>
                  </a:lnTo>
                  <a:lnTo>
                    <a:pt x="464" y="48"/>
                  </a:lnTo>
                  <a:lnTo>
                    <a:pt x="462" y="52"/>
                  </a:lnTo>
                  <a:lnTo>
                    <a:pt x="456" y="56"/>
                  </a:lnTo>
                  <a:lnTo>
                    <a:pt x="450" y="60"/>
                  </a:lnTo>
                  <a:lnTo>
                    <a:pt x="446" y="60"/>
                  </a:lnTo>
                  <a:lnTo>
                    <a:pt x="446" y="60"/>
                  </a:lnTo>
                  <a:lnTo>
                    <a:pt x="438" y="58"/>
                  </a:lnTo>
                  <a:lnTo>
                    <a:pt x="434" y="54"/>
                  </a:lnTo>
                  <a:lnTo>
                    <a:pt x="434" y="54"/>
                  </a:lnTo>
                  <a:lnTo>
                    <a:pt x="428" y="46"/>
                  </a:lnTo>
                  <a:lnTo>
                    <a:pt x="422" y="42"/>
                  </a:lnTo>
                  <a:lnTo>
                    <a:pt x="422" y="42"/>
                  </a:lnTo>
                  <a:lnTo>
                    <a:pt x="422" y="44"/>
                  </a:lnTo>
                  <a:lnTo>
                    <a:pt x="422" y="44"/>
                  </a:lnTo>
                  <a:lnTo>
                    <a:pt x="422" y="46"/>
                  </a:lnTo>
                  <a:lnTo>
                    <a:pt x="422" y="46"/>
                  </a:lnTo>
                  <a:lnTo>
                    <a:pt x="422" y="58"/>
                  </a:lnTo>
                  <a:lnTo>
                    <a:pt x="418" y="70"/>
                  </a:lnTo>
                  <a:lnTo>
                    <a:pt x="418" y="70"/>
                  </a:lnTo>
                  <a:lnTo>
                    <a:pt x="416" y="78"/>
                  </a:lnTo>
                  <a:lnTo>
                    <a:pt x="410" y="84"/>
                  </a:lnTo>
                  <a:lnTo>
                    <a:pt x="406" y="86"/>
                  </a:lnTo>
                  <a:lnTo>
                    <a:pt x="402" y="86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6" y="82"/>
                  </a:lnTo>
                  <a:lnTo>
                    <a:pt x="372" y="70"/>
                  </a:lnTo>
                  <a:lnTo>
                    <a:pt x="362" y="58"/>
                  </a:lnTo>
                  <a:lnTo>
                    <a:pt x="356" y="50"/>
                  </a:lnTo>
                  <a:lnTo>
                    <a:pt x="356" y="50"/>
                  </a:lnTo>
                  <a:lnTo>
                    <a:pt x="356" y="50"/>
                  </a:lnTo>
                  <a:lnTo>
                    <a:pt x="352" y="50"/>
                  </a:lnTo>
                  <a:lnTo>
                    <a:pt x="352" y="50"/>
                  </a:lnTo>
                  <a:lnTo>
                    <a:pt x="346" y="50"/>
                  </a:lnTo>
                  <a:lnTo>
                    <a:pt x="342" y="48"/>
                  </a:lnTo>
                  <a:lnTo>
                    <a:pt x="342" y="48"/>
                  </a:lnTo>
                  <a:lnTo>
                    <a:pt x="338" y="44"/>
                  </a:lnTo>
                  <a:lnTo>
                    <a:pt x="338" y="40"/>
                  </a:lnTo>
                  <a:lnTo>
                    <a:pt x="338" y="40"/>
                  </a:lnTo>
                  <a:lnTo>
                    <a:pt x="336" y="32"/>
                  </a:lnTo>
                  <a:lnTo>
                    <a:pt x="330" y="20"/>
                  </a:lnTo>
                  <a:lnTo>
                    <a:pt x="324" y="10"/>
                  </a:lnTo>
                  <a:lnTo>
                    <a:pt x="314" y="0"/>
                  </a:lnTo>
                  <a:lnTo>
                    <a:pt x="314" y="0"/>
                  </a:lnTo>
                  <a:lnTo>
                    <a:pt x="306" y="10"/>
                  </a:lnTo>
                  <a:lnTo>
                    <a:pt x="306" y="10"/>
                  </a:lnTo>
                  <a:lnTo>
                    <a:pt x="300" y="18"/>
                  </a:lnTo>
                  <a:lnTo>
                    <a:pt x="298" y="26"/>
                  </a:lnTo>
                  <a:lnTo>
                    <a:pt x="296" y="34"/>
                  </a:lnTo>
                  <a:lnTo>
                    <a:pt x="296" y="42"/>
                  </a:lnTo>
                  <a:lnTo>
                    <a:pt x="296" y="42"/>
                  </a:lnTo>
                  <a:lnTo>
                    <a:pt x="298" y="56"/>
                  </a:lnTo>
                  <a:lnTo>
                    <a:pt x="296" y="64"/>
                  </a:lnTo>
                  <a:lnTo>
                    <a:pt x="294" y="66"/>
                  </a:lnTo>
                  <a:lnTo>
                    <a:pt x="290" y="70"/>
                  </a:lnTo>
                  <a:lnTo>
                    <a:pt x="290" y="70"/>
                  </a:lnTo>
                  <a:lnTo>
                    <a:pt x="280" y="74"/>
                  </a:lnTo>
                  <a:lnTo>
                    <a:pt x="270" y="78"/>
                  </a:lnTo>
                  <a:lnTo>
                    <a:pt x="262" y="82"/>
                  </a:lnTo>
                  <a:lnTo>
                    <a:pt x="254" y="90"/>
                  </a:lnTo>
                  <a:lnTo>
                    <a:pt x="254" y="90"/>
                  </a:lnTo>
                  <a:lnTo>
                    <a:pt x="242" y="108"/>
                  </a:lnTo>
                  <a:lnTo>
                    <a:pt x="238" y="118"/>
                  </a:lnTo>
                  <a:lnTo>
                    <a:pt x="236" y="128"/>
                  </a:lnTo>
                  <a:lnTo>
                    <a:pt x="236" y="128"/>
                  </a:lnTo>
                  <a:lnTo>
                    <a:pt x="232" y="138"/>
                  </a:lnTo>
                  <a:lnTo>
                    <a:pt x="228" y="144"/>
                  </a:lnTo>
                  <a:lnTo>
                    <a:pt x="218" y="156"/>
                  </a:lnTo>
                  <a:lnTo>
                    <a:pt x="218" y="156"/>
                  </a:lnTo>
                  <a:lnTo>
                    <a:pt x="206" y="170"/>
                  </a:lnTo>
                  <a:lnTo>
                    <a:pt x="190" y="190"/>
                  </a:lnTo>
                  <a:lnTo>
                    <a:pt x="190" y="190"/>
                  </a:lnTo>
                  <a:lnTo>
                    <a:pt x="174" y="208"/>
                  </a:lnTo>
                  <a:lnTo>
                    <a:pt x="166" y="214"/>
                  </a:lnTo>
                  <a:lnTo>
                    <a:pt x="162" y="216"/>
                  </a:lnTo>
                  <a:lnTo>
                    <a:pt x="158" y="216"/>
                  </a:lnTo>
                  <a:lnTo>
                    <a:pt x="158" y="216"/>
                  </a:lnTo>
                  <a:lnTo>
                    <a:pt x="148" y="216"/>
                  </a:lnTo>
                  <a:lnTo>
                    <a:pt x="138" y="212"/>
                  </a:lnTo>
                  <a:lnTo>
                    <a:pt x="134" y="212"/>
                  </a:lnTo>
                  <a:lnTo>
                    <a:pt x="130" y="214"/>
                  </a:lnTo>
                  <a:lnTo>
                    <a:pt x="128" y="216"/>
                  </a:lnTo>
                  <a:lnTo>
                    <a:pt x="126" y="220"/>
                  </a:lnTo>
                  <a:lnTo>
                    <a:pt x="126" y="220"/>
                  </a:lnTo>
                  <a:lnTo>
                    <a:pt x="120" y="240"/>
                  </a:lnTo>
                  <a:lnTo>
                    <a:pt x="118" y="248"/>
                  </a:lnTo>
                  <a:lnTo>
                    <a:pt x="118" y="258"/>
                  </a:lnTo>
                  <a:lnTo>
                    <a:pt x="118" y="258"/>
                  </a:lnTo>
                  <a:lnTo>
                    <a:pt x="116" y="278"/>
                  </a:lnTo>
                  <a:lnTo>
                    <a:pt x="114" y="292"/>
                  </a:lnTo>
                  <a:lnTo>
                    <a:pt x="114" y="292"/>
                  </a:lnTo>
                  <a:lnTo>
                    <a:pt x="110" y="296"/>
                  </a:lnTo>
                  <a:lnTo>
                    <a:pt x="106" y="300"/>
                  </a:lnTo>
                  <a:lnTo>
                    <a:pt x="104" y="304"/>
                  </a:lnTo>
                  <a:lnTo>
                    <a:pt x="102" y="306"/>
                  </a:lnTo>
                  <a:lnTo>
                    <a:pt x="104" y="308"/>
                  </a:lnTo>
                  <a:lnTo>
                    <a:pt x="104" y="308"/>
                  </a:lnTo>
                  <a:lnTo>
                    <a:pt x="108" y="314"/>
                  </a:lnTo>
                  <a:lnTo>
                    <a:pt x="108" y="320"/>
                  </a:lnTo>
                  <a:lnTo>
                    <a:pt x="104" y="338"/>
                  </a:lnTo>
                  <a:lnTo>
                    <a:pt x="104" y="338"/>
                  </a:lnTo>
                  <a:lnTo>
                    <a:pt x="104" y="358"/>
                  </a:lnTo>
                  <a:lnTo>
                    <a:pt x="104" y="366"/>
                  </a:lnTo>
                  <a:lnTo>
                    <a:pt x="106" y="374"/>
                  </a:lnTo>
                  <a:lnTo>
                    <a:pt x="106" y="374"/>
                  </a:lnTo>
                  <a:lnTo>
                    <a:pt x="108" y="380"/>
                  </a:lnTo>
                  <a:lnTo>
                    <a:pt x="108" y="386"/>
                  </a:lnTo>
                  <a:lnTo>
                    <a:pt x="102" y="402"/>
                  </a:lnTo>
                  <a:lnTo>
                    <a:pt x="94" y="416"/>
                  </a:lnTo>
                  <a:lnTo>
                    <a:pt x="92" y="418"/>
                  </a:lnTo>
                  <a:lnTo>
                    <a:pt x="90" y="418"/>
                  </a:lnTo>
                  <a:lnTo>
                    <a:pt x="90" y="418"/>
                  </a:lnTo>
                  <a:lnTo>
                    <a:pt x="88" y="414"/>
                  </a:lnTo>
                  <a:lnTo>
                    <a:pt x="88" y="410"/>
                  </a:lnTo>
                  <a:lnTo>
                    <a:pt x="88" y="398"/>
                  </a:lnTo>
                  <a:lnTo>
                    <a:pt x="88" y="384"/>
                  </a:lnTo>
                  <a:lnTo>
                    <a:pt x="88" y="374"/>
                  </a:lnTo>
                  <a:lnTo>
                    <a:pt x="88" y="374"/>
                  </a:lnTo>
                  <a:lnTo>
                    <a:pt x="84" y="368"/>
                  </a:lnTo>
                  <a:lnTo>
                    <a:pt x="82" y="366"/>
                  </a:lnTo>
                  <a:lnTo>
                    <a:pt x="74" y="366"/>
                  </a:lnTo>
                  <a:lnTo>
                    <a:pt x="64" y="368"/>
                  </a:lnTo>
                  <a:lnTo>
                    <a:pt x="64" y="368"/>
                  </a:lnTo>
                  <a:lnTo>
                    <a:pt x="50" y="372"/>
                  </a:lnTo>
                  <a:lnTo>
                    <a:pt x="40" y="370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16" y="364"/>
                  </a:lnTo>
                  <a:lnTo>
                    <a:pt x="12" y="366"/>
                  </a:lnTo>
                  <a:lnTo>
                    <a:pt x="6" y="37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4" y="408"/>
                  </a:lnTo>
                  <a:lnTo>
                    <a:pt x="6" y="432"/>
                  </a:lnTo>
                  <a:lnTo>
                    <a:pt x="12" y="458"/>
                  </a:lnTo>
                  <a:lnTo>
                    <a:pt x="14" y="468"/>
                  </a:lnTo>
                  <a:lnTo>
                    <a:pt x="18" y="474"/>
                  </a:lnTo>
                  <a:lnTo>
                    <a:pt x="18" y="474"/>
                  </a:lnTo>
                  <a:lnTo>
                    <a:pt x="28" y="480"/>
                  </a:lnTo>
                  <a:lnTo>
                    <a:pt x="36" y="484"/>
                  </a:lnTo>
                  <a:lnTo>
                    <a:pt x="52" y="490"/>
                  </a:lnTo>
                  <a:lnTo>
                    <a:pt x="52" y="490"/>
                  </a:lnTo>
                  <a:lnTo>
                    <a:pt x="58" y="492"/>
                  </a:lnTo>
                  <a:lnTo>
                    <a:pt x="66" y="498"/>
                  </a:lnTo>
                  <a:lnTo>
                    <a:pt x="74" y="504"/>
                  </a:lnTo>
                  <a:lnTo>
                    <a:pt x="78" y="514"/>
                  </a:lnTo>
                  <a:lnTo>
                    <a:pt x="78" y="514"/>
                  </a:lnTo>
                  <a:lnTo>
                    <a:pt x="76" y="508"/>
                  </a:lnTo>
                  <a:lnTo>
                    <a:pt x="76" y="508"/>
                  </a:lnTo>
                  <a:lnTo>
                    <a:pt x="82" y="510"/>
                  </a:lnTo>
                  <a:lnTo>
                    <a:pt x="82" y="510"/>
                  </a:lnTo>
                  <a:lnTo>
                    <a:pt x="112" y="518"/>
                  </a:lnTo>
                  <a:lnTo>
                    <a:pt x="112" y="518"/>
                  </a:lnTo>
                  <a:lnTo>
                    <a:pt x="122" y="522"/>
                  </a:lnTo>
                  <a:lnTo>
                    <a:pt x="128" y="526"/>
                  </a:lnTo>
                  <a:lnTo>
                    <a:pt x="136" y="532"/>
                  </a:lnTo>
                  <a:lnTo>
                    <a:pt x="140" y="540"/>
                  </a:lnTo>
                  <a:lnTo>
                    <a:pt x="140" y="540"/>
                  </a:lnTo>
                  <a:lnTo>
                    <a:pt x="144" y="548"/>
                  </a:lnTo>
                  <a:lnTo>
                    <a:pt x="146" y="558"/>
                  </a:lnTo>
                  <a:lnTo>
                    <a:pt x="148" y="568"/>
                  </a:lnTo>
                  <a:lnTo>
                    <a:pt x="146" y="578"/>
                  </a:lnTo>
                  <a:lnTo>
                    <a:pt x="146" y="578"/>
                  </a:lnTo>
                  <a:lnTo>
                    <a:pt x="146" y="582"/>
                  </a:lnTo>
                  <a:lnTo>
                    <a:pt x="146" y="584"/>
                  </a:lnTo>
                  <a:lnTo>
                    <a:pt x="154" y="590"/>
                  </a:lnTo>
                  <a:lnTo>
                    <a:pt x="154" y="590"/>
                  </a:lnTo>
                  <a:lnTo>
                    <a:pt x="164" y="600"/>
                  </a:lnTo>
                  <a:lnTo>
                    <a:pt x="168" y="606"/>
                  </a:lnTo>
                  <a:lnTo>
                    <a:pt x="170" y="616"/>
                  </a:lnTo>
                  <a:lnTo>
                    <a:pt x="170" y="616"/>
                  </a:lnTo>
                  <a:lnTo>
                    <a:pt x="170" y="622"/>
                  </a:lnTo>
                  <a:lnTo>
                    <a:pt x="166" y="628"/>
                  </a:lnTo>
                  <a:lnTo>
                    <a:pt x="158" y="640"/>
                  </a:lnTo>
                  <a:lnTo>
                    <a:pt x="158" y="640"/>
                  </a:lnTo>
                  <a:lnTo>
                    <a:pt x="148" y="652"/>
                  </a:lnTo>
                  <a:lnTo>
                    <a:pt x="148" y="652"/>
                  </a:lnTo>
                  <a:lnTo>
                    <a:pt x="144" y="660"/>
                  </a:lnTo>
                  <a:lnTo>
                    <a:pt x="138" y="670"/>
                  </a:lnTo>
                  <a:lnTo>
                    <a:pt x="138" y="670"/>
                  </a:lnTo>
                  <a:lnTo>
                    <a:pt x="138" y="670"/>
                  </a:lnTo>
                  <a:lnTo>
                    <a:pt x="138" y="670"/>
                  </a:lnTo>
                  <a:lnTo>
                    <a:pt x="140" y="676"/>
                  </a:lnTo>
                  <a:lnTo>
                    <a:pt x="140" y="676"/>
                  </a:lnTo>
                  <a:lnTo>
                    <a:pt x="140" y="682"/>
                  </a:lnTo>
                  <a:lnTo>
                    <a:pt x="140" y="686"/>
                  </a:lnTo>
                  <a:lnTo>
                    <a:pt x="134" y="694"/>
                  </a:lnTo>
                  <a:lnTo>
                    <a:pt x="122" y="702"/>
                  </a:lnTo>
                  <a:lnTo>
                    <a:pt x="122" y="702"/>
                  </a:lnTo>
                  <a:lnTo>
                    <a:pt x="116" y="706"/>
                  </a:lnTo>
                  <a:lnTo>
                    <a:pt x="112" y="712"/>
                  </a:lnTo>
                  <a:lnTo>
                    <a:pt x="110" y="714"/>
                  </a:lnTo>
                  <a:lnTo>
                    <a:pt x="112" y="716"/>
                  </a:lnTo>
                  <a:lnTo>
                    <a:pt x="118" y="718"/>
                  </a:lnTo>
                  <a:lnTo>
                    <a:pt x="118" y="718"/>
                  </a:lnTo>
                  <a:lnTo>
                    <a:pt x="128" y="716"/>
                  </a:lnTo>
                  <a:lnTo>
                    <a:pt x="138" y="716"/>
                  </a:lnTo>
                  <a:lnTo>
                    <a:pt x="146" y="716"/>
                  </a:lnTo>
                  <a:lnTo>
                    <a:pt x="150" y="718"/>
                  </a:lnTo>
                  <a:lnTo>
                    <a:pt x="150" y="720"/>
                  </a:lnTo>
                  <a:lnTo>
                    <a:pt x="150" y="720"/>
                  </a:lnTo>
                  <a:lnTo>
                    <a:pt x="154" y="734"/>
                  </a:lnTo>
                  <a:lnTo>
                    <a:pt x="158" y="740"/>
                  </a:lnTo>
                  <a:lnTo>
                    <a:pt x="166" y="742"/>
                  </a:lnTo>
                  <a:lnTo>
                    <a:pt x="166" y="742"/>
                  </a:lnTo>
                  <a:lnTo>
                    <a:pt x="174" y="740"/>
                  </a:lnTo>
                  <a:lnTo>
                    <a:pt x="182" y="738"/>
                  </a:lnTo>
                  <a:lnTo>
                    <a:pt x="188" y="736"/>
                  </a:lnTo>
                  <a:lnTo>
                    <a:pt x="194" y="736"/>
                  </a:lnTo>
                  <a:lnTo>
                    <a:pt x="194" y="736"/>
                  </a:lnTo>
                  <a:lnTo>
                    <a:pt x="198" y="738"/>
                  </a:lnTo>
                  <a:lnTo>
                    <a:pt x="200" y="742"/>
                  </a:lnTo>
                  <a:lnTo>
                    <a:pt x="202" y="748"/>
                  </a:lnTo>
                  <a:lnTo>
                    <a:pt x="204" y="754"/>
                  </a:lnTo>
                  <a:lnTo>
                    <a:pt x="204" y="754"/>
                  </a:lnTo>
                  <a:lnTo>
                    <a:pt x="210" y="760"/>
                  </a:lnTo>
                  <a:lnTo>
                    <a:pt x="212" y="768"/>
                  </a:lnTo>
                  <a:lnTo>
                    <a:pt x="210" y="774"/>
                  </a:lnTo>
                  <a:lnTo>
                    <a:pt x="208" y="776"/>
                  </a:lnTo>
                  <a:lnTo>
                    <a:pt x="204" y="776"/>
                  </a:lnTo>
                  <a:lnTo>
                    <a:pt x="204" y="776"/>
                  </a:lnTo>
                  <a:lnTo>
                    <a:pt x="200" y="774"/>
                  </a:lnTo>
                  <a:lnTo>
                    <a:pt x="198" y="770"/>
                  </a:lnTo>
                  <a:lnTo>
                    <a:pt x="192" y="764"/>
                  </a:lnTo>
                  <a:lnTo>
                    <a:pt x="186" y="758"/>
                  </a:lnTo>
                  <a:lnTo>
                    <a:pt x="182" y="758"/>
                  </a:lnTo>
                  <a:lnTo>
                    <a:pt x="180" y="758"/>
                  </a:lnTo>
                  <a:lnTo>
                    <a:pt x="180" y="758"/>
                  </a:lnTo>
                  <a:lnTo>
                    <a:pt x="178" y="762"/>
                  </a:lnTo>
                  <a:lnTo>
                    <a:pt x="176" y="766"/>
                  </a:lnTo>
                  <a:lnTo>
                    <a:pt x="174" y="774"/>
                  </a:lnTo>
                  <a:lnTo>
                    <a:pt x="172" y="784"/>
                  </a:lnTo>
                  <a:lnTo>
                    <a:pt x="170" y="792"/>
                  </a:lnTo>
                  <a:lnTo>
                    <a:pt x="170" y="792"/>
                  </a:lnTo>
                  <a:lnTo>
                    <a:pt x="166" y="800"/>
                  </a:lnTo>
                  <a:lnTo>
                    <a:pt x="160" y="806"/>
                  </a:lnTo>
                  <a:lnTo>
                    <a:pt x="156" y="808"/>
                  </a:lnTo>
                  <a:lnTo>
                    <a:pt x="154" y="808"/>
                  </a:lnTo>
                  <a:lnTo>
                    <a:pt x="150" y="806"/>
                  </a:lnTo>
                  <a:lnTo>
                    <a:pt x="146" y="802"/>
                  </a:lnTo>
                  <a:lnTo>
                    <a:pt x="146" y="802"/>
                  </a:lnTo>
                  <a:lnTo>
                    <a:pt x="138" y="792"/>
                  </a:lnTo>
                  <a:lnTo>
                    <a:pt x="130" y="784"/>
                  </a:lnTo>
                  <a:lnTo>
                    <a:pt x="122" y="780"/>
                  </a:lnTo>
                  <a:lnTo>
                    <a:pt x="112" y="776"/>
                  </a:lnTo>
                  <a:lnTo>
                    <a:pt x="112" y="776"/>
                  </a:lnTo>
                  <a:lnTo>
                    <a:pt x="102" y="772"/>
                  </a:lnTo>
                  <a:lnTo>
                    <a:pt x="94" y="770"/>
                  </a:lnTo>
                  <a:lnTo>
                    <a:pt x="86" y="770"/>
                  </a:lnTo>
                  <a:lnTo>
                    <a:pt x="84" y="772"/>
                  </a:lnTo>
                  <a:lnTo>
                    <a:pt x="84" y="776"/>
                  </a:lnTo>
                  <a:lnTo>
                    <a:pt x="84" y="776"/>
                  </a:lnTo>
                  <a:lnTo>
                    <a:pt x="86" y="782"/>
                  </a:lnTo>
                  <a:lnTo>
                    <a:pt x="88" y="788"/>
                  </a:lnTo>
                  <a:lnTo>
                    <a:pt x="92" y="792"/>
                  </a:lnTo>
                  <a:lnTo>
                    <a:pt x="92" y="796"/>
                  </a:lnTo>
                  <a:lnTo>
                    <a:pt x="92" y="796"/>
                  </a:lnTo>
                  <a:lnTo>
                    <a:pt x="92" y="800"/>
                  </a:lnTo>
                  <a:lnTo>
                    <a:pt x="88" y="806"/>
                  </a:lnTo>
                  <a:lnTo>
                    <a:pt x="88" y="810"/>
                  </a:lnTo>
                  <a:lnTo>
                    <a:pt x="88" y="812"/>
                  </a:lnTo>
                  <a:lnTo>
                    <a:pt x="92" y="812"/>
                  </a:lnTo>
                  <a:lnTo>
                    <a:pt x="92" y="812"/>
                  </a:lnTo>
                  <a:lnTo>
                    <a:pt x="100" y="810"/>
                  </a:lnTo>
                  <a:lnTo>
                    <a:pt x="108" y="806"/>
                  </a:lnTo>
                  <a:lnTo>
                    <a:pt x="112" y="804"/>
                  </a:lnTo>
                  <a:lnTo>
                    <a:pt x="114" y="806"/>
                  </a:lnTo>
                  <a:lnTo>
                    <a:pt x="114" y="810"/>
                  </a:lnTo>
                  <a:lnTo>
                    <a:pt x="114" y="810"/>
                  </a:lnTo>
                  <a:lnTo>
                    <a:pt x="114" y="814"/>
                  </a:lnTo>
                  <a:lnTo>
                    <a:pt x="112" y="816"/>
                  </a:lnTo>
                  <a:lnTo>
                    <a:pt x="104" y="820"/>
                  </a:lnTo>
                  <a:lnTo>
                    <a:pt x="94" y="826"/>
                  </a:lnTo>
                  <a:lnTo>
                    <a:pt x="90" y="828"/>
                  </a:lnTo>
                  <a:lnTo>
                    <a:pt x="86" y="832"/>
                  </a:lnTo>
                  <a:lnTo>
                    <a:pt x="86" y="832"/>
                  </a:lnTo>
                  <a:lnTo>
                    <a:pt x="80" y="842"/>
                  </a:lnTo>
                  <a:lnTo>
                    <a:pt x="78" y="850"/>
                  </a:lnTo>
                  <a:lnTo>
                    <a:pt x="78" y="854"/>
                  </a:lnTo>
                  <a:lnTo>
                    <a:pt x="80" y="856"/>
                  </a:lnTo>
                  <a:lnTo>
                    <a:pt x="82" y="856"/>
                  </a:lnTo>
                  <a:lnTo>
                    <a:pt x="86" y="856"/>
                  </a:lnTo>
                  <a:lnTo>
                    <a:pt x="86" y="856"/>
                  </a:lnTo>
                  <a:lnTo>
                    <a:pt x="98" y="850"/>
                  </a:lnTo>
                  <a:lnTo>
                    <a:pt x="102" y="852"/>
                  </a:lnTo>
                  <a:lnTo>
                    <a:pt x="104" y="858"/>
                  </a:lnTo>
                  <a:lnTo>
                    <a:pt x="104" y="858"/>
                  </a:lnTo>
                  <a:lnTo>
                    <a:pt x="100" y="866"/>
                  </a:lnTo>
                  <a:lnTo>
                    <a:pt x="96" y="874"/>
                  </a:lnTo>
                  <a:lnTo>
                    <a:pt x="94" y="880"/>
                  </a:lnTo>
                  <a:lnTo>
                    <a:pt x="94" y="882"/>
                  </a:lnTo>
                  <a:lnTo>
                    <a:pt x="98" y="884"/>
                  </a:lnTo>
                  <a:lnTo>
                    <a:pt x="98" y="884"/>
                  </a:lnTo>
                  <a:lnTo>
                    <a:pt x="106" y="882"/>
                  </a:lnTo>
                  <a:lnTo>
                    <a:pt x="114" y="876"/>
                  </a:lnTo>
                  <a:lnTo>
                    <a:pt x="130" y="864"/>
                  </a:lnTo>
                  <a:lnTo>
                    <a:pt x="130" y="864"/>
                  </a:lnTo>
                  <a:lnTo>
                    <a:pt x="140" y="856"/>
                  </a:lnTo>
                  <a:lnTo>
                    <a:pt x="152" y="846"/>
                  </a:lnTo>
                  <a:lnTo>
                    <a:pt x="164" y="840"/>
                  </a:lnTo>
                  <a:lnTo>
                    <a:pt x="168" y="840"/>
                  </a:lnTo>
                  <a:lnTo>
                    <a:pt x="170" y="840"/>
                  </a:lnTo>
                  <a:lnTo>
                    <a:pt x="170" y="840"/>
                  </a:lnTo>
                  <a:lnTo>
                    <a:pt x="172" y="846"/>
                  </a:lnTo>
                  <a:lnTo>
                    <a:pt x="176" y="852"/>
                  </a:lnTo>
                  <a:lnTo>
                    <a:pt x="182" y="856"/>
                  </a:lnTo>
                  <a:lnTo>
                    <a:pt x="184" y="856"/>
                  </a:lnTo>
                  <a:lnTo>
                    <a:pt x="188" y="854"/>
                  </a:lnTo>
                  <a:lnTo>
                    <a:pt x="188" y="854"/>
                  </a:lnTo>
                  <a:lnTo>
                    <a:pt x="196" y="850"/>
                  </a:lnTo>
                  <a:lnTo>
                    <a:pt x="202" y="844"/>
                  </a:lnTo>
                  <a:lnTo>
                    <a:pt x="208" y="840"/>
                  </a:lnTo>
                  <a:lnTo>
                    <a:pt x="210" y="842"/>
                  </a:lnTo>
                  <a:lnTo>
                    <a:pt x="210" y="844"/>
                  </a:lnTo>
                  <a:lnTo>
                    <a:pt x="210" y="844"/>
                  </a:lnTo>
                  <a:lnTo>
                    <a:pt x="212" y="854"/>
                  </a:lnTo>
                  <a:lnTo>
                    <a:pt x="212" y="862"/>
                  </a:lnTo>
                  <a:lnTo>
                    <a:pt x="210" y="864"/>
                  </a:lnTo>
                  <a:lnTo>
                    <a:pt x="208" y="868"/>
                  </a:lnTo>
                  <a:lnTo>
                    <a:pt x="204" y="870"/>
                  </a:lnTo>
                  <a:lnTo>
                    <a:pt x="200" y="870"/>
                  </a:lnTo>
                  <a:lnTo>
                    <a:pt x="200" y="870"/>
                  </a:lnTo>
                  <a:lnTo>
                    <a:pt x="192" y="872"/>
                  </a:lnTo>
                  <a:lnTo>
                    <a:pt x="186" y="876"/>
                  </a:lnTo>
                  <a:lnTo>
                    <a:pt x="180" y="878"/>
                  </a:lnTo>
                  <a:lnTo>
                    <a:pt x="176" y="880"/>
                  </a:lnTo>
                  <a:lnTo>
                    <a:pt x="176" y="880"/>
                  </a:lnTo>
                  <a:lnTo>
                    <a:pt x="168" y="880"/>
                  </a:lnTo>
                  <a:lnTo>
                    <a:pt x="162" y="882"/>
                  </a:lnTo>
                  <a:lnTo>
                    <a:pt x="156" y="886"/>
                  </a:lnTo>
                  <a:lnTo>
                    <a:pt x="154" y="890"/>
                  </a:lnTo>
                  <a:lnTo>
                    <a:pt x="154" y="894"/>
                  </a:lnTo>
                  <a:lnTo>
                    <a:pt x="154" y="894"/>
                  </a:lnTo>
                  <a:lnTo>
                    <a:pt x="152" y="906"/>
                  </a:lnTo>
                  <a:lnTo>
                    <a:pt x="154" y="912"/>
                  </a:lnTo>
                  <a:lnTo>
                    <a:pt x="158" y="918"/>
                  </a:lnTo>
                  <a:lnTo>
                    <a:pt x="162" y="922"/>
                  </a:lnTo>
                  <a:lnTo>
                    <a:pt x="162" y="922"/>
                  </a:lnTo>
                  <a:lnTo>
                    <a:pt x="164" y="924"/>
                  </a:lnTo>
                  <a:lnTo>
                    <a:pt x="164" y="926"/>
                  </a:lnTo>
                  <a:lnTo>
                    <a:pt x="160" y="930"/>
                  </a:lnTo>
                  <a:lnTo>
                    <a:pt x="148" y="936"/>
                  </a:lnTo>
                  <a:lnTo>
                    <a:pt x="148" y="936"/>
                  </a:lnTo>
                  <a:lnTo>
                    <a:pt x="142" y="940"/>
                  </a:lnTo>
                  <a:lnTo>
                    <a:pt x="140" y="944"/>
                  </a:lnTo>
                  <a:lnTo>
                    <a:pt x="140" y="948"/>
                  </a:lnTo>
                  <a:lnTo>
                    <a:pt x="142" y="950"/>
                  </a:lnTo>
                  <a:lnTo>
                    <a:pt x="146" y="952"/>
                  </a:lnTo>
                  <a:lnTo>
                    <a:pt x="152" y="954"/>
                  </a:lnTo>
                  <a:lnTo>
                    <a:pt x="152" y="954"/>
                  </a:lnTo>
                  <a:lnTo>
                    <a:pt x="158" y="954"/>
                  </a:lnTo>
                  <a:lnTo>
                    <a:pt x="162" y="956"/>
                  </a:lnTo>
                  <a:lnTo>
                    <a:pt x="166" y="960"/>
                  </a:lnTo>
                  <a:lnTo>
                    <a:pt x="168" y="962"/>
                  </a:lnTo>
                  <a:lnTo>
                    <a:pt x="174" y="962"/>
                  </a:lnTo>
                  <a:lnTo>
                    <a:pt x="174" y="962"/>
                  </a:lnTo>
                  <a:lnTo>
                    <a:pt x="178" y="960"/>
                  </a:lnTo>
                  <a:lnTo>
                    <a:pt x="182" y="956"/>
                  </a:lnTo>
                  <a:lnTo>
                    <a:pt x="184" y="948"/>
                  </a:lnTo>
                  <a:lnTo>
                    <a:pt x="186" y="942"/>
                  </a:lnTo>
                  <a:lnTo>
                    <a:pt x="186" y="940"/>
                  </a:lnTo>
                  <a:lnTo>
                    <a:pt x="188" y="942"/>
                  </a:lnTo>
                  <a:lnTo>
                    <a:pt x="188" y="942"/>
                  </a:lnTo>
                  <a:lnTo>
                    <a:pt x="190" y="944"/>
                  </a:lnTo>
                  <a:lnTo>
                    <a:pt x="190" y="948"/>
                  </a:lnTo>
                  <a:lnTo>
                    <a:pt x="188" y="954"/>
                  </a:lnTo>
                  <a:lnTo>
                    <a:pt x="188" y="960"/>
                  </a:lnTo>
                  <a:lnTo>
                    <a:pt x="190" y="960"/>
                  </a:lnTo>
                  <a:lnTo>
                    <a:pt x="194" y="962"/>
                  </a:lnTo>
                  <a:lnTo>
                    <a:pt x="194" y="962"/>
                  </a:lnTo>
                  <a:lnTo>
                    <a:pt x="198" y="960"/>
                  </a:lnTo>
                  <a:lnTo>
                    <a:pt x="200" y="954"/>
                  </a:lnTo>
                  <a:lnTo>
                    <a:pt x="206" y="936"/>
                  </a:lnTo>
                  <a:lnTo>
                    <a:pt x="210" y="918"/>
                  </a:lnTo>
                  <a:lnTo>
                    <a:pt x="212" y="912"/>
                  </a:lnTo>
                  <a:lnTo>
                    <a:pt x="216" y="908"/>
                  </a:lnTo>
                  <a:lnTo>
                    <a:pt x="216" y="908"/>
                  </a:lnTo>
                  <a:lnTo>
                    <a:pt x="218" y="908"/>
                  </a:lnTo>
                  <a:lnTo>
                    <a:pt x="220" y="910"/>
                  </a:lnTo>
                  <a:lnTo>
                    <a:pt x="222" y="916"/>
                  </a:lnTo>
                  <a:lnTo>
                    <a:pt x="220" y="936"/>
                  </a:lnTo>
                  <a:lnTo>
                    <a:pt x="220" y="936"/>
                  </a:lnTo>
                  <a:lnTo>
                    <a:pt x="220" y="948"/>
                  </a:lnTo>
                  <a:lnTo>
                    <a:pt x="222" y="962"/>
                  </a:lnTo>
                  <a:lnTo>
                    <a:pt x="220" y="968"/>
                  </a:lnTo>
                  <a:lnTo>
                    <a:pt x="218" y="972"/>
                  </a:lnTo>
                  <a:lnTo>
                    <a:pt x="214" y="976"/>
                  </a:lnTo>
                  <a:lnTo>
                    <a:pt x="210" y="978"/>
                  </a:lnTo>
                  <a:lnTo>
                    <a:pt x="210" y="978"/>
                  </a:lnTo>
                  <a:lnTo>
                    <a:pt x="196" y="978"/>
                  </a:lnTo>
                  <a:lnTo>
                    <a:pt x="184" y="976"/>
                  </a:lnTo>
                  <a:lnTo>
                    <a:pt x="176" y="976"/>
                  </a:lnTo>
                  <a:lnTo>
                    <a:pt x="174" y="976"/>
                  </a:lnTo>
                  <a:lnTo>
                    <a:pt x="172" y="980"/>
                  </a:lnTo>
                  <a:lnTo>
                    <a:pt x="172" y="980"/>
                  </a:lnTo>
                  <a:lnTo>
                    <a:pt x="176" y="988"/>
                  </a:lnTo>
                  <a:lnTo>
                    <a:pt x="184" y="1002"/>
                  </a:lnTo>
                  <a:lnTo>
                    <a:pt x="198" y="1016"/>
                  </a:lnTo>
                  <a:lnTo>
                    <a:pt x="210" y="1028"/>
                  </a:lnTo>
                  <a:lnTo>
                    <a:pt x="210" y="1028"/>
                  </a:lnTo>
                  <a:lnTo>
                    <a:pt x="234" y="1044"/>
                  </a:lnTo>
                  <a:lnTo>
                    <a:pt x="242" y="1050"/>
                  </a:lnTo>
                  <a:lnTo>
                    <a:pt x="248" y="1050"/>
                  </a:lnTo>
                  <a:lnTo>
                    <a:pt x="252" y="1050"/>
                  </a:lnTo>
                  <a:lnTo>
                    <a:pt x="252" y="1050"/>
                  </a:lnTo>
                  <a:lnTo>
                    <a:pt x="264" y="1048"/>
                  </a:lnTo>
                  <a:lnTo>
                    <a:pt x="274" y="1048"/>
                  </a:lnTo>
                  <a:lnTo>
                    <a:pt x="282" y="1044"/>
                  </a:lnTo>
                  <a:lnTo>
                    <a:pt x="286" y="1042"/>
                  </a:lnTo>
                  <a:lnTo>
                    <a:pt x="286" y="1038"/>
                  </a:lnTo>
                  <a:lnTo>
                    <a:pt x="286" y="1038"/>
                  </a:lnTo>
                  <a:lnTo>
                    <a:pt x="284" y="1030"/>
                  </a:lnTo>
                  <a:lnTo>
                    <a:pt x="282" y="1024"/>
                  </a:lnTo>
                  <a:lnTo>
                    <a:pt x="278" y="1018"/>
                  </a:lnTo>
                  <a:lnTo>
                    <a:pt x="278" y="1016"/>
                  </a:lnTo>
                  <a:lnTo>
                    <a:pt x="280" y="1012"/>
                  </a:lnTo>
                  <a:lnTo>
                    <a:pt x="280" y="1012"/>
                  </a:lnTo>
                  <a:lnTo>
                    <a:pt x="282" y="1006"/>
                  </a:lnTo>
                  <a:lnTo>
                    <a:pt x="286" y="1002"/>
                  </a:lnTo>
                  <a:lnTo>
                    <a:pt x="292" y="1002"/>
                  </a:lnTo>
                  <a:lnTo>
                    <a:pt x="298" y="1000"/>
                  </a:lnTo>
                  <a:lnTo>
                    <a:pt x="298" y="1000"/>
                  </a:lnTo>
                  <a:lnTo>
                    <a:pt x="306" y="1000"/>
                  </a:lnTo>
                  <a:lnTo>
                    <a:pt x="310" y="998"/>
                  </a:lnTo>
                  <a:lnTo>
                    <a:pt x="312" y="996"/>
                  </a:lnTo>
                  <a:lnTo>
                    <a:pt x="316" y="994"/>
                  </a:lnTo>
                  <a:lnTo>
                    <a:pt x="316" y="994"/>
                  </a:lnTo>
                  <a:lnTo>
                    <a:pt x="322" y="996"/>
                  </a:lnTo>
                  <a:lnTo>
                    <a:pt x="328" y="1000"/>
                  </a:lnTo>
                  <a:lnTo>
                    <a:pt x="328" y="1004"/>
                  </a:lnTo>
                  <a:lnTo>
                    <a:pt x="326" y="1006"/>
                  </a:lnTo>
                  <a:lnTo>
                    <a:pt x="324" y="1008"/>
                  </a:lnTo>
                  <a:lnTo>
                    <a:pt x="324" y="1008"/>
                  </a:lnTo>
                  <a:lnTo>
                    <a:pt x="316" y="1008"/>
                  </a:lnTo>
                  <a:lnTo>
                    <a:pt x="308" y="1008"/>
                  </a:lnTo>
                  <a:lnTo>
                    <a:pt x="302" y="1008"/>
                  </a:lnTo>
                  <a:lnTo>
                    <a:pt x="296" y="1012"/>
                  </a:lnTo>
                  <a:lnTo>
                    <a:pt x="296" y="1012"/>
                  </a:lnTo>
                  <a:lnTo>
                    <a:pt x="296" y="1018"/>
                  </a:lnTo>
                  <a:lnTo>
                    <a:pt x="296" y="1026"/>
                  </a:lnTo>
                  <a:lnTo>
                    <a:pt x="298" y="1032"/>
                  </a:lnTo>
                  <a:lnTo>
                    <a:pt x="298" y="1040"/>
                  </a:lnTo>
                  <a:lnTo>
                    <a:pt x="298" y="1040"/>
                  </a:lnTo>
                  <a:lnTo>
                    <a:pt x="298" y="1038"/>
                  </a:lnTo>
                  <a:lnTo>
                    <a:pt x="298" y="1038"/>
                  </a:lnTo>
                  <a:lnTo>
                    <a:pt x="306" y="1040"/>
                  </a:lnTo>
                  <a:lnTo>
                    <a:pt x="306" y="1040"/>
                  </a:lnTo>
                  <a:close/>
                  <a:moveTo>
                    <a:pt x="320" y="618"/>
                  </a:moveTo>
                  <a:lnTo>
                    <a:pt x="320" y="618"/>
                  </a:lnTo>
                  <a:lnTo>
                    <a:pt x="318" y="618"/>
                  </a:lnTo>
                  <a:lnTo>
                    <a:pt x="318" y="618"/>
                  </a:lnTo>
                  <a:lnTo>
                    <a:pt x="308" y="620"/>
                  </a:lnTo>
                  <a:lnTo>
                    <a:pt x="294" y="624"/>
                  </a:lnTo>
                  <a:lnTo>
                    <a:pt x="294" y="624"/>
                  </a:lnTo>
                  <a:lnTo>
                    <a:pt x="282" y="626"/>
                  </a:lnTo>
                  <a:lnTo>
                    <a:pt x="274" y="628"/>
                  </a:lnTo>
                  <a:lnTo>
                    <a:pt x="274" y="628"/>
                  </a:lnTo>
                  <a:lnTo>
                    <a:pt x="264" y="630"/>
                  </a:lnTo>
                  <a:lnTo>
                    <a:pt x="264" y="630"/>
                  </a:lnTo>
                  <a:lnTo>
                    <a:pt x="258" y="632"/>
                  </a:lnTo>
                  <a:lnTo>
                    <a:pt x="250" y="634"/>
                  </a:lnTo>
                  <a:lnTo>
                    <a:pt x="250" y="634"/>
                  </a:lnTo>
                  <a:lnTo>
                    <a:pt x="244" y="632"/>
                  </a:lnTo>
                  <a:lnTo>
                    <a:pt x="238" y="628"/>
                  </a:lnTo>
                  <a:lnTo>
                    <a:pt x="238" y="628"/>
                  </a:lnTo>
                  <a:lnTo>
                    <a:pt x="232" y="618"/>
                  </a:lnTo>
                  <a:lnTo>
                    <a:pt x="232" y="618"/>
                  </a:lnTo>
                  <a:lnTo>
                    <a:pt x="222" y="606"/>
                  </a:lnTo>
                  <a:lnTo>
                    <a:pt x="218" y="602"/>
                  </a:lnTo>
                  <a:lnTo>
                    <a:pt x="214" y="600"/>
                  </a:lnTo>
                  <a:lnTo>
                    <a:pt x="214" y="600"/>
                  </a:lnTo>
                  <a:lnTo>
                    <a:pt x="202" y="598"/>
                  </a:lnTo>
                  <a:lnTo>
                    <a:pt x="194" y="594"/>
                  </a:lnTo>
                  <a:lnTo>
                    <a:pt x="188" y="586"/>
                  </a:lnTo>
                  <a:lnTo>
                    <a:pt x="186" y="574"/>
                  </a:lnTo>
                  <a:lnTo>
                    <a:pt x="186" y="574"/>
                  </a:lnTo>
                  <a:lnTo>
                    <a:pt x="186" y="566"/>
                  </a:lnTo>
                  <a:lnTo>
                    <a:pt x="182" y="558"/>
                  </a:lnTo>
                  <a:lnTo>
                    <a:pt x="176" y="550"/>
                  </a:lnTo>
                  <a:lnTo>
                    <a:pt x="168" y="544"/>
                  </a:lnTo>
                  <a:lnTo>
                    <a:pt x="168" y="544"/>
                  </a:lnTo>
                  <a:lnTo>
                    <a:pt x="160" y="536"/>
                  </a:lnTo>
                  <a:lnTo>
                    <a:pt x="160" y="536"/>
                  </a:lnTo>
                  <a:lnTo>
                    <a:pt x="154" y="528"/>
                  </a:lnTo>
                  <a:lnTo>
                    <a:pt x="152" y="520"/>
                  </a:lnTo>
                  <a:lnTo>
                    <a:pt x="152" y="520"/>
                  </a:lnTo>
                  <a:lnTo>
                    <a:pt x="154" y="514"/>
                  </a:lnTo>
                  <a:lnTo>
                    <a:pt x="158" y="508"/>
                  </a:lnTo>
                  <a:lnTo>
                    <a:pt x="170" y="498"/>
                  </a:lnTo>
                  <a:lnTo>
                    <a:pt x="170" y="498"/>
                  </a:lnTo>
                  <a:lnTo>
                    <a:pt x="176" y="492"/>
                  </a:lnTo>
                  <a:lnTo>
                    <a:pt x="176" y="492"/>
                  </a:lnTo>
                  <a:lnTo>
                    <a:pt x="180" y="490"/>
                  </a:lnTo>
                  <a:lnTo>
                    <a:pt x="184" y="488"/>
                  </a:lnTo>
                  <a:lnTo>
                    <a:pt x="184" y="488"/>
                  </a:lnTo>
                  <a:lnTo>
                    <a:pt x="188" y="490"/>
                  </a:lnTo>
                  <a:lnTo>
                    <a:pt x="192" y="492"/>
                  </a:lnTo>
                  <a:lnTo>
                    <a:pt x="198" y="500"/>
                  </a:lnTo>
                  <a:lnTo>
                    <a:pt x="198" y="500"/>
                  </a:lnTo>
                  <a:lnTo>
                    <a:pt x="206" y="510"/>
                  </a:lnTo>
                  <a:lnTo>
                    <a:pt x="210" y="514"/>
                  </a:lnTo>
                  <a:lnTo>
                    <a:pt x="218" y="518"/>
                  </a:lnTo>
                  <a:lnTo>
                    <a:pt x="218" y="518"/>
                  </a:lnTo>
                  <a:lnTo>
                    <a:pt x="224" y="518"/>
                  </a:lnTo>
                  <a:lnTo>
                    <a:pt x="224" y="518"/>
                  </a:lnTo>
                  <a:lnTo>
                    <a:pt x="226" y="518"/>
                  </a:lnTo>
                  <a:lnTo>
                    <a:pt x="230" y="514"/>
                  </a:lnTo>
                  <a:lnTo>
                    <a:pt x="234" y="504"/>
                  </a:lnTo>
                  <a:lnTo>
                    <a:pt x="234" y="504"/>
                  </a:lnTo>
                  <a:lnTo>
                    <a:pt x="238" y="492"/>
                  </a:lnTo>
                  <a:lnTo>
                    <a:pt x="242" y="480"/>
                  </a:lnTo>
                  <a:lnTo>
                    <a:pt x="242" y="480"/>
                  </a:lnTo>
                  <a:lnTo>
                    <a:pt x="246" y="476"/>
                  </a:lnTo>
                  <a:lnTo>
                    <a:pt x="252" y="470"/>
                  </a:lnTo>
                  <a:lnTo>
                    <a:pt x="256" y="468"/>
                  </a:lnTo>
                  <a:lnTo>
                    <a:pt x="260" y="468"/>
                  </a:lnTo>
                  <a:lnTo>
                    <a:pt x="260" y="468"/>
                  </a:lnTo>
                  <a:lnTo>
                    <a:pt x="270" y="470"/>
                  </a:lnTo>
                  <a:lnTo>
                    <a:pt x="270" y="470"/>
                  </a:lnTo>
                  <a:lnTo>
                    <a:pt x="280" y="472"/>
                  </a:lnTo>
                  <a:lnTo>
                    <a:pt x="280" y="472"/>
                  </a:lnTo>
                  <a:lnTo>
                    <a:pt x="284" y="472"/>
                  </a:lnTo>
                  <a:lnTo>
                    <a:pt x="284" y="472"/>
                  </a:lnTo>
                  <a:lnTo>
                    <a:pt x="288" y="470"/>
                  </a:lnTo>
                  <a:lnTo>
                    <a:pt x="290" y="464"/>
                  </a:lnTo>
                  <a:lnTo>
                    <a:pt x="292" y="450"/>
                  </a:lnTo>
                  <a:lnTo>
                    <a:pt x="292" y="450"/>
                  </a:lnTo>
                  <a:lnTo>
                    <a:pt x="292" y="434"/>
                  </a:lnTo>
                  <a:lnTo>
                    <a:pt x="294" y="426"/>
                  </a:lnTo>
                  <a:lnTo>
                    <a:pt x="298" y="420"/>
                  </a:lnTo>
                  <a:lnTo>
                    <a:pt x="298" y="420"/>
                  </a:lnTo>
                  <a:lnTo>
                    <a:pt x="304" y="414"/>
                  </a:lnTo>
                  <a:lnTo>
                    <a:pt x="312" y="410"/>
                  </a:lnTo>
                  <a:lnTo>
                    <a:pt x="322" y="408"/>
                  </a:lnTo>
                  <a:lnTo>
                    <a:pt x="330" y="406"/>
                  </a:lnTo>
                  <a:lnTo>
                    <a:pt x="330" y="406"/>
                  </a:lnTo>
                  <a:lnTo>
                    <a:pt x="340" y="408"/>
                  </a:lnTo>
                  <a:lnTo>
                    <a:pt x="352" y="410"/>
                  </a:lnTo>
                  <a:lnTo>
                    <a:pt x="360" y="416"/>
                  </a:lnTo>
                  <a:lnTo>
                    <a:pt x="364" y="420"/>
                  </a:lnTo>
                  <a:lnTo>
                    <a:pt x="366" y="424"/>
                  </a:lnTo>
                  <a:lnTo>
                    <a:pt x="366" y="424"/>
                  </a:lnTo>
                  <a:lnTo>
                    <a:pt x="370" y="440"/>
                  </a:lnTo>
                  <a:lnTo>
                    <a:pt x="376" y="462"/>
                  </a:lnTo>
                  <a:lnTo>
                    <a:pt x="378" y="484"/>
                  </a:lnTo>
                  <a:lnTo>
                    <a:pt x="380" y="500"/>
                  </a:lnTo>
                  <a:lnTo>
                    <a:pt x="380" y="500"/>
                  </a:lnTo>
                  <a:lnTo>
                    <a:pt x="380" y="504"/>
                  </a:lnTo>
                  <a:lnTo>
                    <a:pt x="378" y="508"/>
                  </a:lnTo>
                  <a:lnTo>
                    <a:pt x="372" y="516"/>
                  </a:lnTo>
                  <a:lnTo>
                    <a:pt x="372" y="516"/>
                  </a:lnTo>
                  <a:lnTo>
                    <a:pt x="368" y="524"/>
                  </a:lnTo>
                  <a:lnTo>
                    <a:pt x="366" y="526"/>
                  </a:lnTo>
                  <a:lnTo>
                    <a:pt x="368" y="530"/>
                  </a:lnTo>
                  <a:lnTo>
                    <a:pt x="368" y="530"/>
                  </a:lnTo>
                  <a:lnTo>
                    <a:pt x="370" y="532"/>
                  </a:lnTo>
                  <a:lnTo>
                    <a:pt x="370" y="532"/>
                  </a:lnTo>
                  <a:lnTo>
                    <a:pt x="378" y="530"/>
                  </a:lnTo>
                  <a:lnTo>
                    <a:pt x="386" y="524"/>
                  </a:lnTo>
                  <a:lnTo>
                    <a:pt x="386" y="524"/>
                  </a:lnTo>
                  <a:lnTo>
                    <a:pt x="400" y="520"/>
                  </a:lnTo>
                  <a:lnTo>
                    <a:pt x="406" y="518"/>
                  </a:lnTo>
                  <a:lnTo>
                    <a:pt x="412" y="516"/>
                  </a:lnTo>
                  <a:lnTo>
                    <a:pt x="412" y="516"/>
                  </a:lnTo>
                  <a:lnTo>
                    <a:pt x="414" y="516"/>
                  </a:lnTo>
                  <a:lnTo>
                    <a:pt x="414" y="516"/>
                  </a:lnTo>
                  <a:lnTo>
                    <a:pt x="420" y="518"/>
                  </a:lnTo>
                  <a:lnTo>
                    <a:pt x="422" y="520"/>
                  </a:lnTo>
                  <a:lnTo>
                    <a:pt x="426" y="524"/>
                  </a:lnTo>
                  <a:lnTo>
                    <a:pt x="428" y="528"/>
                  </a:lnTo>
                  <a:lnTo>
                    <a:pt x="428" y="528"/>
                  </a:lnTo>
                  <a:lnTo>
                    <a:pt x="426" y="536"/>
                  </a:lnTo>
                  <a:lnTo>
                    <a:pt x="424" y="544"/>
                  </a:lnTo>
                  <a:lnTo>
                    <a:pt x="418" y="550"/>
                  </a:lnTo>
                  <a:lnTo>
                    <a:pt x="410" y="556"/>
                  </a:lnTo>
                  <a:lnTo>
                    <a:pt x="410" y="556"/>
                  </a:lnTo>
                  <a:lnTo>
                    <a:pt x="402" y="562"/>
                  </a:lnTo>
                  <a:lnTo>
                    <a:pt x="394" y="570"/>
                  </a:lnTo>
                  <a:lnTo>
                    <a:pt x="388" y="582"/>
                  </a:lnTo>
                  <a:lnTo>
                    <a:pt x="380" y="594"/>
                  </a:lnTo>
                  <a:lnTo>
                    <a:pt x="380" y="594"/>
                  </a:lnTo>
                  <a:lnTo>
                    <a:pt x="374" y="606"/>
                  </a:lnTo>
                  <a:lnTo>
                    <a:pt x="368" y="614"/>
                  </a:lnTo>
                  <a:lnTo>
                    <a:pt x="358" y="620"/>
                  </a:lnTo>
                  <a:lnTo>
                    <a:pt x="350" y="624"/>
                  </a:lnTo>
                  <a:lnTo>
                    <a:pt x="350" y="624"/>
                  </a:lnTo>
                  <a:lnTo>
                    <a:pt x="342" y="626"/>
                  </a:lnTo>
                  <a:lnTo>
                    <a:pt x="336" y="628"/>
                  </a:lnTo>
                  <a:lnTo>
                    <a:pt x="336" y="628"/>
                  </a:lnTo>
                  <a:lnTo>
                    <a:pt x="330" y="628"/>
                  </a:lnTo>
                  <a:lnTo>
                    <a:pt x="326" y="626"/>
                  </a:lnTo>
                  <a:lnTo>
                    <a:pt x="322" y="622"/>
                  </a:lnTo>
                  <a:lnTo>
                    <a:pt x="320" y="618"/>
                  </a:lnTo>
                  <a:lnTo>
                    <a:pt x="320" y="6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9" name=""/>
            <p:cNvSpPr>
              <a:spLocks/>
            </p:cNvSpPr>
            <p:nvPr/>
          </p:nvSpPr>
          <p:spPr bwMode="auto">
            <a:xfrm>
              <a:off x="1228090" y="3128645"/>
              <a:ext cx="1905" cy="635"/>
            </a:xfrm>
            <a:custGeom>
              <a:avLst/>
              <a:gdLst>
                <a:gd name="T0" fmla="*/ 6 w 6"/>
                <a:gd name="T1" fmla="*/ 0 h 2"/>
                <a:gd name="T2" fmla="*/ 6 w 6"/>
                <a:gd name="T3" fmla="*/ 0 h 2"/>
                <a:gd name="T4" fmla="*/ 0 w 6"/>
                <a:gd name="T5" fmla="*/ 2 h 2"/>
                <a:gd name="T6" fmla="*/ 0 w 6"/>
                <a:gd name="T7" fmla="*/ 2 h 2"/>
                <a:gd name="T8" fmla="*/ 6 w 6"/>
                <a:gd name="T9" fmla="*/ 0 h 2"/>
                <a:gd name="T10" fmla="*/ 6 w 6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0" name=""/>
            <p:cNvSpPr>
              <a:spLocks/>
            </p:cNvSpPr>
            <p:nvPr/>
          </p:nvSpPr>
          <p:spPr bwMode="auto">
            <a:xfrm>
              <a:off x="1438275" y="3416935"/>
              <a:ext cx="63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2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1" name=""/>
            <p:cNvSpPr>
              <a:spLocks/>
            </p:cNvSpPr>
            <p:nvPr/>
          </p:nvSpPr>
          <p:spPr bwMode="auto">
            <a:xfrm>
              <a:off x="1335405" y="2806700"/>
              <a:ext cx="298450" cy="327025"/>
            </a:xfrm>
            <a:custGeom>
              <a:avLst/>
              <a:gdLst>
                <a:gd name="T0" fmla="*/ 440 w 910"/>
                <a:gd name="T1" fmla="*/ 958 h 996"/>
                <a:gd name="T2" fmla="*/ 464 w 910"/>
                <a:gd name="T3" fmla="*/ 884 h 996"/>
                <a:gd name="T4" fmla="*/ 496 w 910"/>
                <a:gd name="T5" fmla="*/ 840 h 996"/>
                <a:gd name="T6" fmla="*/ 496 w 910"/>
                <a:gd name="T7" fmla="*/ 796 h 996"/>
                <a:gd name="T8" fmla="*/ 446 w 910"/>
                <a:gd name="T9" fmla="*/ 808 h 996"/>
                <a:gd name="T10" fmla="*/ 396 w 910"/>
                <a:gd name="T11" fmla="*/ 794 h 996"/>
                <a:gd name="T12" fmla="*/ 376 w 910"/>
                <a:gd name="T13" fmla="*/ 744 h 996"/>
                <a:gd name="T14" fmla="*/ 378 w 910"/>
                <a:gd name="T15" fmla="*/ 682 h 996"/>
                <a:gd name="T16" fmla="*/ 384 w 910"/>
                <a:gd name="T17" fmla="*/ 620 h 996"/>
                <a:gd name="T18" fmla="*/ 394 w 910"/>
                <a:gd name="T19" fmla="*/ 576 h 996"/>
                <a:gd name="T20" fmla="*/ 332 w 910"/>
                <a:gd name="T21" fmla="*/ 542 h 996"/>
                <a:gd name="T22" fmla="*/ 372 w 910"/>
                <a:gd name="T23" fmla="*/ 512 h 996"/>
                <a:gd name="T24" fmla="*/ 386 w 910"/>
                <a:gd name="T25" fmla="*/ 458 h 996"/>
                <a:gd name="T26" fmla="*/ 448 w 910"/>
                <a:gd name="T27" fmla="*/ 422 h 996"/>
                <a:gd name="T28" fmla="*/ 498 w 910"/>
                <a:gd name="T29" fmla="*/ 438 h 996"/>
                <a:gd name="T30" fmla="*/ 492 w 910"/>
                <a:gd name="T31" fmla="*/ 392 h 996"/>
                <a:gd name="T32" fmla="*/ 542 w 910"/>
                <a:gd name="T33" fmla="*/ 350 h 996"/>
                <a:gd name="T34" fmla="*/ 598 w 910"/>
                <a:gd name="T35" fmla="*/ 342 h 996"/>
                <a:gd name="T36" fmla="*/ 644 w 910"/>
                <a:gd name="T37" fmla="*/ 312 h 996"/>
                <a:gd name="T38" fmla="*/ 692 w 910"/>
                <a:gd name="T39" fmla="*/ 356 h 996"/>
                <a:gd name="T40" fmla="*/ 750 w 910"/>
                <a:gd name="T41" fmla="*/ 302 h 996"/>
                <a:gd name="T42" fmla="*/ 808 w 910"/>
                <a:gd name="T43" fmla="*/ 208 h 996"/>
                <a:gd name="T44" fmla="*/ 910 w 910"/>
                <a:gd name="T45" fmla="*/ 158 h 996"/>
                <a:gd name="T46" fmla="*/ 802 w 910"/>
                <a:gd name="T47" fmla="*/ 118 h 996"/>
                <a:gd name="T48" fmla="*/ 758 w 910"/>
                <a:gd name="T49" fmla="*/ 116 h 996"/>
                <a:gd name="T50" fmla="*/ 694 w 910"/>
                <a:gd name="T51" fmla="*/ 80 h 996"/>
                <a:gd name="T52" fmla="*/ 642 w 910"/>
                <a:gd name="T53" fmla="*/ 78 h 996"/>
                <a:gd name="T54" fmla="*/ 676 w 910"/>
                <a:gd name="T55" fmla="*/ 28 h 996"/>
                <a:gd name="T56" fmla="*/ 602 w 910"/>
                <a:gd name="T57" fmla="*/ 4 h 996"/>
                <a:gd name="T58" fmla="*/ 570 w 910"/>
                <a:gd name="T59" fmla="*/ 28 h 996"/>
                <a:gd name="T60" fmla="*/ 524 w 910"/>
                <a:gd name="T61" fmla="*/ 48 h 996"/>
                <a:gd name="T62" fmla="*/ 470 w 910"/>
                <a:gd name="T63" fmla="*/ 2 h 996"/>
                <a:gd name="T64" fmla="*/ 428 w 910"/>
                <a:gd name="T65" fmla="*/ 22 h 996"/>
                <a:gd name="T66" fmla="*/ 368 w 910"/>
                <a:gd name="T67" fmla="*/ 84 h 996"/>
                <a:gd name="T68" fmla="*/ 294 w 910"/>
                <a:gd name="T69" fmla="*/ 56 h 996"/>
                <a:gd name="T70" fmla="*/ 252 w 910"/>
                <a:gd name="T71" fmla="*/ 90 h 996"/>
                <a:gd name="T72" fmla="*/ 228 w 910"/>
                <a:gd name="T73" fmla="*/ 130 h 996"/>
                <a:gd name="T74" fmla="*/ 158 w 910"/>
                <a:gd name="T75" fmla="*/ 160 h 996"/>
                <a:gd name="T76" fmla="*/ 122 w 910"/>
                <a:gd name="T77" fmla="*/ 180 h 996"/>
                <a:gd name="T78" fmla="*/ 78 w 910"/>
                <a:gd name="T79" fmla="*/ 212 h 996"/>
                <a:gd name="T80" fmla="*/ 32 w 910"/>
                <a:gd name="T81" fmla="*/ 252 h 996"/>
                <a:gd name="T82" fmla="*/ 28 w 910"/>
                <a:gd name="T83" fmla="*/ 316 h 996"/>
                <a:gd name="T84" fmla="*/ 48 w 910"/>
                <a:gd name="T85" fmla="*/ 336 h 996"/>
                <a:gd name="T86" fmla="*/ 90 w 910"/>
                <a:gd name="T87" fmla="*/ 382 h 996"/>
                <a:gd name="T88" fmla="*/ 50 w 910"/>
                <a:gd name="T89" fmla="*/ 404 h 996"/>
                <a:gd name="T90" fmla="*/ 22 w 910"/>
                <a:gd name="T91" fmla="*/ 450 h 996"/>
                <a:gd name="T92" fmla="*/ 2 w 910"/>
                <a:gd name="T93" fmla="*/ 492 h 996"/>
                <a:gd name="T94" fmla="*/ 52 w 910"/>
                <a:gd name="T95" fmla="*/ 556 h 996"/>
                <a:gd name="T96" fmla="*/ 64 w 910"/>
                <a:gd name="T97" fmla="*/ 600 h 996"/>
                <a:gd name="T98" fmla="*/ 110 w 910"/>
                <a:gd name="T99" fmla="*/ 646 h 996"/>
                <a:gd name="T100" fmla="*/ 144 w 910"/>
                <a:gd name="T101" fmla="*/ 642 h 996"/>
                <a:gd name="T102" fmla="*/ 160 w 910"/>
                <a:gd name="T103" fmla="*/ 660 h 996"/>
                <a:gd name="T104" fmla="*/ 190 w 910"/>
                <a:gd name="T105" fmla="*/ 664 h 996"/>
                <a:gd name="T106" fmla="*/ 164 w 910"/>
                <a:gd name="T107" fmla="*/ 730 h 996"/>
                <a:gd name="T108" fmla="*/ 146 w 910"/>
                <a:gd name="T109" fmla="*/ 782 h 996"/>
                <a:gd name="T110" fmla="*/ 160 w 910"/>
                <a:gd name="T111" fmla="*/ 816 h 996"/>
                <a:gd name="T112" fmla="*/ 212 w 910"/>
                <a:gd name="T113" fmla="*/ 874 h 996"/>
                <a:gd name="T114" fmla="*/ 236 w 910"/>
                <a:gd name="T115" fmla="*/ 954 h 996"/>
                <a:gd name="T116" fmla="*/ 266 w 910"/>
                <a:gd name="T117" fmla="*/ 956 h 996"/>
                <a:gd name="T118" fmla="*/ 306 w 910"/>
                <a:gd name="T119" fmla="*/ 990 h 996"/>
                <a:gd name="T120" fmla="*/ 348 w 910"/>
                <a:gd name="T121" fmla="*/ 988 h 996"/>
                <a:gd name="T122" fmla="*/ 406 w 910"/>
                <a:gd name="T123" fmla="*/ 978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0" h="996">
                  <a:moveTo>
                    <a:pt x="406" y="978"/>
                  </a:moveTo>
                  <a:lnTo>
                    <a:pt x="406" y="978"/>
                  </a:lnTo>
                  <a:lnTo>
                    <a:pt x="408" y="974"/>
                  </a:lnTo>
                  <a:lnTo>
                    <a:pt x="408" y="974"/>
                  </a:lnTo>
                  <a:lnTo>
                    <a:pt x="412" y="972"/>
                  </a:lnTo>
                  <a:lnTo>
                    <a:pt x="416" y="970"/>
                  </a:lnTo>
                  <a:lnTo>
                    <a:pt x="424" y="968"/>
                  </a:lnTo>
                  <a:lnTo>
                    <a:pt x="424" y="968"/>
                  </a:lnTo>
                  <a:lnTo>
                    <a:pt x="430" y="966"/>
                  </a:lnTo>
                  <a:lnTo>
                    <a:pt x="434" y="962"/>
                  </a:lnTo>
                  <a:lnTo>
                    <a:pt x="434" y="962"/>
                  </a:lnTo>
                  <a:lnTo>
                    <a:pt x="440" y="958"/>
                  </a:lnTo>
                  <a:lnTo>
                    <a:pt x="442" y="952"/>
                  </a:lnTo>
                  <a:lnTo>
                    <a:pt x="444" y="946"/>
                  </a:lnTo>
                  <a:lnTo>
                    <a:pt x="446" y="938"/>
                  </a:lnTo>
                  <a:lnTo>
                    <a:pt x="446" y="938"/>
                  </a:lnTo>
                  <a:lnTo>
                    <a:pt x="446" y="932"/>
                  </a:lnTo>
                  <a:lnTo>
                    <a:pt x="446" y="932"/>
                  </a:lnTo>
                  <a:lnTo>
                    <a:pt x="448" y="918"/>
                  </a:lnTo>
                  <a:lnTo>
                    <a:pt x="452" y="908"/>
                  </a:lnTo>
                  <a:lnTo>
                    <a:pt x="458" y="900"/>
                  </a:lnTo>
                  <a:lnTo>
                    <a:pt x="458" y="900"/>
                  </a:lnTo>
                  <a:lnTo>
                    <a:pt x="462" y="892"/>
                  </a:lnTo>
                  <a:lnTo>
                    <a:pt x="464" y="884"/>
                  </a:lnTo>
                  <a:lnTo>
                    <a:pt x="464" y="868"/>
                  </a:lnTo>
                  <a:lnTo>
                    <a:pt x="464" y="868"/>
                  </a:lnTo>
                  <a:lnTo>
                    <a:pt x="464" y="860"/>
                  </a:lnTo>
                  <a:lnTo>
                    <a:pt x="464" y="860"/>
                  </a:lnTo>
                  <a:lnTo>
                    <a:pt x="466" y="852"/>
                  </a:lnTo>
                  <a:lnTo>
                    <a:pt x="470" y="848"/>
                  </a:lnTo>
                  <a:lnTo>
                    <a:pt x="476" y="846"/>
                  </a:lnTo>
                  <a:lnTo>
                    <a:pt x="482" y="844"/>
                  </a:lnTo>
                  <a:lnTo>
                    <a:pt x="482" y="844"/>
                  </a:lnTo>
                  <a:lnTo>
                    <a:pt x="488" y="844"/>
                  </a:lnTo>
                  <a:lnTo>
                    <a:pt x="488" y="844"/>
                  </a:lnTo>
                  <a:lnTo>
                    <a:pt x="496" y="840"/>
                  </a:lnTo>
                  <a:lnTo>
                    <a:pt x="500" y="838"/>
                  </a:lnTo>
                  <a:lnTo>
                    <a:pt x="500" y="838"/>
                  </a:lnTo>
                  <a:lnTo>
                    <a:pt x="498" y="834"/>
                  </a:lnTo>
                  <a:lnTo>
                    <a:pt x="498" y="834"/>
                  </a:lnTo>
                  <a:lnTo>
                    <a:pt x="492" y="824"/>
                  </a:lnTo>
                  <a:lnTo>
                    <a:pt x="492" y="818"/>
                  </a:lnTo>
                  <a:lnTo>
                    <a:pt x="492" y="812"/>
                  </a:lnTo>
                  <a:lnTo>
                    <a:pt x="496" y="806"/>
                  </a:lnTo>
                  <a:lnTo>
                    <a:pt x="496" y="806"/>
                  </a:lnTo>
                  <a:lnTo>
                    <a:pt x="496" y="806"/>
                  </a:lnTo>
                  <a:lnTo>
                    <a:pt x="498" y="800"/>
                  </a:lnTo>
                  <a:lnTo>
                    <a:pt x="496" y="796"/>
                  </a:lnTo>
                  <a:lnTo>
                    <a:pt x="496" y="796"/>
                  </a:lnTo>
                  <a:lnTo>
                    <a:pt x="494" y="794"/>
                  </a:lnTo>
                  <a:lnTo>
                    <a:pt x="490" y="794"/>
                  </a:lnTo>
                  <a:lnTo>
                    <a:pt x="490" y="794"/>
                  </a:lnTo>
                  <a:lnTo>
                    <a:pt x="484" y="796"/>
                  </a:lnTo>
                  <a:lnTo>
                    <a:pt x="476" y="802"/>
                  </a:lnTo>
                  <a:lnTo>
                    <a:pt x="476" y="802"/>
                  </a:lnTo>
                  <a:lnTo>
                    <a:pt x="466" y="810"/>
                  </a:lnTo>
                  <a:lnTo>
                    <a:pt x="458" y="812"/>
                  </a:lnTo>
                  <a:lnTo>
                    <a:pt x="452" y="812"/>
                  </a:lnTo>
                  <a:lnTo>
                    <a:pt x="452" y="812"/>
                  </a:lnTo>
                  <a:lnTo>
                    <a:pt x="446" y="808"/>
                  </a:lnTo>
                  <a:lnTo>
                    <a:pt x="440" y="804"/>
                  </a:lnTo>
                  <a:lnTo>
                    <a:pt x="430" y="794"/>
                  </a:lnTo>
                  <a:lnTo>
                    <a:pt x="430" y="794"/>
                  </a:lnTo>
                  <a:lnTo>
                    <a:pt x="422" y="784"/>
                  </a:lnTo>
                  <a:lnTo>
                    <a:pt x="416" y="780"/>
                  </a:lnTo>
                  <a:lnTo>
                    <a:pt x="412" y="778"/>
                  </a:lnTo>
                  <a:lnTo>
                    <a:pt x="412" y="778"/>
                  </a:lnTo>
                  <a:lnTo>
                    <a:pt x="408" y="778"/>
                  </a:lnTo>
                  <a:lnTo>
                    <a:pt x="406" y="780"/>
                  </a:lnTo>
                  <a:lnTo>
                    <a:pt x="400" y="788"/>
                  </a:lnTo>
                  <a:lnTo>
                    <a:pt x="400" y="788"/>
                  </a:lnTo>
                  <a:lnTo>
                    <a:pt x="396" y="794"/>
                  </a:lnTo>
                  <a:lnTo>
                    <a:pt x="392" y="796"/>
                  </a:lnTo>
                  <a:lnTo>
                    <a:pt x="390" y="798"/>
                  </a:lnTo>
                  <a:lnTo>
                    <a:pt x="390" y="798"/>
                  </a:lnTo>
                  <a:lnTo>
                    <a:pt x="384" y="796"/>
                  </a:lnTo>
                  <a:lnTo>
                    <a:pt x="380" y="792"/>
                  </a:lnTo>
                  <a:lnTo>
                    <a:pt x="376" y="786"/>
                  </a:lnTo>
                  <a:lnTo>
                    <a:pt x="376" y="786"/>
                  </a:lnTo>
                  <a:lnTo>
                    <a:pt x="370" y="770"/>
                  </a:lnTo>
                  <a:lnTo>
                    <a:pt x="368" y="762"/>
                  </a:lnTo>
                  <a:lnTo>
                    <a:pt x="368" y="754"/>
                  </a:lnTo>
                  <a:lnTo>
                    <a:pt x="368" y="754"/>
                  </a:lnTo>
                  <a:lnTo>
                    <a:pt x="376" y="744"/>
                  </a:lnTo>
                  <a:lnTo>
                    <a:pt x="376" y="744"/>
                  </a:lnTo>
                  <a:lnTo>
                    <a:pt x="386" y="730"/>
                  </a:lnTo>
                  <a:lnTo>
                    <a:pt x="392" y="724"/>
                  </a:lnTo>
                  <a:lnTo>
                    <a:pt x="394" y="716"/>
                  </a:lnTo>
                  <a:lnTo>
                    <a:pt x="394" y="716"/>
                  </a:lnTo>
                  <a:lnTo>
                    <a:pt x="396" y="712"/>
                  </a:lnTo>
                  <a:lnTo>
                    <a:pt x="394" y="706"/>
                  </a:lnTo>
                  <a:lnTo>
                    <a:pt x="386" y="698"/>
                  </a:lnTo>
                  <a:lnTo>
                    <a:pt x="386" y="698"/>
                  </a:lnTo>
                  <a:lnTo>
                    <a:pt x="380" y="690"/>
                  </a:lnTo>
                  <a:lnTo>
                    <a:pt x="378" y="686"/>
                  </a:lnTo>
                  <a:lnTo>
                    <a:pt x="378" y="682"/>
                  </a:lnTo>
                  <a:lnTo>
                    <a:pt x="378" y="682"/>
                  </a:lnTo>
                  <a:lnTo>
                    <a:pt x="382" y="674"/>
                  </a:lnTo>
                  <a:lnTo>
                    <a:pt x="386" y="668"/>
                  </a:lnTo>
                  <a:lnTo>
                    <a:pt x="386" y="668"/>
                  </a:lnTo>
                  <a:lnTo>
                    <a:pt x="390" y="664"/>
                  </a:lnTo>
                  <a:lnTo>
                    <a:pt x="392" y="658"/>
                  </a:lnTo>
                  <a:lnTo>
                    <a:pt x="392" y="658"/>
                  </a:lnTo>
                  <a:lnTo>
                    <a:pt x="388" y="648"/>
                  </a:lnTo>
                  <a:lnTo>
                    <a:pt x="388" y="648"/>
                  </a:lnTo>
                  <a:lnTo>
                    <a:pt x="386" y="638"/>
                  </a:lnTo>
                  <a:lnTo>
                    <a:pt x="384" y="630"/>
                  </a:lnTo>
                  <a:lnTo>
                    <a:pt x="384" y="620"/>
                  </a:lnTo>
                  <a:lnTo>
                    <a:pt x="386" y="616"/>
                  </a:lnTo>
                  <a:lnTo>
                    <a:pt x="388" y="612"/>
                  </a:lnTo>
                  <a:lnTo>
                    <a:pt x="388" y="612"/>
                  </a:lnTo>
                  <a:lnTo>
                    <a:pt x="398" y="604"/>
                  </a:lnTo>
                  <a:lnTo>
                    <a:pt x="398" y="604"/>
                  </a:lnTo>
                  <a:lnTo>
                    <a:pt x="402" y="602"/>
                  </a:lnTo>
                  <a:lnTo>
                    <a:pt x="404" y="600"/>
                  </a:lnTo>
                  <a:lnTo>
                    <a:pt x="404" y="600"/>
                  </a:lnTo>
                  <a:lnTo>
                    <a:pt x="404" y="594"/>
                  </a:lnTo>
                  <a:lnTo>
                    <a:pt x="400" y="588"/>
                  </a:lnTo>
                  <a:lnTo>
                    <a:pt x="400" y="588"/>
                  </a:lnTo>
                  <a:lnTo>
                    <a:pt x="394" y="576"/>
                  </a:lnTo>
                  <a:lnTo>
                    <a:pt x="394" y="576"/>
                  </a:lnTo>
                  <a:lnTo>
                    <a:pt x="390" y="568"/>
                  </a:lnTo>
                  <a:lnTo>
                    <a:pt x="386" y="564"/>
                  </a:lnTo>
                  <a:lnTo>
                    <a:pt x="380" y="560"/>
                  </a:lnTo>
                  <a:lnTo>
                    <a:pt x="372" y="558"/>
                  </a:lnTo>
                  <a:lnTo>
                    <a:pt x="372" y="558"/>
                  </a:lnTo>
                  <a:lnTo>
                    <a:pt x="358" y="554"/>
                  </a:lnTo>
                  <a:lnTo>
                    <a:pt x="358" y="554"/>
                  </a:lnTo>
                  <a:lnTo>
                    <a:pt x="340" y="550"/>
                  </a:lnTo>
                  <a:lnTo>
                    <a:pt x="334" y="546"/>
                  </a:lnTo>
                  <a:lnTo>
                    <a:pt x="332" y="542"/>
                  </a:lnTo>
                  <a:lnTo>
                    <a:pt x="332" y="542"/>
                  </a:lnTo>
                  <a:lnTo>
                    <a:pt x="332" y="538"/>
                  </a:lnTo>
                  <a:lnTo>
                    <a:pt x="332" y="534"/>
                  </a:lnTo>
                  <a:lnTo>
                    <a:pt x="338" y="528"/>
                  </a:lnTo>
                  <a:lnTo>
                    <a:pt x="338" y="528"/>
                  </a:lnTo>
                  <a:lnTo>
                    <a:pt x="346" y="522"/>
                  </a:lnTo>
                  <a:lnTo>
                    <a:pt x="352" y="518"/>
                  </a:lnTo>
                  <a:lnTo>
                    <a:pt x="356" y="518"/>
                  </a:lnTo>
                  <a:lnTo>
                    <a:pt x="362" y="518"/>
                  </a:lnTo>
                  <a:lnTo>
                    <a:pt x="362" y="518"/>
                  </a:lnTo>
                  <a:lnTo>
                    <a:pt x="366" y="518"/>
                  </a:lnTo>
                  <a:lnTo>
                    <a:pt x="372" y="512"/>
                  </a:lnTo>
                  <a:lnTo>
                    <a:pt x="372" y="512"/>
                  </a:lnTo>
                  <a:lnTo>
                    <a:pt x="376" y="506"/>
                  </a:lnTo>
                  <a:lnTo>
                    <a:pt x="376" y="506"/>
                  </a:lnTo>
                  <a:lnTo>
                    <a:pt x="380" y="496"/>
                  </a:lnTo>
                  <a:lnTo>
                    <a:pt x="386" y="488"/>
                  </a:lnTo>
                  <a:lnTo>
                    <a:pt x="386" y="488"/>
                  </a:lnTo>
                  <a:lnTo>
                    <a:pt x="386" y="486"/>
                  </a:lnTo>
                  <a:lnTo>
                    <a:pt x="386" y="482"/>
                  </a:lnTo>
                  <a:lnTo>
                    <a:pt x="386" y="474"/>
                  </a:lnTo>
                  <a:lnTo>
                    <a:pt x="386" y="474"/>
                  </a:lnTo>
                  <a:lnTo>
                    <a:pt x="384" y="464"/>
                  </a:lnTo>
                  <a:lnTo>
                    <a:pt x="384" y="464"/>
                  </a:lnTo>
                  <a:lnTo>
                    <a:pt x="386" y="458"/>
                  </a:lnTo>
                  <a:lnTo>
                    <a:pt x="390" y="454"/>
                  </a:lnTo>
                  <a:lnTo>
                    <a:pt x="394" y="452"/>
                  </a:lnTo>
                  <a:lnTo>
                    <a:pt x="400" y="452"/>
                  </a:lnTo>
                  <a:lnTo>
                    <a:pt x="400" y="452"/>
                  </a:lnTo>
                  <a:lnTo>
                    <a:pt x="408" y="450"/>
                  </a:lnTo>
                  <a:lnTo>
                    <a:pt x="408" y="450"/>
                  </a:lnTo>
                  <a:lnTo>
                    <a:pt x="416" y="446"/>
                  </a:lnTo>
                  <a:lnTo>
                    <a:pt x="424" y="438"/>
                  </a:lnTo>
                  <a:lnTo>
                    <a:pt x="424" y="438"/>
                  </a:lnTo>
                  <a:lnTo>
                    <a:pt x="438" y="426"/>
                  </a:lnTo>
                  <a:lnTo>
                    <a:pt x="438" y="426"/>
                  </a:lnTo>
                  <a:lnTo>
                    <a:pt x="448" y="422"/>
                  </a:lnTo>
                  <a:lnTo>
                    <a:pt x="452" y="422"/>
                  </a:lnTo>
                  <a:lnTo>
                    <a:pt x="456" y="422"/>
                  </a:lnTo>
                  <a:lnTo>
                    <a:pt x="456" y="422"/>
                  </a:lnTo>
                  <a:lnTo>
                    <a:pt x="460" y="426"/>
                  </a:lnTo>
                  <a:lnTo>
                    <a:pt x="468" y="426"/>
                  </a:lnTo>
                  <a:lnTo>
                    <a:pt x="468" y="426"/>
                  </a:lnTo>
                  <a:lnTo>
                    <a:pt x="478" y="426"/>
                  </a:lnTo>
                  <a:lnTo>
                    <a:pt x="484" y="430"/>
                  </a:lnTo>
                  <a:lnTo>
                    <a:pt x="490" y="434"/>
                  </a:lnTo>
                  <a:lnTo>
                    <a:pt x="490" y="434"/>
                  </a:lnTo>
                  <a:lnTo>
                    <a:pt x="494" y="438"/>
                  </a:lnTo>
                  <a:lnTo>
                    <a:pt x="498" y="438"/>
                  </a:lnTo>
                  <a:lnTo>
                    <a:pt x="498" y="438"/>
                  </a:lnTo>
                  <a:lnTo>
                    <a:pt x="504" y="436"/>
                  </a:lnTo>
                  <a:lnTo>
                    <a:pt x="508" y="430"/>
                  </a:lnTo>
                  <a:lnTo>
                    <a:pt x="508" y="430"/>
                  </a:lnTo>
                  <a:lnTo>
                    <a:pt x="508" y="422"/>
                  </a:lnTo>
                  <a:lnTo>
                    <a:pt x="506" y="414"/>
                  </a:lnTo>
                  <a:lnTo>
                    <a:pt x="506" y="414"/>
                  </a:lnTo>
                  <a:lnTo>
                    <a:pt x="500" y="410"/>
                  </a:lnTo>
                  <a:lnTo>
                    <a:pt x="500" y="410"/>
                  </a:lnTo>
                  <a:lnTo>
                    <a:pt x="496" y="404"/>
                  </a:lnTo>
                  <a:lnTo>
                    <a:pt x="494" y="398"/>
                  </a:lnTo>
                  <a:lnTo>
                    <a:pt x="492" y="392"/>
                  </a:lnTo>
                  <a:lnTo>
                    <a:pt x="496" y="384"/>
                  </a:lnTo>
                  <a:lnTo>
                    <a:pt x="496" y="384"/>
                  </a:lnTo>
                  <a:lnTo>
                    <a:pt x="500" y="374"/>
                  </a:lnTo>
                  <a:lnTo>
                    <a:pt x="502" y="366"/>
                  </a:lnTo>
                  <a:lnTo>
                    <a:pt x="502" y="366"/>
                  </a:lnTo>
                  <a:lnTo>
                    <a:pt x="506" y="358"/>
                  </a:lnTo>
                  <a:lnTo>
                    <a:pt x="508" y="352"/>
                  </a:lnTo>
                  <a:lnTo>
                    <a:pt x="514" y="348"/>
                  </a:lnTo>
                  <a:lnTo>
                    <a:pt x="524" y="350"/>
                  </a:lnTo>
                  <a:lnTo>
                    <a:pt x="524" y="350"/>
                  </a:lnTo>
                  <a:lnTo>
                    <a:pt x="534" y="352"/>
                  </a:lnTo>
                  <a:lnTo>
                    <a:pt x="542" y="350"/>
                  </a:lnTo>
                  <a:lnTo>
                    <a:pt x="548" y="348"/>
                  </a:lnTo>
                  <a:lnTo>
                    <a:pt x="554" y="342"/>
                  </a:lnTo>
                  <a:lnTo>
                    <a:pt x="554" y="342"/>
                  </a:lnTo>
                  <a:lnTo>
                    <a:pt x="556" y="338"/>
                  </a:lnTo>
                  <a:lnTo>
                    <a:pt x="560" y="336"/>
                  </a:lnTo>
                  <a:lnTo>
                    <a:pt x="566" y="336"/>
                  </a:lnTo>
                  <a:lnTo>
                    <a:pt x="574" y="336"/>
                  </a:lnTo>
                  <a:lnTo>
                    <a:pt x="582" y="340"/>
                  </a:lnTo>
                  <a:lnTo>
                    <a:pt x="582" y="340"/>
                  </a:lnTo>
                  <a:lnTo>
                    <a:pt x="590" y="344"/>
                  </a:lnTo>
                  <a:lnTo>
                    <a:pt x="590" y="344"/>
                  </a:lnTo>
                  <a:lnTo>
                    <a:pt x="598" y="342"/>
                  </a:lnTo>
                  <a:lnTo>
                    <a:pt x="606" y="338"/>
                  </a:lnTo>
                  <a:lnTo>
                    <a:pt x="610" y="332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6" y="318"/>
                  </a:lnTo>
                  <a:lnTo>
                    <a:pt x="618" y="314"/>
                  </a:lnTo>
                  <a:lnTo>
                    <a:pt x="622" y="310"/>
                  </a:lnTo>
                  <a:lnTo>
                    <a:pt x="626" y="308"/>
                  </a:lnTo>
                  <a:lnTo>
                    <a:pt x="626" y="308"/>
                  </a:lnTo>
                  <a:lnTo>
                    <a:pt x="632" y="308"/>
                  </a:lnTo>
                  <a:lnTo>
                    <a:pt x="638" y="308"/>
                  </a:lnTo>
                  <a:lnTo>
                    <a:pt x="644" y="312"/>
                  </a:lnTo>
                  <a:lnTo>
                    <a:pt x="648" y="316"/>
                  </a:lnTo>
                  <a:lnTo>
                    <a:pt x="648" y="316"/>
                  </a:lnTo>
                  <a:lnTo>
                    <a:pt x="654" y="322"/>
                  </a:lnTo>
                  <a:lnTo>
                    <a:pt x="658" y="332"/>
                  </a:lnTo>
                  <a:lnTo>
                    <a:pt x="658" y="332"/>
                  </a:lnTo>
                  <a:lnTo>
                    <a:pt x="662" y="342"/>
                  </a:lnTo>
                  <a:lnTo>
                    <a:pt x="668" y="350"/>
                  </a:lnTo>
                  <a:lnTo>
                    <a:pt x="674" y="356"/>
                  </a:lnTo>
                  <a:lnTo>
                    <a:pt x="682" y="356"/>
                  </a:lnTo>
                  <a:lnTo>
                    <a:pt x="682" y="356"/>
                  </a:lnTo>
                  <a:lnTo>
                    <a:pt x="692" y="356"/>
                  </a:lnTo>
                  <a:lnTo>
                    <a:pt x="692" y="356"/>
                  </a:lnTo>
                  <a:lnTo>
                    <a:pt x="720" y="354"/>
                  </a:lnTo>
                  <a:lnTo>
                    <a:pt x="732" y="350"/>
                  </a:lnTo>
                  <a:lnTo>
                    <a:pt x="742" y="348"/>
                  </a:lnTo>
                  <a:lnTo>
                    <a:pt x="742" y="348"/>
                  </a:lnTo>
                  <a:lnTo>
                    <a:pt x="748" y="342"/>
                  </a:lnTo>
                  <a:lnTo>
                    <a:pt x="752" y="332"/>
                  </a:lnTo>
                  <a:lnTo>
                    <a:pt x="752" y="332"/>
                  </a:lnTo>
                  <a:lnTo>
                    <a:pt x="754" y="318"/>
                  </a:lnTo>
                  <a:lnTo>
                    <a:pt x="754" y="308"/>
                  </a:lnTo>
                  <a:lnTo>
                    <a:pt x="754" y="308"/>
                  </a:lnTo>
                  <a:lnTo>
                    <a:pt x="750" y="302"/>
                  </a:lnTo>
                  <a:lnTo>
                    <a:pt x="750" y="302"/>
                  </a:lnTo>
                  <a:lnTo>
                    <a:pt x="744" y="296"/>
                  </a:lnTo>
                  <a:lnTo>
                    <a:pt x="742" y="290"/>
                  </a:lnTo>
                  <a:lnTo>
                    <a:pt x="742" y="286"/>
                  </a:lnTo>
                  <a:lnTo>
                    <a:pt x="742" y="280"/>
                  </a:lnTo>
                  <a:lnTo>
                    <a:pt x="744" y="276"/>
                  </a:lnTo>
                  <a:lnTo>
                    <a:pt x="748" y="270"/>
                  </a:lnTo>
                  <a:lnTo>
                    <a:pt x="748" y="270"/>
                  </a:lnTo>
                  <a:lnTo>
                    <a:pt x="774" y="242"/>
                  </a:lnTo>
                  <a:lnTo>
                    <a:pt x="796" y="218"/>
                  </a:lnTo>
                  <a:lnTo>
                    <a:pt x="796" y="218"/>
                  </a:lnTo>
                  <a:lnTo>
                    <a:pt x="808" y="208"/>
                  </a:lnTo>
                  <a:lnTo>
                    <a:pt x="808" y="208"/>
                  </a:lnTo>
                  <a:lnTo>
                    <a:pt x="826" y="194"/>
                  </a:lnTo>
                  <a:lnTo>
                    <a:pt x="832" y="186"/>
                  </a:lnTo>
                  <a:lnTo>
                    <a:pt x="834" y="180"/>
                  </a:lnTo>
                  <a:lnTo>
                    <a:pt x="834" y="180"/>
                  </a:lnTo>
                  <a:lnTo>
                    <a:pt x="838" y="170"/>
                  </a:lnTo>
                  <a:lnTo>
                    <a:pt x="846" y="162"/>
                  </a:lnTo>
                  <a:lnTo>
                    <a:pt x="854" y="156"/>
                  </a:lnTo>
                  <a:lnTo>
                    <a:pt x="868" y="156"/>
                  </a:lnTo>
                  <a:lnTo>
                    <a:pt x="868" y="156"/>
                  </a:lnTo>
                  <a:lnTo>
                    <a:pt x="886" y="156"/>
                  </a:lnTo>
                  <a:lnTo>
                    <a:pt x="886" y="156"/>
                  </a:lnTo>
                  <a:lnTo>
                    <a:pt x="910" y="158"/>
                  </a:lnTo>
                  <a:lnTo>
                    <a:pt x="910" y="158"/>
                  </a:lnTo>
                  <a:lnTo>
                    <a:pt x="884" y="142"/>
                  </a:lnTo>
                  <a:lnTo>
                    <a:pt x="872" y="138"/>
                  </a:lnTo>
                  <a:lnTo>
                    <a:pt x="864" y="136"/>
                  </a:lnTo>
                  <a:lnTo>
                    <a:pt x="864" y="136"/>
                  </a:lnTo>
                  <a:lnTo>
                    <a:pt x="850" y="136"/>
                  </a:lnTo>
                  <a:lnTo>
                    <a:pt x="850" y="136"/>
                  </a:lnTo>
                  <a:lnTo>
                    <a:pt x="836" y="134"/>
                  </a:lnTo>
                  <a:lnTo>
                    <a:pt x="836" y="134"/>
                  </a:lnTo>
                  <a:lnTo>
                    <a:pt x="828" y="134"/>
                  </a:lnTo>
                  <a:lnTo>
                    <a:pt x="820" y="130"/>
                  </a:lnTo>
                  <a:lnTo>
                    <a:pt x="802" y="118"/>
                  </a:lnTo>
                  <a:lnTo>
                    <a:pt x="802" y="118"/>
                  </a:lnTo>
                  <a:lnTo>
                    <a:pt x="796" y="112"/>
                  </a:lnTo>
                  <a:lnTo>
                    <a:pt x="796" y="112"/>
                  </a:lnTo>
                  <a:lnTo>
                    <a:pt x="788" y="108"/>
                  </a:lnTo>
                  <a:lnTo>
                    <a:pt x="784" y="106"/>
                  </a:lnTo>
                  <a:lnTo>
                    <a:pt x="784" y="106"/>
                  </a:lnTo>
                  <a:lnTo>
                    <a:pt x="778" y="108"/>
                  </a:lnTo>
                  <a:lnTo>
                    <a:pt x="778" y="108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68" y="114"/>
                  </a:lnTo>
                  <a:lnTo>
                    <a:pt x="758" y="116"/>
                  </a:lnTo>
                  <a:lnTo>
                    <a:pt x="750" y="114"/>
                  </a:lnTo>
                  <a:lnTo>
                    <a:pt x="742" y="112"/>
                  </a:lnTo>
                  <a:lnTo>
                    <a:pt x="742" y="112"/>
                  </a:lnTo>
                  <a:lnTo>
                    <a:pt x="734" y="108"/>
                  </a:lnTo>
                  <a:lnTo>
                    <a:pt x="732" y="102"/>
                  </a:lnTo>
                  <a:lnTo>
                    <a:pt x="732" y="102"/>
                  </a:lnTo>
                  <a:lnTo>
                    <a:pt x="726" y="92"/>
                  </a:lnTo>
                  <a:lnTo>
                    <a:pt x="726" y="92"/>
                  </a:lnTo>
                  <a:lnTo>
                    <a:pt x="720" y="86"/>
                  </a:lnTo>
                  <a:lnTo>
                    <a:pt x="714" y="82"/>
                  </a:lnTo>
                  <a:lnTo>
                    <a:pt x="704" y="80"/>
                  </a:lnTo>
                  <a:lnTo>
                    <a:pt x="694" y="80"/>
                  </a:lnTo>
                  <a:lnTo>
                    <a:pt x="694" y="80"/>
                  </a:lnTo>
                  <a:lnTo>
                    <a:pt x="682" y="82"/>
                  </a:lnTo>
                  <a:lnTo>
                    <a:pt x="674" y="86"/>
                  </a:lnTo>
                  <a:lnTo>
                    <a:pt x="674" y="86"/>
                  </a:lnTo>
                  <a:lnTo>
                    <a:pt x="668" y="88"/>
                  </a:lnTo>
                  <a:lnTo>
                    <a:pt x="660" y="90"/>
                  </a:lnTo>
                  <a:lnTo>
                    <a:pt x="660" y="90"/>
                  </a:lnTo>
                  <a:lnTo>
                    <a:pt x="652" y="90"/>
                  </a:lnTo>
                  <a:lnTo>
                    <a:pt x="646" y="86"/>
                  </a:lnTo>
                  <a:lnTo>
                    <a:pt x="646" y="86"/>
                  </a:lnTo>
                  <a:lnTo>
                    <a:pt x="644" y="82"/>
                  </a:lnTo>
                  <a:lnTo>
                    <a:pt x="642" y="78"/>
                  </a:lnTo>
                  <a:lnTo>
                    <a:pt x="640" y="66"/>
                  </a:lnTo>
                  <a:lnTo>
                    <a:pt x="640" y="66"/>
                  </a:lnTo>
                  <a:lnTo>
                    <a:pt x="642" y="62"/>
                  </a:lnTo>
                  <a:lnTo>
                    <a:pt x="646" y="56"/>
                  </a:lnTo>
                  <a:lnTo>
                    <a:pt x="658" y="48"/>
                  </a:lnTo>
                  <a:lnTo>
                    <a:pt x="658" y="48"/>
                  </a:lnTo>
                  <a:lnTo>
                    <a:pt x="670" y="40"/>
                  </a:lnTo>
                  <a:lnTo>
                    <a:pt x="674" y="34"/>
                  </a:lnTo>
                  <a:lnTo>
                    <a:pt x="676" y="30"/>
                  </a:lnTo>
                  <a:lnTo>
                    <a:pt x="676" y="30"/>
                  </a:lnTo>
                  <a:lnTo>
                    <a:pt x="676" y="28"/>
                  </a:lnTo>
                  <a:lnTo>
                    <a:pt x="676" y="28"/>
                  </a:lnTo>
                  <a:lnTo>
                    <a:pt x="670" y="26"/>
                  </a:lnTo>
                  <a:lnTo>
                    <a:pt x="662" y="28"/>
                  </a:lnTo>
                  <a:lnTo>
                    <a:pt x="662" y="28"/>
                  </a:lnTo>
                  <a:lnTo>
                    <a:pt x="646" y="30"/>
                  </a:lnTo>
                  <a:lnTo>
                    <a:pt x="646" y="30"/>
                  </a:lnTo>
                  <a:lnTo>
                    <a:pt x="636" y="28"/>
                  </a:lnTo>
                  <a:lnTo>
                    <a:pt x="626" y="24"/>
                  </a:lnTo>
                  <a:lnTo>
                    <a:pt x="618" y="18"/>
                  </a:lnTo>
                  <a:lnTo>
                    <a:pt x="610" y="10"/>
                  </a:lnTo>
                  <a:lnTo>
                    <a:pt x="610" y="10"/>
                  </a:lnTo>
                  <a:lnTo>
                    <a:pt x="606" y="6"/>
                  </a:lnTo>
                  <a:lnTo>
                    <a:pt x="602" y="4"/>
                  </a:lnTo>
                  <a:lnTo>
                    <a:pt x="602" y="4"/>
                  </a:lnTo>
                  <a:lnTo>
                    <a:pt x="596" y="8"/>
                  </a:lnTo>
                  <a:lnTo>
                    <a:pt x="592" y="12"/>
                  </a:lnTo>
                  <a:lnTo>
                    <a:pt x="592" y="12"/>
                  </a:lnTo>
                  <a:lnTo>
                    <a:pt x="588" y="14"/>
                  </a:lnTo>
                  <a:lnTo>
                    <a:pt x="588" y="14"/>
                  </a:lnTo>
                  <a:lnTo>
                    <a:pt x="586" y="18"/>
                  </a:lnTo>
                  <a:lnTo>
                    <a:pt x="586" y="18"/>
                  </a:lnTo>
                  <a:lnTo>
                    <a:pt x="580" y="24"/>
                  </a:lnTo>
                  <a:lnTo>
                    <a:pt x="574" y="28"/>
                  </a:lnTo>
                  <a:lnTo>
                    <a:pt x="570" y="28"/>
                  </a:lnTo>
                  <a:lnTo>
                    <a:pt x="570" y="28"/>
                  </a:lnTo>
                  <a:lnTo>
                    <a:pt x="566" y="28"/>
                  </a:lnTo>
                  <a:lnTo>
                    <a:pt x="560" y="24"/>
                  </a:lnTo>
                  <a:lnTo>
                    <a:pt x="560" y="24"/>
                  </a:lnTo>
                  <a:lnTo>
                    <a:pt x="556" y="22"/>
                  </a:lnTo>
                  <a:lnTo>
                    <a:pt x="554" y="22"/>
                  </a:lnTo>
                  <a:lnTo>
                    <a:pt x="550" y="24"/>
                  </a:lnTo>
                  <a:lnTo>
                    <a:pt x="546" y="30"/>
                  </a:lnTo>
                  <a:lnTo>
                    <a:pt x="546" y="30"/>
                  </a:lnTo>
                  <a:lnTo>
                    <a:pt x="540" y="36"/>
                  </a:lnTo>
                  <a:lnTo>
                    <a:pt x="540" y="36"/>
                  </a:lnTo>
                  <a:lnTo>
                    <a:pt x="532" y="44"/>
                  </a:lnTo>
                  <a:lnTo>
                    <a:pt x="524" y="48"/>
                  </a:lnTo>
                  <a:lnTo>
                    <a:pt x="514" y="52"/>
                  </a:lnTo>
                  <a:lnTo>
                    <a:pt x="504" y="54"/>
                  </a:lnTo>
                  <a:lnTo>
                    <a:pt x="504" y="54"/>
                  </a:lnTo>
                  <a:lnTo>
                    <a:pt x="496" y="54"/>
                  </a:lnTo>
                  <a:lnTo>
                    <a:pt x="490" y="50"/>
                  </a:lnTo>
                  <a:lnTo>
                    <a:pt x="486" y="42"/>
                  </a:lnTo>
                  <a:lnTo>
                    <a:pt x="484" y="32"/>
                  </a:lnTo>
                  <a:lnTo>
                    <a:pt x="484" y="32"/>
                  </a:lnTo>
                  <a:lnTo>
                    <a:pt x="480" y="20"/>
                  </a:lnTo>
                  <a:lnTo>
                    <a:pt x="480" y="20"/>
                  </a:lnTo>
                  <a:lnTo>
                    <a:pt x="476" y="8"/>
                  </a:lnTo>
                  <a:lnTo>
                    <a:pt x="470" y="2"/>
                  </a:lnTo>
                  <a:lnTo>
                    <a:pt x="464" y="0"/>
                  </a:lnTo>
                  <a:lnTo>
                    <a:pt x="456" y="0"/>
                  </a:lnTo>
                  <a:lnTo>
                    <a:pt x="456" y="0"/>
                  </a:lnTo>
                  <a:lnTo>
                    <a:pt x="456" y="0"/>
                  </a:lnTo>
                  <a:lnTo>
                    <a:pt x="452" y="0"/>
                  </a:lnTo>
                  <a:lnTo>
                    <a:pt x="446" y="2"/>
                  </a:lnTo>
                  <a:lnTo>
                    <a:pt x="438" y="8"/>
                  </a:lnTo>
                  <a:lnTo>
                    <a:pt x="438" y="8"/>
                  </a:lnTo>
                  <a:lnTo>
                    <a:pt x="430" y="12"/>
                  </a:lnTo>
                  <a:lnTo>
                    <a:pt x="430" y="12"/>
                  </a:lnTo>
                  <a:lnTo>
                    <a:pt x="428" y="16"/>
                  </a:lnTo>
                  <a:lnTo>
                    <a:pt x="428" y="22"/>
                  </a:lnTo>
                  <a:lnTo>
                    <a:pt x="428" y="34"/>
                  </a:lnTo>
                  <a:lnTo>
                    <a:pt x="428" y="34"/>
                  </a:lnTo>
                  <a:lnTo>
                    <a:pt x="430" y="44"/>
                  </a:lnTo>
                  <a:lnTo>
                    <a:pt x="428" y="54"/>
                  </a:lnTo>
                  <a:lnTo>
                    <a:pt x="428" y="54"/>
                  </a:lnTo>
                  <a:lnTo>
                    <a:pt x="428" y="60"/>
                  </a:lnTo>
                  <a:lnTo>
                    <a:pt x="424" y="64"/>
                  </a:lnTo>
                  <a:lnTo>
                    <a:pt x="416" y="74"/>
                  </a:lnTo>
                  <a:lnTo>
                    <a:pt x="406" y="80"/>
                  </a:lnTo>
                  <a:lnTo>
                    <a:pt x="394" y="82"/>
                  </a:lnTo>
                  <a:lnTo>
                    <a:pt x="394" y="82"/>
                  </a:lnTo>
                  <a:lnTo>
                    <a:pt x="368" y="84"/>
                  </a:lnTo>
                  <a:lnTo>
                    <a:pt x="346" y="90"/>
                  </a:lnTo>
                  <a:lnTo>
                    <a:pt x="346" y="90"/>
                  </a:lnTo>
                  <a:lnTo>
                    <a:pt x="340" y="90"/>
                  </a:lnTo>
                  <a:lnTo>
                    <a:pt x="336" y="90"/>
                  </a:lnTo>
                  <a:lnTo>
                    <a:pt x="326" y="88"/>
                  </a:lnTo>
                  <a:lnTo>
                    <a:pt x="318" y="78"/>
                  </a:lnTo>
                  <a:lnTo>
                    <a:pt x="310" y="66"/>
                  </a:lnTo>
                  <a:lnTo>
                    <a:pt x="310" y="66"/>
                  </a:lnTo>
                  <a:lnTo>
                    <a:pt x="306" y="54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294" y="56"/>
                  </a:lnTo>
                  <a:lnTo>
                    <a:pt x="286" y="70"/>
                  </a:lnTo>
                  <a:lnTo>
                    <a:pt x="286" y="70"/>
                  </a:lnTo>
                  <a:lnTo>
                    <a:pt x="280" y="82"/>
                  </a:lnTo>
                  <a:lnTo>
                    <a:pt x="280" y="82"/>
                  </a:lnTo>
                  <a:lnTo>
                    <a:pt x="272" y="94"/>
                  </a:lnTo>
                  <a:lnTo>
                    <a:pt x="268" y="98"/>
                  </a:lnTo>
                  <a:lnTo>
                    <a:pt x="264" y="100"/>
                  </a:lnTo>
                  <a:lnTo>
                    <a:pt x="264" y="100"/>
                  </a:lnTo>
                  <a:lnTo>
                    <a:pt x="260" y="100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2" y="90"/>
                  </a:lnTo>
                  <a:lnTo>
                    <a:pt x="252" y="90"/>
                  </a:lnTo>
                  <a:lnTo>
                    <a:pt x="242" y="80"/>
                  </a:lnTo>
                  <a:lnTo>
                    <a:pt x="242" y="80"/>
                  </a:lnTo>
                  <a:lnTo>
                    <a:pt x="242" y="82"/>
                  </a:lnTo>
                  <a:lnTo>
                    <a:pt x="242" y="82"/>
                  </a:lnTo>
                  <a:lnTo>
                    <a:pt x="240" y="90"/>
                  </a:lnTo>
                  <a:lnTo>
                    <a:pt x="238" y="98"/>
                  </a:lnTo>
                  <a:lnTo>
                    <a:pt x="238" y="98"/>
                  </a:lnTo>
                  <a:lnTo>
                    <a:pt x="236" y="112"/>
                  </a:lnTo>
                  <a:lnTo>
                    <a:pt x="232" y="124"/>
                  </a:lnTo>
                  <a:lnTo>
                    <a:pt x="232" y="124"/>
                  </a:lnTo>
                  <a:lnTo>
                    <a:pt x="228" y="130"/>
                  </a:lnTo>
                  <a:lnTo>
                    <a:pt x="224" y="136"/>
                  </a:lnTo>
                  <a:lnTo>
                    <a:pt x="212" y="144"/>
                  </a:lnTo>
                  <a:lnTo>
                    <a:pt x="212" y="144"/>
                  </a:lnTo>
                  <a:lnTo>
                    <a:pt x="202" y="152"/>
                  </a:lnTo>
                  <a:lnTo>
                    <a:pt x="202" y="152"/>
                  </a:lnTo>
                  <a:lnTo>
                    <a:pt x="194" y="158"/>
                  </a:lnTo>
                  <a:lnTo>
                    <a:pt x="184" y="162"/>
                  </a:lnTo>
                  <a:lnTo>
                    <a:pt x="176" y="164"/>
                  </a:lnTo>
                  <a:lnTo>
                    <a:pt x="168" y="162"/>
                  </a:lnTo>
                  <a:lnTo>
                    <a:pt x="168" y="162"/>
                  </a:lnTo>
                  <a:lnTo>
                    <a:pt x="162" y="160"/>
                  </a:lnTo>
                  <a:lnTo>
                    <a:pt x="158" y="160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38" y="164"/>
                  </a:lnTo>
                  <a:lnTo>
                    <a:pt x="138" y="164"/>
                  </a:lnTo>
                  <a:lnTo>
                    <a:pt x="128" y="160"/>
                  </a:lnTo>
                  <a:lnTo>
                    <a:pt x="128" y="160"/>
                  </a:lnTo>
                  <a:lnTo>
                    <a:pt x="126" y="162"/>
                  </a:lnTo>
                  <a:lnTo>
                    <a:pt x="124" y="170"/>
                  </a:lnTo>
                  <a:lnTo>
                    <a:pt x="124" y="170"/>
                  </a:lnTo>
                  <a:lnTo>
                    <a:pt x="122" y="180"/>
                  </a:lnTo>
                  <a:lnTo>
                    <a:pt x="122" y="180"/>
                  </a:lnTo>
                  <a:lnTo>
                    <a:pt x="122" y="180"/>
                  </a:lnTo>
                  <a:lnTo>
                    <a:pt x="118" y="190"/>
                  </a:lnTo>
                  <a:lnTo>
                    <a:pt x="114" y="198"/>
                  </a:lnTo>
                  <a:lnTo>
                    <a:pt x="110" y="202"/>
                  </a:lnTo>
                  <a:lnTo>
                    <a:pt x="106" y="204"/>
                  </a:lnTo>
                  <a:lnTo>
                    <a:pt x="100" y="206"/>
                  </a:lnTo>
                  <a:lnTo>
                    <a:pt x="94" y="206"/>
                  </a:lnTo>
                  <a:lnTo>
                    <a:pt x="94" y="206"/>
                  </a:lnTo>
                  <a:lnTo>
                    <a:pt x="84" y="208"/>
                  </a:lnTo>
                  <a:lnTo>
                    <a:pt x="78" y="212"/>
                  </a:lnTo>
                  <a:lnTo>
                    <a:pt x="78" y="212"/>
                  </a:lnTo>
                  <a:lnTo>
                    <a:pt x="78" y="216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80" y="228"/>
                  </a:lnTo>
                  <a:lnTo>
                    <a:pt x="78" y="234"/>
                  </a:lnTo>
                  <a:lnTo>
                    <a:pt x="78" y="234"/>
                  </a:lnTo>
                  <a:lnTo>
                    <a:pt x="72" y="240"/>
                  </a:lnTo>
                  <a:lnTo>
                    <a:pt x="62" y="242"/>
                  </a:lnTo>
                  <a:lnTo>
                    <a:pt x="62" y="242"/>
                  </a:lnTo>
                  <a:lnTo>
                    <a:pt x="52" y="244"/>
                  </a:lnTo>
                  <a:lnTo>
                    <a:pt x="38" y="250"/>
                  </a:lnTo>
                  <a:lnTo>
                    <a:pt x="32" y="252"/>
                  </a:lnTo>
                  <a:lnTo>
                    <a:pt x="28" y="258"/>
                  </a:lnTo>
                  <a:lnTo>
                    <a:pt x="24" y="262"/>
                  </a:lnTo>
                  <a:lnTo>
                    <a:pt x="22" y="268"/>
                  </a:lnTo>
                  <a:lnTo>
                    <a:pt x="22" y="268"/>
                  </a:lnTo>
                  <a:lnTo>
                    <a:pt x="22" y="282"/>
                  </a:lnTo>
                  <a:lnTo>
                    <a:pt x="24" y="292"/>
                  </a:lnTo>
                  <a:lnTo>
                    <a:pt x="24" y="292"/>
                  </a:lnTo>
                  <a:lnTo>
                    <a:pt x="26" y="298"/>
                  </a:lnTo>
                  <a:lnTo>
                    <a:pt x="20" y="298"/>
                  </a:lnTo>
                  <a:lnTo>
                    <a:pt x="20" y="298"/>
                  </a:lnTo>
                  <a:lnTo>
                    <a:pt x="24" y="310"/>
                  </a:lnTo>
                  <a:lnTo>
                    <a:pt x="28" y="316"/>
                  </a:lnTo>
                  <a:lnTo>
                    <a:pt x="28" y="316"/>
                  </a:lnTo>
                  <a:lnTo>
                    <a:pt x="32" y="316"/>
                  </a:lnTo>
                  <a:lnTo>
                    <a:pt x="32" y="316"/>
                  </a:lnTo>
                  <a:lnTo>
                    <a:pt x="36" y="314"/>
                  </a:lnTo>
                  <a:lnTo>
                    <a:pt x="42" y="314"/>
                  </a:lnTo>
                  <a:lnTo>
                    <a:pt x="42" y="314"/>
                  </a:lnTo>
                  <a:lnTo>
                    <a:pt x="44" y="316"/>
                  </a:lnTo>
                  <a:lnTo>
                    <a:pt x="46" y="322"/>
                  </a:lnTo>
                  <a:lnTo>
                    <a:pt x="46" y="322"/>
                  </a:lnTo>
                  <a:lnTo>
                    <a:pt x="46" y="332"/>
                  </a:lnTo>
                  <a:lnTo>
                    <a:pt x="46" y="332"/>
                  </a:lnTo>
                  <a:lnTo>
                    <a:pt x="48" y="336"/>
                  </a:lnTo>
                  <a:lnTo>
                    <a:pt x="54" y="342"/>
                  </a:lnTo>
                  <a:lnTo>
                    <a:pt x="54" y="342"/>
                  </a:lnTo>
                  <a:lnTo>
                    <a:pt x="64" y="348"/>
                  </a:lnTo>
                  <a:lnTo>
                    <a:pt x="64" y="348"/>
                  </a:lnTo>
                  <a:lnTo>
                    <a:pt x="72" y="350"/>
                  </a:lnTo>
                  <a:lnTo>
                    <a:pt x="78" y="356"/>
                  </a:lnTo>
                  <a:lnTo>
                    <a:pt x="82" y="360"/>
                  </a:lnTo>
                  <a:lnTo>
                    <a:pt x="86" y="368"/>
                  </a:lnTo>
                  <a:lnTo>
                    <a:pt x="86" y="368"/>
                  </a:lnTo>
                  <a:lnTo>
                    <a:pt x="88" y="376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90"/>
                  </a:lnTo>
                  <a:lnTo>
                    <a:pt x="94" y="400"/>
                  </a:lnTo>
                  <a:lnTo>
                    <a:pt x="94" y="400"/>
                  </a:lnTo>
                  <a:lnTo>
                    <a:pt x="92" y="406"/>
                  </a:lnTo>
                  <a:lnTo>
                    <a:pt x="88" y="410"/>
                  </a:lnTo>
                  <a:lnTo>
                    <a:pt x="88" y="410"/>
                  </a:lnTo>
                  <a:lnTo>
                    <a:pt x="82" y="412"/>
                  </a:lnTo>
                  <a:lnTo>
                    <a:pt x="76" y="410"/>
                  </a:lnTo>
                  <a:lnTo>
                    <a:pt x="66" y="406"/>
                  </a:lnTo>
                  <a:lnTo>
                    <a:pt x="66" y="406"/>
                  </a:lnTo>
                  <a:lnTo>
                    <a:pt x="58" y="404"/>
                  </a:lnTo>
                  <a:lnTo>
                    <a:pt x="50" y="404"/>
                  </a:lnTo>
                  <a:lnTo>
                    <a:pt x="50" y="404"/>
                  </a:lnTo>
                  <a:lnTo>
                    <a:pt x="48" y="406"/>
                  </a:lnTo>
                  <a:lnTo>
                    <a:pt x="44" y="410"/>
                  </a:lnTo>
                  <a:lnTo>
                    <a:pt x="44" y="410"/>
                  </a:lnTo>
                  <a:lnTo>
                    <a:pt x="42" y="418"/>
                  </a:lnTo>
                  <a:lnTo>
                    <a:pt x="38" y="426"/>
                  </a:lnTo>
                  <a:lnTo>
                    <a:pt x="30" y="434"/>
                  </a:lnTo>
                  <a:lnTo>
                    <a:pt x="22" y="440"/>
                  </a:lnTo>
                  <a:lnTo>
                    <a:pt x="22" y="440"/>
                  </a:lnTo>
                  <a:lnTo>
                    <a:pt x="22" y="444"/>
                  </a:lnTo>
                  <a:lnTo>
                    <a:pt x="22" y="450"/>
                  </a:lnTo>
                  <a:lnTo>
                    <a:pt x="22" y="450"/>
                  </a:lnTo>
                  <a:lnTo>
                    <a:pt x="22" y="458"/>
                  </a:lnTo>
                  <a:lnTo>
                    <a:pt x="20" y="466"/>
                  </a:lnTo>
                  <a:lnTo>
                    <a:pt x="20" y="466"/>
                  </a:lnTo>
                  <a:lnTo>
                    <a:pt x="16" y="470"/>
                  </a:lnTo>
                  <a:lnTo>
                    <a:pt x="10" y="472"/>
                  </a:lnTo>
                  <a:lnTo>
                    <a:pt x="10" y="472"/>
                  </a:lnTo>
                  <a:lnTo>
                    <a:pt x="2" y="478"/>
                  </a:lnTo>
                  <a:lnTo>
                    <a:pt x="0" y="482"/>
                  </a:lnTo>
                  <a:lnTo>
                    <a:pt x="0" y="486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2" y="492"/>
                  </a:lnTo>
                  <a:lnTo>
                    <a:pt x="2" y="492"/>
                  </a:lnTo>
                  <a:lnTo>
                    <a:pt x="8" y="494"/>
                  </a:lnTo>
                  <a:lnTo>
                    <a:pt x="14" y="500"/>
                  </a:lnTo>
                  <a:lnTo>
                    <a:pt x="14" y="500"/>
                  </a:lnTo>
                  <a:lnTo>
                    <a:pt x="20" y="510"/>
                  </a:lnTo>
                  <a:lnTo>
                    <a:pt x="24" y="522"/>
                  </a:lnTo>
                  <a:lnTo>
                    <a:pt x="24" y="522"/>
                  </a:lnTo>
                  <a:lnTo>
                    <a:pt x="26" y="532"/>
                  </a:lnTo>
                  <a:lnTo>
                    <a:pt x="32" y="542"/>
                  </a:lnTo>
                  <a:lnTo>
                    <a:pt x="32" y="542"/>
                  </a:lnTo>
                  <a:lnTo>
                    <a:pt x="40" y="550"/>
                  </a:lnTo>
                  <a:lnTo>
                    <a:pt x="52" y="556"/>
                  </a:lnTo>
                  <a:lnTo>
                    <a:pt x="52" y="556"/>
                  </a:lnTo>
                  <a:lnTo>
                    <a:pt x="62" y="564"/>
                  </a:lnTo>
                  <a:lnTo>
                    <a:pt x="66" y="568"/>
                  </a:lnTo>
                  <a:lnTo>
                    <a:pt x="66" y="574"/>
                  </a:lnTo>
                  <a:lnTo>
                    <a:pt x="66" y="574"/>
                  </a:lnTo>
                  <a:lnTo>
                    <a:pt x="62" y="582"/>
                  </a:lnTo>
                  <a:lnTo>
                    <a:pt x="62" y="582"/>
                  </a:lnTo>
                  <a:lnTo>
                    <a:pt x="60" y="588"/>
                  </a:lnTo>
                  <a:lnTo>
                    <a:pt x="58" y="592"/>
                  </a:lnTo>
                  <a:lnTo>
                    <a:pt x="60" y="596"/>
                  </a:lnTo>
                  <a:lnTo>
                    <a:pt x="60" y="596"/>
                  </a:lnTo>
                  <a:lnTo>
                    <a:pt x="64" y="600"/>
                  </a:lnTo>
                  <a:lnTo>
                    <a:pt x="72" y="602"/>
                  </a:lnTo>
                  <a:lnTo>
                    <a:pt x="72" y="602"/>
                  </a:lnTo>
                  <a:lnTo>
                    <a:pt x="84" y="606"/>
                  </a:lnTo>
                  <a:lnTo>
                    <a:pt x="88" y="610"/>
                  </a:lnTo>
                  <a:lnTo>
                    <a:pt x="94" y="616"/>
                  </a:lnTo>
                  <a:lnTo>
                    <a:pt x="94" y="616"/>
                  </a:lnTo>
                  <a:lnTo>
                    <a:pt x="100" y="630"/>
                  </a:lnTo>
                  <a:lnTo>
                    <a:pt x="100" y="630"/>
                  </a:lnTo>
                  <a:lnTo>
                    <a:pt x="104" y="640"/>
                  </a:lnTo>
                  <a:lnTo>
                    <a:pt x="106" y="644"/>
                  </a:lnTo>
                  <a:lnTo>
                    <a:pt x="110" y="646"/>
                  </a:lnTo>
                  <a:lnTo>
                    <a:pt x="110" y="646"/>
                  </a:lnTo>
                  <a:lnTo>
                    <a:pt x="112" y="646"/>
                  </a:lnTo>
                  <a:lnTo>
                    <a:pt x="112" y="646"/>
                  </a:lnTo>
                  <a:lnTo>
                    <a:pt x="120" y="638"/>
                  </a:lnTo>
                  <a:lnTo>
                    <a:pt x="120" y="638"/>
                  </a:lnTo>
                  <a:lnTo>
                    <a:pt x="126" y="634"/>
                  </a:lnTo>
                  <a:lnTo>
                    <a:pt x="128" y="632"/>
                  </a:lnTo>
                  <a:lnTo>
                    <a:pt x="132" y="632"/>
                  </a:lnTo>
                  <a:lnTo>
                    <a:pt x="132" y="632"/>
                  </a:lnTo>
                  <a:lnTo>
                    <a:pt x="138" y="632"/>
                  </a:lnTo>
                  <a:lnTo>
                    <a:pt x="142" y="638"/>
                  </a:lnTo>
                  <a:lnTo>
                    <a:pt x="142" y="638"/>
                  </a:lnTo>
                  <a:lnTo>
                    <a:pt x="144" y="642"/>
                  </a:lnTo>
                  <a:lnTo>
                    <a:pt x="144" y="648"/>
                  </a:lnTo>
                  <a:lnTo>
                    <a:pt x="144" y="660"/>
                  </a:lnTo>
                  <a:lnTo>
                    <a:pt x="144" y="660"/>
                  </a:lnTo>
                  <a:lnTo>
                    <a:pt x="144" y="672"/>
                  </a:lnTo>
                  <a:lnTo>
                    <a:pt x="146" y="674"/>
                  </a:lnTo>
                  <a:lnTo>
                    <a:pt x="150" y="676"/>
                  </a:lnTo>
                  <a:lnTo>
                    <a:pt x="150" y="676"/>
                  </a:lnTo>
                  <a:lnTo>
                    <a:pt x="154" y="676"/>
                  </a:lnTo>
                  <a:lnTo>
                    <a:pt x="156" y="674"/>
                  </a:lnTo>
                  <a:lnTo>
                    <a:pt x="158" y="666"/>
                  </a:lnTo>
                  <a:lnTo>
                    <a:pt x="158" y="666"/>
                  </a:lnTo>
                  <a:lnTo>
                    <a:pt x="160" y="660"/>
                  </a:lnTo>
                  <a:lnTo>
                    <a:pt x="162" y="654"/>
                  </a:lnTo>
                  <a:lnTo>
                    <a:pt x="162" y="654"/>
                  </a:lnTo>
                  <a:lnTo>
                    <a:pt x="166" y="650"/>
                  </a:lnTo>
                  <a:lnTo>
                    <a:pt x="170" y="646"/>
                  </a:lnTo>
                  <a:lnTo>
                    <a:pt x="174" y="646"/>
                  </a:lnTo>
                  <a:lnTo>
                    <a:pt x="180" y="646"/>
                  </a:lnTo>
                  <a:lnTo>
                    <a:pt x="180" y="646"/>
                  </a:lnTo>
                  <a:lnTo>
                    <a:pt x="182" y="646"/>
                  </a:lnTo>
                  <a:lnTo>
                    <a:pt x="186" y="650"/>
                  </a:lnTo>
                  <a:lnTo>
                    <a:pt x="188" y="654"/>
                  </a:lnTo>
                  <a:lnTo>
                    <a:pt x="190" y="664"/>
                  </a:lnTo>
                  <a:lnTo>
                    <a:pt x="190" y="664"/>
                  </a:lnTo>
                  <a:lnTo>
                    <a:pt x="190" y="676"/>
                  </a:lnTo>
                  <a:lnTo>
                    <a:pt x="186" y="684"/>
                  </a:lnTo>
                  <a:lnTo>
                    <a:pt x="182" y="692"/>
                  </a:lnTo>
                  <a:lnTo>
                    <a:pt x="174" y="698"/>
                  </a:lnTo>
                  <a:lnTo>
                    <a:pt x="174" y="700"/>
                  </a:lnTo>
                  <a:lnTo>
                    <a:pt x="174" y="700"/>
                  </a:lnTo>
                  <a:lnTo>
                    <a:pt x="170" y="706"/>
                  </a:lnTo>
                  <a:lnTo>
                    <a:pt x="168" y="714"/>
                  </a:lnTo>
                  <a:lnTo>
                    <a:pt x="168" y="714"/>
                  </a:lnTo>
                  <a:lnTo>
                    <a:pt x="166" y="722"/>
                  </a:lnTo>
                  <a:lnTo>
                    <a:pt x="164" y="728"/>
                  </a:lnTo>
                  <a:lnTo>
                    <a:pt x="164" y="730"/>
                  </a:lnTo>
                  <a:lnTo>
                    <a:pt x="164" y="730"/>
                  </a:lnTo>
                  <a:lnTo>
                    <a:pt x="154" y="746"/>
                  </a:lnTo>
                  <a:lnTo>
                    <a:pt x="148" y="752"/>
                  </a:lnTo>
                  <a:lnTo>
                    <a:pt x="142" y="754"/>
                  </a:lnTo>
                  <a:lnTo>
                    <a:pt x="142" y="754"/>
                  </a:lnTo>
                  <a:lnTo>
                    <a:pt x="138" y="754"/>
                  </a:lnTo>
                  <a:lnTo>
                    <a:pt x="138" y="754"/>
                  </a:lnTo>
                  <a:lnTo>
                    <a:pt x="136" y="770"/>
                  </a:lnTo>
                  <a:lnTo>
                    <a:pt x="136" y="770"/>
                  </a:lnTo>
                  <a:lnTo>
                    <a:pt x="142" y="774"/>
                  </a:lnTo>
                  <a:lnTo>
                    <a:pt x="146" y="782"/>
                  </a:lnTo>
                  <a:lnTo>
                    <a:pt x="146" y="782"/>
                  </a:lnTo>
                  <a:lnTo>
                    <a:pt x="148" y="788"/>
                  </a:lnTo>
                  <a:lnTo>
                    <a:pt x="146" y="794"/>
                  </a:lnTo>
                  <a:lnTo>
                    <a:pt x="146" y="798"/>
                  </a:lnTo>
                  <a:lnTo>
                    <a:pt x="142" y="804"/>
                  </a:lnTo>
                  <a:lnTo>
                    <a:pt x="142" y="804"/>
                  </a:lnTo>
                  <a:lnTo>
                    <a:pt x="138" y="810"/>
                  </a:lnTo>
                  <a:lnTo>
                    <a:pt x="140" y="816"/>
                  </a:lnTo>
                  <a:lnTo>
                    <a:pt x="140" y="816"/>
                  </a:lnTo>
                  <a:lnTo>
                    <a:pt x="144" y="818"/>
                  </a:lnTo>
                  <a:lnTo>
                    <a:pt x="150" y="818"/>
                  </a:lnTo>
                  <a:lnTo>
                    <a:pt x="150" y="818"/>
                  </a:lnTo>
                  <a:lnTo>
                    <a:pt x="160" y="816"/>
                  </a:lnTo>
                  <a:lnTo>
                    <a:pt x="170" y="814"/>
                  </a:lnTo>
                  <a:lnTo>
                    <a:pt x="180" y="816"/>
                  </a:lnTo>
                  <a:lnTo>
                    <a:pt x="190" y="820"/>
                  </a:lnTo>
                  <a:lnTo>
                    <a:pt x="190" y="820"/>
                  </a:lnTo>
                  <a:lnTo>
                    <a:pt x="190" y="820"/>
                  </a:lnTo>
                  <a:lnTo>
                    <a:pt x="198" y="826"/>
                  </a:lnTo>
                  <a:lnTo>
                    <a:pt x="206" y="832"/>
                  </a:lnTo>
                  <a:lnTo>
                    <a:pt x="212" y="842"/>
                  </a:lnTo>
                  <a:lnTo>
                    <a:pt x="214" y="854"/>
                  </a:lnTo>
                  <a:lnTo>
                    <a:pt x="214" y="854"/>
                  </a:lnTo>
                  <a:lnTo>
                    <a:pt x="214" y="864"/>
                  </a:lnTo>
                  <a:lnTo>
                    <a:pt x="212" y="874"/>
                  </a:lnTo>
                  <a:lnTo>
                    <a:pt x="212" y="874"/>
                  </a:lnTo>
                  <a:lnTo>
                    <a:pt x="208" y="894"/>
                  </a:lnTo>
                  <a:lnTo>
                    <a:pt x="210" y="900"/>
                  </a:lnTo>
                  <a:lnTo>
                    <a:pt x="212" y="906"/>
                  </a:lnTo>
                  <a:lnTo>
                    <a:pt x="212" y="906"/>
                  </a:lnTo>
                  <a:lnTo>
                    <a:pt x="220" y="914"/>
                  </a:lnTo>
                  <a:lnTo>
                    <a:pt x="226" y="922"/>
                  </a:lnTo>
                  <a:lnTo>
                    <a:pt x="228" y="930"/>
                  </a:lnTo>
                  <a:lnTo>
                    <a:pt x="232" y="940"/>
                  </a:lnTo>
                  <a:lnTo>
                    <a:pt x="232" y="940"/>
                  </a:lnTo>
                  <a:lnTo>
                    <a:pt x="234" y="946"/>
                  </a:lnTo>
                  <a:lnTo>
                    <a:pt x="236" y="954"/>
                  </a:lnTo>
                  <a:lnTo>
                    <a:pt x="246" y="966"/>
                  </a:lnTo>
                  <a:lnTo>
                    <a:pt x="246" y="966"/>
                  </a:lnTo>
                  <a:lnTo>
                    <a:pt x="254" y="978"/>
                  </a:lnTo>
                  <a:lnTo>
                    <a:pt x="254" y="978"/>
                  </a:lnTo>
                  <a:lnTo>
                    <a:pt x="254" y="978"/>
                  </a:lnTo>
                  <a:lnTo>
                    <a:pt x="254" y="978"/>
                  </a:lnTo>
                  <a:lnTo>
                    <a:pt x="258" y="972"/>
                  </a:lnTo>
                  <a:lnTo>
                    <a:pt x="260" y="966"/>
                  </a:lnTo>
                  <a:lnTo>
                    <a:pt x="260" y="966"/>
                  </a:lnTo>
                  <a:lnTo>
                    <a:pt x="262" y="960"/>
                  </a:lnTo>
                  <a:lnTo>
                    <a:pt x="264" y="958"/>
                  </a:lnTo>
                  <a:lnTo>
                    <a:pt x="266" y="956"/>
                  </a:lnTo>
                  <a:lnTo>
                    <a:pt x="266" y="956"/>
                  </a:lnTo>
                  <a:lnTo>
                    <a:pt x="270" y="956"/>
                  </a:lnTo>
                  <a:lnTo>
                    <a:pt x="272" y="958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8" y="966"/>
                  </a:lnTo>
                  <a:lnTo>
                    <a:pt x="278" y="966"/>
                  </a:lnTo>
                  <a:lnTo>
                    <a:pt x="288" y="978"/>
                  </a:lnTo>
                  <a:lnTo>
                    <a:pt x="292" y="984"/>
                  </a:lnTo>
                  <a:lnTo>
                    <a:pt x="298" y="988"/>
                  </a:lnTo>
                  <a:lnTo>
                    <a:pt x="298" y="988"/>
                  </a:lnTo>
                  <a:lnTo>
                    <a:pt x="306" y="990"/>
                  </a:lnTo>
                  <a:lnTo>
                    <a:pt x="310" y="990"/>
                  </a:lnTo>
                  <a:lnTo>
                    <a:pt x="310" y="990"/>
                  </a:lnTo>
                  <a:lnTo>
                    <a:pt x="318" y="990"/>
                  </a:lnTo>
                  <a:lnTo>
                    <a:pt x="322" y="990"/>
                  </a:lnTo>
                  <a:lnTo>
                    <a:pt x="326" y="994"/>
                  </a:lnTo>
                  <a:lnTo>
                    <a:pt x="326" y="994"/>
                  </a:lnTo>
                  <a:lnTo>
                    <a:pt x="330" y="996"/>
                  </a:lnTo>
                  <a:lnTo>
                    <a:pt x="332" y="996"/>
                  </a:lnTo>
                  <a:lnTo>
                    <a:pt x="342" y="992"/>
                  </a:lnTo>
                  <a:lnTo>
                    <a:pt x="342" y="992"/>
                  </a:lnTo>
                  <a:lnTo>
                    <a:pt x="348" y="988"/>
                  </a:lnTo>
                  <a:lnTo>
                    <a:pt x="348" y="988"/>
                  </a:lnTo>
                  <a:lnTo>
                    <a:pt x="358" y="984"/>
                  </a:lnTo>
                  <a:lnTo>
                    <a:pt x="368" y="980"/>
                  </a:lnTo>
                  <a:lnTo>
                    <a:pt x="374" y="980"/>
                  </a:lnTo>
                  <a:lnTo>
                    <a:pt x="378" y="980"/>
                  </a:lnTo>
                  <a:lnTo>
                    <a:pt x="384" y="982"/>
                  </a:lnTo>
                  <a:lnTo>
                    <a:pt x="390" y="988"/>
                  </a:lnTo>
                  <a:lnTo>
                    <a:pt x="390" y="988"/>
                  </a:lnTo>
                  <a:lnTo>
                    <a:pt x="394" y="990"/>
                  </a:lnTo>
                  <a:lnTo>
                    <a:pt x="394" y="990"/>
                  </a:lnTo>
                  <a:lnTo>
                    <a:pt x="396" y="988"/>
                  </a:lnTo>
                  <a:lnTo>
                    <a:pt x="400" y="986"/>
                  </a:lnTo>
                  <a:lnTo>
                    <a:pt x="406" y="978"/>
                  </a:lnTo>
                  <a:lnTo>
                    <a:pt x="406" y="9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2" name=""/>
            <p:cNvSpPr>
              <a:spLocks/>
            </p:cNvSpPr>
            <p:nvPr/>
          </p:nvSpPr>
          <p:spPr bwMode="auto">
            <a:xfrm>
              <a:off x="1701165" y="33655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3" name=""/>
            <p:cNvSpPr>
              <a:spLocks/>
            </p:cNvSpPr>
            <p:nvPr/>
          </p:nvSpPr>
          <p:spPr bwMode="auto">
            <a:xfrm>
              <a:off x="1700530" y="3365500"/>
              <a:ext cx="63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0 w 2"/>
                <a:gd name="T5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4" name=""/>
            <p:cNvSpPr>
              <a:spLocks noEditPoints="1"/>
            </p:cNvSpPr>
            <p:nvPr/>
          </p:nvSpPr>
          <p:spPr bwMode="auto">
            <a:xfrm>
              <a:off x="1110615" y="3276600"/>
              <a:ext cx="330200" cy="314325"/>
            </a:xfrm>
            <a:custGeom>
              <a:avLst/>
              <a:gdLst>
                <a:gd name="T0" fmla="*/ 934 w 1006"/>
                <a:gd name="T1" fmla="*/ 280 h 958"/>
                <a:gd name="T2" fmla="*/ 808 w 1006"/>
                <a:gd name="T3" fmla="*/ 100 h 958"/>
                <a:gd name="T4" fmla="*/ 702 w 1006"/>
                <a:gd name="T5" fmla="*/ 146 h 958"/>
                <a:gd name="T6" fmla="*/ 602 w 1006"/>
                <a:gd name="T7" fmla="*/ 130 h 958"/>
                <a:gd name="T8" fmla="*/ 542 w 1006"/>
                <a:gd name="T9" fmla="*/ 92 h 958"/>
                <a:gd name="T10" fmla="*/ 516 w 1006"/>
                <a:gd name="T11" fmla="*/ 28 h 958"/>
                <a:gd name="T12" fmla="*/ 430 w 1006"/>
                <a:gd name="T13" fmla="*/ 30 h 958"/>
                <a:gd name="T14" fmla="*/ 340 w 1006"/>
                <a:gd name="T15" fmla="*/ 46 h 958"/>
                <a:gd name="T16" fmla="*/ 254 w 1006"/>
                <a:gd name="T17" fmla="*/ 126 h 958"/>
                <a:gd name="T18" fmla="*/ 180 w 1006"/>
                <a:gd name="T19" fmla="*/ 100 h 958"/>
                <a:gd name="T20" fmla="*/ 112 w 1006"/>
                <a:gd name="T21" fmla="*/ 64 h 958"/>
                <a:gd name="T22" fmla="*/ 76 w 1006"/>
                <a:gd name="T23" fmla="*/ 158 h 958"/>
                <a:gd name="T24" fmla="*/ 70 w 1006"/>
                <a:gd name="T25" fmla="*/ 206 h 958"/>
                <a:gd name="T26" fmla="*/ 114 w 1006"/>
                <a:gd name="T27" fmla="*/ 360 h 958"/>
                <a:gd name="T28" fmla="*/ 60 w 1006"/>
                <a:gd name="T29" fmla="*/ 272 h 958"/>
                <a:gd name="T30" fmla="*/ 0 w 1006"/>
                <a:gd name="T31" fmla="*/ 278 h 958"/>
                <a:gd name="T32" fmla="*/ 32 w 1006"/>
                <a:gd name="T33" fmla="*/ 312 h 958"/>
                <a:gd name="T34" fmla="*/ 58 w 1006"/>
                <a:gd name="T35" fmla="*/ 400 h 958"/>
                <a:gd name="T36" fmla="*/ 78 w 1006"/>
                <a:gd name="T37" fmla="*/ 426 h 958"/>
                <a:gd name="T38" fmla="*/ 94 w 1006"/>
                <a:gd name="T39" fmla="*/ 430 h 958"/>
                <a:gd name="T40" fmla="*/ 72 w 1006"/>
                <a:gd name="T41" fmla="*/ 538 h 958"/>
                <a:gd name="T42" fmla="*/ 156 w 1006"/>
                <a:gd name="T43" fmla="*/ 536 h 958"/>
                <a:gd name="T44" fmla="*/ 214 w 1006"/>
                <a:gd name="T45" fmla="*/ 522 h 958"/>
                <a:gd name="T46" fmla="*/ 182 w 1006"/>
                <a:gd name="T47" fmla="*/ 560 h 958"/>
                <a:gd name="T48" fmla="*/ 114 w 1006"/>
                <a:gd name="T49" fmla="*/ 580 h 958"/>
                <a:gd name="T50" fmla="*/ 158 w 1006"/>
                <a:gd name="T51" fmla="*/ 612 h 958"/>
                <a:gd name="T52" fmla="*/ 184 w 1006"/>
                <a:gd name="T53" fmla="*/ 676 h 958"/>
                <a:gd name="T54" fmla="*/ 108 w 1006"/>
                <a:gd name="T55" fmla="*/ 630 h 958"/>
                <a:gd name="T56" fmla="*/ 126 w 1006"/>
                <a:gd name="T57" fmla="*/ 698 h 958"/>
                <a:gd name="T58" fmla="*/ 66 w 1006"/>
                <a:gd name="T59" fmla="*/ 672 h 958"/>
                <a:gd name="T60" fmla="*/ 0 w 1006"/>
                <a:gd name="T61" fmla="*/ 646 h 958"/>
                <a:gd name="T62" fmla="*/ 48 w 1006"/>
                <a:gd name="T63" fmla="*/ 730 h 958"/>
                <a:gd name="T64" fmla="*/ 114 w 1006"/>
                <a:gd name="T65" fmla="*/ 758 h 958"/>
                <a:gd name="T66" fmla="*/ 172 w 1006"/>
                <a:gd name="T67" fmla="*/ 756 h 958"/>
                <a:gd name="T68" fmla="*/ 140 w 1006"/>
                <a:gd name="T69" fmla="*/ 826 h 958"/>
                <a:gd name="T70" fmla="*/ 134 w 1006"/>
                <a:gd name="T71" fmla="*/ 906 h 958"/>
                <a:gd name="T72" fmla="*/ 208 w 1006"/>
                <a:gd name="T73" fmla="*/ 946 h 958"/>
                <a:gd name="T74" fmla="*/ 276 w 1006"/>
                <a:gd name="T75" fmla="*/ 850 h 958"/>
                <a:gd name="T76" fmla="*/ 330 w 1006"/>
                <a:gd name="T77" fmla="*/ 816 h 958"/>
                <a:gd name="T78" fmla="*/ 332 w 1006"/>
                <a:gd name="T79" fmla="*/ 732 h 958"/>
                <a:gd name="T80" fmla="*/ 418 w 1006"/>
                <a:gd name="T81" fmla="*/ 860 h 958"/>
                <a:gd name="T82" fmla="*/ 474 w 1006"/>
                <a:gd name="T83" fmla="*/ 784 h 958"/>
                <a:gd name="T84" fmla="*/ 572 w 1006"/>
                <a:gd name="T85" fmla="*/ 652 h 958"/>
                <a:gd name="T86" fmla="*/ 664 w 1006"/>
                <a:gd name="T87" fmla="*/ 610 h 958"/>
                <a:gd name="T88" fmla="*/ 688 w 1006"/>
                <a:gd name="T89" fmla="*/ 668 h 958"/>
                <a:gd name="T90" fmla="*/ 640 w 1006"/>
                <a:gd name="T91" fmla="*/ 736 h 958"/>
                <a:gd name="T92" fmla="*/ 584 w 1006"/>
                <a:gd name="T93" fmla="*/ 730 h 958"/>
                <a:gd name="T94" fmla="*/ 648 w 1006"/>
                <a:gd name="T95" fmla="*/ 782 h 958"/>
                <a:gd name="T96" fmla="*/ 744 w 1006"/>
                <a:gd name="T97" fmla="*/ 814 h 958"/>
                <a:gd name="T98" fmla="*/ 716 w 1006"/>
                <a:gd name="T99" fmla="*/ 732 h 958"/>
                <a:gd name="T100" fmla="*/ 828 w 1006"/>
                <a:gd name="T101" fmla="*/ 708 h 958"/>
                <a:gd name="T102" fmla="*/ 758 w 1006"/>
                <a:gd name="T103" fmla="*/ 600 h 958"/>
                <a:gd name="T104" fmla="*/ 768 w 1006"/>
                <a:gd name="T105" fmla="*/ 550 h 958"/>
                <a:gd name="T106" fmla="*/ 836 w 1006"/>
                <a:gd name="T107" fmla="*/ 480 h 958"/>
                <a:gd name="T108" fmla="*/ 880 w 1006"/>
                <a:gd name="T109" fmla="*/ 598 h 958"/>
                <a:gd name="T110" fmla="*/ 918 w 1006"/>
                <a:gd name="T111" fmla="*/ 674 h 958"/>
                <a:gd name="T112" fmla="*/ 992 w 1006"/>
                <a:gd name="T113" fmla="*/ 574 h 958"/>
                <a:gd name="T114" fmla="*/ 904 w 1006"/>
                <a:gd name="T115" fmla="*/ 522 h 958"/>
                <a:gd name="T116" fmla="*/ 940 w 1006"/>
                <a:gd name="T117" fmla="*/ 456 h 958"/>
                <a:gd name="T118" fmla="*/ 508 w 1006"/>
                <a:gd name="T119" fmla="*/ 284 h 958"/>
                <a:gd name="T120" fmla="*/ 430 w 1006"/>
                <a:gd name="T121" fmla="*/ 322 h 958"/>
                <a:gd name="T122" fmla="*/ 394 w 1006"/>
                <a:gd name="T123" fmla="*/ 260 h 958"/>
                <a:gd name="T124" fmla="*/ 458 w 1006"/>
                <a:gd name="T125" fmla="*/ 188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6" h="958">
                  <a:moveTo>
                    <a:pt x="1002" y="384"/>
                  </a:moveTo>
                  <a:lnTo>
                    <a:pt x="1002" y="384"/>
                  </a:lnTo>
                  <a:lnTo>
                    <a:pt x="1004" y="378"/>
                  </a:lnTo>
                  <a:lnTo>
                    <a:pt x="1004" y="370"/>
                  </a:lnTo>
                  <a:lnTo>
                    <a:pt x="1004" y="364"/>
                  </a:lnTo>
                  <a:lnTo>
                    <a:pt x="1002" y="358"/>
                  </a:lnTo>
                  <a:lnTo>
                    <a:pt x="998" y="350"/>
                  </a:lnTo>
                  <a:lnTo>
                    <a:pt x="992" y="344"/>
                  </a:lnTo>
                  <a:lnTo>
                    <a:pt x="978" y="332"/>
                  </a:lnTo>
                  <a:lnTo>
                    <a:pt x="978" y="332"/>
                  </a:lnTo>
                  <a:lnTo>
                    <a:pt x="968" y="324"/>
                  </a:lnTo>
                  <a:lnTo>
                    <a:pt x="962" y="316"/>
                  </a:lnTo>
                  <a:lnTo>
                    <a:pt x="958" y="308"/>
                  </a:lnTo>
                  <a:lnTo>
                    <a:pt x="958" y="300"/>
                  </a:lnTo>
                  <a:lnTo>
                    <a:pt x="958" y="300"/>
                  </a:lnTo>
                  <a:lnTo>
                    <a:pt x="958" y="294"/>
                  </a:lnTo>
                  <a:lnTo>
                    <a:pt x="958" y="294"/>
                  </a:lnTo>
                  <a:lnTo>
                    <a:pt x="958" y="292"/>
                  </a:lnTo>
                  <a:lnTo>
                    <a:pt x="956" y="290"/>
                  </a:lnTo>
                  <a:lnTo>
                    <a:pt x="950" y="286"/>
                  </a:lnTo>
                  <a:lnTo>
                    <a:pt x="950" y="286"/>
                  </a:lnTo>
                  <a:lnTo>
                    <a:pt x="942" y="284"/>
                  </a:lnTo>
                  <a:lnTo>
                    <a:pt x="934" y="280"/>
                  </a:lnTo>
                  <a:lnTo>
                    <a:pt x="934" y="280"/>
                  </a:lnTo>
                  <a:lnTo>
                    <a:pt x="924" y="272"/>
                  </a:lnTo>
                  <a:lnTo>
                    <a:pt x="910" y="260"/>
                  </a:lnTo>
                  <a:lnTo>
                    <a:pt x="888" y="232"/>
                  </a:lnTo>
                  <a:lnTo>
                    <a:pt x="888" y="232"/>
                  </a:lnTo>
                  <a:lnTo>
                    <a:pt x="884" y="222"/>
                  </a:lnTo>
                  <a:lnTo>
                    <a:pt x="882" y="212"/>
                  </a:lnTo>
                  <a:lnTo>
                    <a:pt x="882" y="188"/>
                  </a:lnTo>
                  <a:lnTo>
                    <a:pt x="882" y="188"/>
                  </a:lnTo>
                  <a:lnTo>
                    <a:pt x="882" y="172"/>
                  </a:lnTo>
                  <a:lnTo>
                    <a:pt x="882" y="160"/>
                  </a:lnTo>
                  <a:lnTo>
                    <a:pt x="882" y="160"/>
                  </a:lnTo>
                  <a:lnTo>
                    <a:pt x="878" y="152"/>
                  </a:lnTo>
                  <a:lnTo>
                    <a:pt x="874" y="146"/>
                  </a:lnTo>
                  <a:lnTo>
                    <a:pt x="864" y="136"/>
                  </a:lnTo>
                  <a:lnTo>
                    <a:pt x="864" y="136"/>
                  </a:lnTo>
                  <a:lnTo>
                    <a:pt x="856" y="130"/>
                  </a:lnTo>
                  <a:lnTo>
                    <a:pt x="848" y="124"/>
                  </a:lnTo>
                  <a:lnTo>
                    <a:pt x="848" y="124"/>
                  </a:lnTo>
                  <a:lnTo>
                    <a:pt x="840" y="114"/>
                  </a:lnTo>
                  <a:lnTo>
                    <a:pt x="830" y="108"/>
                  </a:lnTo>
                  <a:lnTo>
                    <a:pt x="818" y="104"/>
                  </a:lnTo>
                  <a:lnTo>
                    <a:pt x="808" y="100"/>
                  </a:lnTo>
                  <a:lnTo>
                    <a:pt x="808" y="100"/>
                  </a:lnTo>
                  <a:lnTo>
                    <a:pt x="802" y="102"/>
                  </a:lnTo>
                  <a:lnTo>
                    <a:pt x="798" y="102"/>
                  </a:lnTo>
                  <a:lnTo>
                    <a:pt x="788" y="108"/>
                  </a:lnTo>
                  <a:lnTo>
                    <a:pt x="780" y="116"/>
                  </a:lnTo>
                  <a:lnTo>
                    <a:pt x="772" y="124"/>
                  </a:lnTo>
                  <a:lnTo>
                    <a:pt x="772" y="124"/>
                  </a:lnTo>
                  <a:lnTo>
                    <a:pt x="770" y="128"/>
                  </a:lnTo>
                  <a:lnTo>
                    <a:pt x="770" y="128"/>
                  </a:lnTo>
                  <a:lnTo>
                    <a:pt x="764" y="136"/>
                  </a:lnTo>
                  <a:lnTo>
                    <a:pt x="760" y="140"/>
                  </a:lnTo>
                  <a:lnTo>
                    <a:pt x="756" y="142"/>
                  </a:lnTo>
                  <a:lnTo>
                    <a:pt x="756" y="142"/>
                  </a:lnTo>
                  <a:lnTo>
                    <a:pt x="750" y="142"/>
                  </a:lnTo>
                  <a:lnTo>
                    <a:pt x="744" y="138"/>
                  </a:lnTo>
                  <a:lnTo>
                    <a:pt x="744" y="138"/>
                  </a:lnTo>
                  <a:lnTo>
                    <a:pt x="736" y="134"/>
                  </a:lnTo>
                  <a:lnTo>
                    <a:pt x="732" y="132"/>
                  </a:lnTo>
                  <a:lnTo>
                    <a:pt x="726" y="134"/>
                  </a:lnTo>
                  <a:lnTo>
                    <a:pt x="722" y="136"/>
                  </a:lnTo>
                  <a:lnTo>
                    <a:pt x="722" y="136"/>
                  </a:lnTo>
                  <a:lnTo>
                    <a:pt x="714" y="142"/>
                  </a:lnTo>
                  <a:lnTo>
                    <a:pt x="702" y="146"/>
                  </a:lnTo>
                  <a:lnTo>
                    <a:pt x="690" y="148"/>
                  </a:lnTo>
                  <a:lnTo>
                    <a:pt x="680" y="148"/>
                  </a:lnTo>
                  <a:lnTo>
                    <a:pt x="680" y="148"/>
                  </a:lnTo>
                  <a:lnTo>
                    <a:pt x="674" y="146"/>
                  </a:lnTo>
                  <a:lnTo>
                    <a:pt x="668" y="142"/>
                  </a:lnTo>
                  <a:lnTo>
                    <a:pt x="656" y="130"/>
                  </a:lnTo>
                  <a:lnTo>
                    <a:pt x="656" y="130"/>
                  </a:lnTo>
                  <a:lnTo>
                    <a:pt x="646" y="120"/>
                  </a:lnTo>
                  <a:lnTo>
                    <a:pt x="646" y="120"/>
                  </a:lnTo>
                  <a:lnTo>
                    <a:pt x="646" y="124"/>
                  </a:lnTo>
                  <a:lnTo>
                    <a:pt x="646" y="124"/>
                  </a:lnTo>
                  <a:lnTo>
                    <a:pt x="642" y="130"/>
                  </a:lnTo>
                  <a:lnTo>
                    <a:pt x="640" y="134"/>
                  </a:lnTo>
                  <a:lnTo>
                    <a:pt x="636" y="136"/>
                  </a:lnTo>
                  <a:lnTo>
                    <a:pt x="636" y="136"/>
                  </a:lnTo>
                  <a:lnTo>
                    <a:pt x="630" y="138"/>
                  </a:lnTo>
                  <a:lnTo>
                    <a:pt x="626" y="136"/>
                  </a:lnTo>
                  <a:lnTo>
                    <a:pt x="618" y="130"/>
                  </a:lnTo>
                  <a:lnTo>
                    <a:pt x="618" y="130"/>
                  </a:lnTo>
                  <a:lnTo>
                    <a:pt x="614" y="126"/>
                  </a:lnTo>
                  <a:lnTo>
                    <a:pt x="608" y="126"/>
                  </a:lnTo>
                  <a:lnTo>
                    <a:pt x="608" y="126"/>
                  </a:lnTo>
                  <a:lnTo>
                    <a:pt x="602" y="130"/>
                  </a:lnTo>
                  <a:lnTo>
                    <a:pt x="594" y="136"/>
                  </a:lnTo>
                  <a:lnTo>
                    <a:pt x="594" y="136"/>
                  </a:lnTo>
                  <a:lnTo>
                    <a:pt x="586" y="142"/>
                  </a:lnTo>
                  <a:lnTo>
                    <a:pt x="578" y="148"/>
                  </a:lnTo>
                  <a:lnTo>
                    <a:pt x="578" y="148"/>
                  </a:lnTo>
                  <a:lnTo>
                    <a:pt x="572" y="150"/>
                  </a:lnTo>
                  <a:lnTo>
                    <a:pt x="566" y="150"/>
                  </a:lnTo>
                  <a:lnTo>
                    <a:pt x="552" y="144"/>
                  </a:lnTo>
                  <a:lnTo>
                    <a:pt x="552" y="144"/>
                  </a:lnTo>
                  <a:lnTo>
                    <a:pt x="544" y="140"/>
                  </a:lnTo>
                  <a:lnTo>
                    <a:pt x="534" y="136"/>
                  </a:lnTo>
                  <a:lnTo>
                    <a:pt x="534" y="136"/>
                  </a:lnTo>
                  <a:lnTo>
                    <a:pt x="526" y="132"/>
                  </a:lnTo>
                  <a:lnTo>
                    <a:pt x="522" y="130"/>
                  </a:lnTo>
                  <a:lnTo>
                    <a:pt x="520" y="126"/>
                  </a:lnTo>
                  <a:lnTo>
                    <a:pt x="520" y="126"/>
                  </a:lnTo>
                  <a:lnTo>
                    <a:pt x="520" y="122"/>
                  </a:lnTo>
                  <a:lnTo>
                    <a:pt x="522" y="118"/>
                  </a:lnTo>
                  <a:lnTo>
                    <a:pt x="528" y="110"/>
                  </a:lnTo>
                  <a:lnTo>
                    <a:pt x="528" y="110"/>
                  </a:lnTo>
                  <a:lnTo>
                    <a:pt x="538" y="98"/>
                  </a:lnTo>
                  <a:lnTo>
                    <a:pt x="538" y="98"/>
                  </a:lnTo>
                  <a:lnTo>
                    <a:pt x="542" y="92"/>
                  </a:lnTo>
                  <a:lnTo>
                    <a:pt x="542" y="90"/>
                  </a:lnTo>
                  <a:lnTo>
                    <a:pt x="542" y="90"/>
                  </a:lnTo>
                  <a:lnTo>
                    <a:pt x="538" y="88"/>
                  </a:lnTo>
                  <a:lnTo>
                    <a:pt x="534" y="86"/>
                  </a:lnTo>
                  <a:lnTo>
                    <a:pt x="534" y="86"/>
                  </a:lnTo>
                  <a:lnTo>
                    <a:pt x="528" y="84"/>
                  </a:lnTo>
                  <a:lnTo>
                    <a:pt x="520" y="80"/>
                  </a:lnTo>
                  <a:lnTo>
                    <a:pt x="520" y="80"/>
                  </a:lnTo>
                  <a:lnTo>
                    <a:pt x="516" y="76"/>
                  </a:lnTo>
                  <a:lnTo>
                    <a:pt x="514" y="70"/>
                  </a:lnTo>
                  <a:lnTo>
                    <a:pt x="514" y="70"/>
                  </a:lnTo>
                  <a:lnTo>
                    <a:pt x="516" y="68"/>
                  </a:lnTo>
                  <a:lnTo>
                    <a:pt x="516" y="64"/>
                  </a:lnTo>
                  <a:lnTo>
                    <a:pt x="522" y="58"/>
                  </a:lnTo>
                  <a:lnTo>
                    <a:pt x="522" y="58"/>
                  </a:lnTo>
                  <a:lnTo>
                    <a:pt x="528" y="52"/>
                  </a:lnTo>
                  <a:lnTo>
                    <a:pt x="530" y="46"/>
                  </a:lnTo>
                  <a:lnTo>
                    <a:pt x="530" y="46"/>
                  </a:lnTo>
                  <a:lnTo>
                    <a:pt x="530" y="42"/>
                  </a:lnTo>
                  <a:lnTo>
                    <a:pt x="528" y="40"/>
                  </a:lnTo>
                  <a:lnTo>
                    <a:pt x="522" y="34"/>
                  </a:lnTo>
                  <a:lnTo>
                    <a:pt x="522" y="34"/>
                  </a:lnTo>
                  <a:lnTo>
                    <a:pt x="516" y="28"/>
                  </a:lnTo>
                  <a:lnTo>
                    <a:pt x="510" y="20"/>
                  </a:lnTo>
                  <a:lnTo>
                    <a:pt x="510" y="20"/>
                  </a:lnTo>
                  <a:lnTo>
                    <a:pt x="508" y="16"/>
                  </a:lnTo>
                  <a:lnTo>
                    <a:pt x="508" y="16"/>
                  </a:lnTo>
                  <a:lnTo>
                    <a:pt x="504" y="18"/>
                  </a:lnTo>
                  <a:lnTo>
                    <a:pt x="498" y="30"/>
                  </a:lnTo>
                  <a:lnTo>
                    <a:pt x="498" y="30"/>
                  </a:lnTo>
                  <a:lnTo>
                    <a:pt x="494" y="42"/>
                  </a:lnTo>
                  <a:lnTo>
                    <a:pt x="494" y="42"/>
                  </a:lnTo>
                  <a:lnTo>
                    <a:pt x="486" y="56"/>
                  </a:lnTo>
                  <a:lnTo>
                    <a:pt x="482" y="64"/>
                  </a:lnTo>
                  <a:lnTo>
                    <a:pt x="476" y="68"/>
                  </a:lnTo>
                  <a:lnTo>
                    <a:pt x="476" y="68"/>
                  </a:lnTo>
                  <a:lnTo>
                    <a:pt x="466" y="72"/>
                  </a:lnTo>
                  <a:lnTo>
                    <a:pt x="456" y="70"/>
                  </a:lnTo>
                  <a:lnTo>
                    <a:pt x="448" y="6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36" y="48"/>
                  </a:lnTo>
                  <a:lnTo>
                    <a:pt x="434" y="40"/>
                  </a:lnTo>
                  <a:lnTo>
                    <a:pt x="434" y="40"/>
                  </a:lnTo>
                  <a:lnTo>
                    <a:pt x="434" y="34"/>
                  </a:lnTo>
                  <a:lnTo>
                    <a:pt x="430" y="30"/>
                  </a:lnTo>
                  <a:lnTo>
                    <a:pt x="430" y="30"/>
                  </a:lnTo>
                  <a:lnTo>
                    <a:pt x="414" y="16"/>
                  </a:lnTo>
                  <a:lnTo>
                    <a:pt x="390" y="0"/>
                  </a:lnTo>
                  <a:lnTo>
                    <a:pt x="390" y="0"/>
                  </a:lnTo>
                  <a:lnTo>
                    <a:pt x="388" y="0"/>
                  </a:lnTo>
                  <a:lnTo>
                    <a:pt x="384" y="0"/>
                  </a:lnTo>
                  <a:lnTo>
                    <a:pt x="374" y="0"/>
                  </a:lnTo>
                  <a:lnTo>
                    <a:pt x="358" y="8"/>
                  </a:lnTo>
                  <a:lnTo>
                    <a:pt x="358" y="8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44" y="14"/>
                  </a:lnTo>
                  <a:lnTo>
                    <a:pt x="344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0" y="18"/>
                  </a:lnTo>
                  <a:lnTo>
                    <a:pt x="340" y="18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4" y="26"/>
                  </a:lnTo>
                  <a:lnTo>
                    <a:pt x="344" y="36"/>
                  </a:lnTo>
                  <a:lnTo>
                    <a:pt x="342" y="44"/>
                  </a:lnTo>
                  <a:lnTo>
                    <a:pt x="340" y="46"/>
                  </a:lnTo>
                  <a:lnTo>
                    <a:pt x="336" y="50"/>
                  </a:lnTo>
                  <a:lnTo>
                    <a:pt x="336" y="50"/>
                  </a:lnTo>
                  <a:lnTo>
                    <a:pt x="330" y="54"/>
                  </a:lnTo>
                  <a:lnTo>
                    <a:pt x="328" y="58"/>
                  </a:lnTo>
                  <a:lnTo>
                    <a:pt x="326" y="64"/>
                  </a:lnTo>
                  <a:lnTo>
                    <a:pt x="328" y="72"/>
                  </a:lnTo>
                  <a:lnTo>
                    <a:pt x="328" y="72"/>
                  </a:lnTo>
                  <a:lnTo>
                    <a:pt x="328" y="78"/>
                  </a:lnTo>
                  <a:lnTo>
                    <a:pt x="326" y="82"/>
                  </a:lnTo>
                  <a:lnTo>
                    <a:pt x="324" y="88"/>
                  </a:lnTo>
                  <a:lnTo>
                    <a:pt x="318" y="92"/>
                  </a:lnTo>
                  <a:lnTo>
                    <a:pt x="308" y="100"/>
                  </a:lnTo>
                  <a:lnTo>
                    <a:pt x="296" y="106"/>
                  </a:lnTo>
                  <a:lnTo>
                    <a:pt x="296" y="106"/>
                  </a:lnTo>
                  <a:lnTo>
                    <a:pt x="290" y="108"/>
                  </a:lnTo>
                  <a:lnTo>
                    <a:pt x="290" y="108"/>
                  </a:lnTo>
                  <a:lnTo>
                    <a:pt x="282" y="116"/>
                  </a:lnTo>
                  <a:lnTo>
                    <a:pt x="282" y="116"/>
                  </a:lnTo>
                  <a:lnTo>
                    <a:pt x="272" y="124"/>
                  </a:lnTo>
                  <a:lnTo>
                    <a:pt x="266" y="126"/>
                  </a:lnTo>
                  <a:lnTo>
                    <a:pt x="260" y="128"/>
                  </a:lnTo>
                  <a:lnTo>
                    <a:pt x="260" y="128"/>
                  </a:lnTo>
                  <a:lnTo>
                    <a:pt x="254" y="126"/>
                  </a:lnTo>
                  <a:lnTo>
                    <a:pt x="254" y="126"/>
                  </a:lnTo>
                  <a:lnTo>
                    <a:pt x="246" y="122"/>
                  </a:lnTo>
                  <a:lnTo>
                    <a:pt x="242" y="120"/>
                  </a:lnTo>
                  <a:lnTo>
                    <a:pt x="238" y="120"/>
                  </a:lnTo>
                  <a:lnTo>
                    <a:pt x="238" y="120"/>
                  </a:lnTo>
                  <a:lnTo>
                    <a:pt x="236" y="126"/>
                  </a:lnTo>
                  <a:lnTo>
                    <a:pt x="236" y="126"/>
                  </a:lnTo>
                  <a:lnTo>
                    <a:pt x="232" y="132"/>
                  </a:lnTo>
                  <a:lnTo>
                    <a:pt x="226" y="136"/>
                  </a:lnTo>
                  <a:lnTo>
                    <a:pt x="226" y="136"/>
                  </a:lnTo>
                  <a:lnTo>
                    <a:pt x="220" y="140"/>
                  </a:lnTo>
                  <a:lnTo>
                    <a:pt x="212" y="140"/>
                  </a:lnTo>
                  <a:lnTo>
                    <a:pt x="204" y="138"/>
                  </a:lnTo>
                  <a:lnTo>
                    <a:pt x="194" y="136"/>
                  </a:lnTo>
                  <a:lnTo>
                    <a:pt x="194" y="136"/>
                  </a:lnTo>
                  <a:lnTo>
                    <a:pt x="184" y="132"/>
                  </a:lnTo>
                  <a:lnTo>
                    <a:pt x="178" y="124"/>
                  </a:lnTo>
                  <a:lnTo>
                    <a:pt x="178" y="118"/>
                  </a:lnTo>
                  <a:lnTo>
                    <a:pt x="178" y="110"/>
                  </a:lnTo>
                  <a:lnTo>
                    <a:pt x="178" y="110"/>
                  </a:lnTo>
                  <a:lnTo>
                    <a:pt x="180" y="106"/>
                  </a:lnTo>
                  <a:lnTo>
                    <a:pt x="180" y="106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64" y="86"/>
                  </a:lnTo>
                  <a:lnTo>
                    <a:pt x="164" y="86"/>
                  </a:lnTo>
                  <a:lnTo>
                    <a:pt x="160" y="80"/>
                  </a:lnTo>
                  <a:lnTo>
                    <a:pt x="158" y="7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6" y="60"/>
                  </a:lnTo>
                  <a:lnTo>
                    <a:pt x="154" y="50"/>
                  </a:lnTo>
                  <a:lnTo>
                    <a:pt x="154" y="50"/>
                  </a:lnTo>
                  <a:lnTo>
                    <a:pt x="148" y="44"/>
                  </a:lnTo>
                  <a:lnTo>
                    <a:pt x="142" y="40"/>
                  </a:lnTo>
                  <a:lnTo>
                    <a:pt x="134" y="38"/>
                  </a:lnTo>
                  <a:lnTo>
                    <a:pt x="124" y="36"/>
                  </a:lnTo>
                  <a:lnTo>
                    <a:pt x="124" y="36"/>
                  </a:lnTo>
                  <a:lnTo>
                    <a:pt x="122" y="36"/>
                  </a:lnTo>
                  <a:lnTo>
                    <a:pt x="122" y="36"/>
                  </a:lnTo>
                  <a:lnTo>
                    <a:pt x="112" y="50"/>
                  </a:lnTo>
                  <a:lnTo>
                    <a:pt x="110" y="58"/>
                  </a:lnTo>
                  <a:lnTo>
                    <a:pt x="110" y="60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28" y="82"/>
                  </a:lnTo>
                  <a:lnTo>
                    <a:pt x="132" y="90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2" y="102"/>
                  </a:lnTo>
                  <a:lnTo>
                    <a:pt x="130" y="106"/>
                  </a:lnTo>
                  <a:lnTo>
                    <a:pt x="124" y="104"/>
                  </a:lnTo>
                  <a:lnTo>
                    <a:pt x="120" y="98"/>
                  </a:lnTo>
                  <a:lnTo>
                    <a:pt x="120" y="98"/>
                  </a:lnTo>
                  <a:lnTo>
                    <a:pt x="108" y="84"/>
                  </a:lnTo>
                  <a:lnTo>
                    <a:pt x="106" y="82"/>
                  </a:lnTo>
                  <a:lnTo>
                    <a:pt x="104" y="82"/>
                  </a:lnTo>
                  <a:lnTo>
                    <a:pt x="102" y="84"/>
                  </a:lnTo>
                  <a:lnTo>
                    <a:pt x="98" y="88"/>
                  </a:lnTo>
                  <a:lnTo>
                    <a:pt x="98" y="88"/>
                  </a:lnTo>
                  <a:lnTo>
                    <a:pt x="90" y="114"/>
                  </a:lnTo>
                  <a:lnTo>
                    <a:pt x="86" y="128"/>
                  </a:lnTo>
                  <a:lnTo>
                    <a:pt x="84" y="140"/>
                  </a:lnTo>
                  <a:lnTo>
                    <a:pt x="84" y="140"/>
                  </a:lnTo>
                  <a:lnTo>
                    <a:pt x="84" y="148"/>
                  </a:lnTo>
                  <a:lnTo>
                    <a:pt x="82" y="154"/>
                  </a:lnTo>
                  <a:lnTo>
                    <a:pt x="80" y="156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4" y="162"/>
                  </a:lnTo>
                  <a:lnTo>
                    <a:pt x="74" y="168"/>
                  </a:lnTo>
                  <a:lnTo>
                    <a:pt x="74" y="176"/>
                  </a:lnTo>
                  <a:lnTo>
                    <a:pt x="74" y="176"/>
                  </a:lnTo>
                  <a:lnTo>
                    <a:pt x="72" y="180"/>
                  </a:lnTo>
                  <a:lnTo>
                    <a:pt x="68" y="180"/>
                  </a:lnTo>
                  <a:lnTo>
                    <a:pt x="56" y="180"/>
                  </a:lnTo>
                  <a:lnTo>
                    <a:pt x="56" y="180"/>
                  </a:lnTo>
                  <a:lnTo>
                    <a:pt x="42" y="178"/>
                  </a:lnTo>
                  <a:lnTo>
                    <a:pt x="38" y="178"/>
                  </a:lnTo>
                  <a:lnTo>
                    <a:pt x="36" y="180"/>
                  </a:lnTo>
                  <a:lnTo>
                    <a:pt x="38" y="184"/>
                  </a:lnTo>
                  <a:lnTo>
                    <a:pt x="38" y="184"/>
                  </a:lnTo>
                  <a:lnTo>
                    <a:pt x="42" y="186"/>
                  </a:lnTo>
                  <a:lnTo>
                    <a:pt x="44" y="190"/>
                  </a:lnTo>
                  <a:lnTo>
                    <a:pt x="52" y="190"/>
                  </a:lnTo>
                  <a:lnTo>
                    <a:pt x="58" y="190"/>
                  </a:lnTo>
                  <a:lnTo>
                    <a:pt x="66" y="192"/>
                  </a:lnTo>
                  <a:lnTo>
                    <a:pt x="66" y="192"/>
                  </a:lnTo>
                  <a:lnTo>
                    <a:pt x="70" y="196"/>
                  </a:lnTo>
                  <a:lnTo>
                    <a:pt x="70" y="200"/>
                  </a:lnTo>
                  <a:lnTo>
                    <a:pt x="70" y="206"/>
                  </a:lnTo>
                  <a:lnTo>
                    <a:pt x="72" y="208"/>
                  </a:lnTo>
                  <a:lnTo>
                    <a:pt x="72" y="208"/>
                  </a:lnTo>
                  <a:lnTo>
                    <a:pt x="76" y="212"/>
                  </a:lnTo>
                  <a:lnTo>
                    <a:pt x="76" y="218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82" y="242"/>
                  </a:lnTo>
                  <a:lnTo>
                    <a:pt x="88" y="252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104" y="280"/>
                  </a:lnTo>
                  <a:lnTo>
                    <a:pt x="112" y="288"/>
                  </a:lnTo>
                  <a:lnTo>
                    <a:pt x="124" y="298"/>
                  </a:lnTo>
                  <a:lnTo>
                    <a:pt x="124" y="298"/>
                  </a:lnTo>
                  <a:lnTo>
                    <a:pt x="130" y="302"/>
                  </a:lnTo>
                  <a:lnTo>
                    <a:pt x="134" y="306"/>
                  </a:lnTo>
                  <a:lnTo>
                    <a:pt x="134" y="312"/>
                  </a:lnTo>
                  <a:lnTo>
                    <a:pt x="132" y="320"/>
                  </a:lnTo>
                  <a:lnTo>
                    <a:pt x="132" y="320"/>
                  </a:lnTo>
                  <a:lnTo>
                    <a:pt x="124" y="334"/>
                  </a:lnTo>
                  <a:lnTo>
                    <a:pt x="118" y="352"/>
                  </a:lnTo>
                  <a:lnTo>
                    <a:pt x="118" y="352"/>
                  </a:lnTo>
                  <a:lnTo>
                    <a:pt x="114" y="360"/>
                  </a:lnTo>
                  <a:lnTo>
                    <a:pt x="108" y="364"/>
                  </a:lnTo>
                  <a:lnTo>
                    <a:pt x="104" y="366"/>
                  </a:lnTo>
                  <a:lnTo>
                    <a:pt x="104" y="364"/>
                  </a:lnTo>
                  <a:lnTo>
                    <a:pt x="102" y="362"/>
                  </a:lnTo>
                  <a:lnTo>
                    <a:pt x="102" y="362"/>
                  </a:lnTo>
                  <a:lnTo>
                    <a:pt x="102" y="356"/>
                  </a:lnTo>
                  <a:lnTo>
                    <a:pt x="102" y="348"/>
                  </a:lnTo>
                  <a:lnTo>
                    <a:pt x="102" y="340"/>
                  </a:lnTo>
                  <a:lnTo>
                    <a:pt x="98" y="332"/>
                  </a:lnTo>
                  <a:lnTo>
                    <a:pt x="98" y="332"/>
                  </a:lnTo>
                  <a:lnTo>
                    <a:pt x="92" y="330"/>
                  </a:lnTo>
                  <a:lnTo>
                    <a:pt x="86" y="328"/>
                  </a:lnTo>
                  <a:lnTo>
                    <a:pt x="78" y="328"/>
                  </a:lnTo>
                  <a:lnTo>
                    <a:pt x="76" y="326"/>
                  </a:lnTo>
                  <a:lnTo>
                    <a:pt x="72" y="324"/>
                  </a:lnTo>
                  <a:lnTo>
                    <a:pt x="72" y="324"/>
                  </a:lnTo>
                  <a:lnTo>
                    <a:pt x="64" y="310"/>
                  </a:lnTo>
                  <a:lnTo>
                    <a:pt x="60" y="300"/>
                  </a:lnTo>
                  <a:lnTo>
                    <a:pt x="60" y="300"/>
                  </a:lnTo>
                  <a:lnTo>
                    <a:pt x="58" y="294"/>
                  </a:lnTo>
                  <a:lnTo>
                    <a:pt x="58" y="286"/>
                  </a:lnTo>
                  <a:lnTo>
                    <a:pt x="60" y="272"/>
                  </a:lnTo>
                  <a:lnTo>
                    <a:pt x="60" y="272"/>
                  </a:lnTo>
                  <a:lnTo>
                    <a:pt x="60" y="264"/>
                  </a:lnTo>
                  <a:lnTo>
                    <a:pt x="56" y="258"/>
                  </a:lnTo>
                  <a:lnTo>
                    <a:pt x="52" y="256"/>
                  </a:lnTo>
                  <a:lnTo>
                    <a:pt x="52" y="256"/>
                  </a:lnTo>
                  <a:lnTo>
                    <a:pt x="50" y="258"/>
                  </a:lnTo>
                  <a:lnTo>
                    <a:pt x="50" y="258"/>
                  </a:lnTo>
                  <a:lnTo>
                    <a:pt x="52" y="274"/>
                  </a:lnTo>
                  <a:lnTo>
                    <a:pt x="52" y="280"/>
                  </a:lnTo>
                  <a:lnTo>
                    <a:pt x="50" y="282"/>
                  </a:lnTo>
                  <a:lnTo>
                    <a:pt x="46" y="284"/>
                  </a:lnTo>
                  <a:lnTo>
                    <a:pt x="46" y="284"/>
                  </a:lnTo>
                  <a:lnTo>
                    <a:pt x="42" y="284"/>
                  </a:lnTo>
                  <a:lnTo>
                    <a:pt x="40" y="282"/>
                  </a:lnTo>
                  <a:lnTo>
                    <a:pt x="36" y="278"/>
                  </a:lnTo>
                  <a:lnTo>
                    <a:pt x="30" y="272"/>
                  </a:lnTo>
                  <a:lnTo>
                    <a:pt x="24" y="268"/>
                  </a:lnTo>
                  <a:lnTo>
                    <a:pt x="24" y="268"/>
                  </a:lnTo>
                  <a:lnTo>
                    <a:pt x="18" y="266"/>
                  </a:lnTo>
                  <a:lnTo>
                    <a:pt x="10" y="266"/>
                  </a:lnTo>
                  <a:lnTo>
                    <a:pt x="2" y="270"/>
                  </a:lnTo>
                  <a:lnTo>
                    <a:pt x="0" y="272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0" y="282"/>
                  </a:lnTo>
                  <a:lnTo>
                    <a:pt x="0" y="288"/>
                  </a:lnTo>
                  <a:lnTo>
                    <a:pt x="6" y="296"/>
                  </a:lnTo>
                  <a:lnTo>
                    <a:pt x="18" y="312"/>
                  </a:lnTo>
                  <a:lnTo>
                    <a:pt x="18" y="312"/>
                  </a:lnTo>
                  <a:lnTo>
                    <a:pt x="20" y="316"/>
                  </a:lnTo>
                  <a:lnTo>
                    <a:pt x="20" y="320"/>
                  </a:lnTo>
                  <a:lnTo>
                    <a:pt x="14" y="324"/>
                  </a:lnTo>
                  <a:lnTo>
                    <a:pt x="14" y="324"/>
                  </a:lnTo>
                  <a:lnTo>
                    <a:pt x="12" y="328"/>
                  </a:lnTo>
                  <a:lnTo>
                    <a:pt x="12" y="332"/>
                  </a:lnTo>
                  <a:lnTo>
                    <a:pt x="16" y="336"/>
                  </a:lnTo>
                  <a:lnTo>
                    <a:pt x="20" y="338"/>
                  </a:lnTo>
                  <a:lnTo>
                    <a:pt x="20" y="338"/>
                  </a:lnTo>
                  <a:lnTo>
                    <a:pt x="26" y="342"/>
                  </a:lnTo>
                  <a:lnTo>
                    <a:pt x="32" y="344"/>
                  </a:lnTo>
                  <a:lnTo>
                    <a:pt x="36" y="342"/>
                  </a:lnTo>
                  <a:lnTo>
                    <a:pt x="38" y="336"/>
                  </a:lnTo>
                  <a:lnTo>
                    <a:pt x="38" y="336"/>
                  </a:lnTo>
                  <a:lnTo>
                    <a:pt x="36" y="330"/>
                  </a:lnTo>
                  <a:lnTo>
                    <a:pt x="34" y="320"/>
                  </a:lnTo>
                  <a:lnTo>
                    <a:pt x="32" y="314"/>
                  </a:lnTo>
                  <a:lnTo>
                    <a:pt x="32" y="312"/>
                  </a:lnTo>
                  <a:lnTo>
                    <a:pt x="34" y="310"/>
                  </a:lnTo>
                  <a:lnTo>
                    <a:pt x="34" y="310"/>
                  </a:lnTo>
                  <a:lnTo>
                    <a:pt x="38" y="312"/>
                  </a:lnTo>
                  <a:lnTo>
                    <a:pt x="44" y="316"/>
                  </a:lnTo>
                  <a:lnTo>
                    <a:pt x="56" y="334"/>
                  </a:lnTo>
                  <a:lnTo>
                    <a:pt x="56" y="334"/>
                  </a:lnTo>
                  <a:lnTo>
                    <a:pt x="68" y="348"/>
                  </a:lnTo>
                  <a:lnTo>
                    <a:pt x="78" y="356"/>
                  </a:lnTo>
                  <a:lnTo>
                    <a:pt x="78" y="356"/>
                  </a:lnTo>
                  <a:lnTo>
                    <a:pt x="82" y="362"/>
                  </a:lnTo>
                  <a:lnTo>
                    <a:pt x="84" y="366"/>
                  </a:lnTo>
                  <a:lnTo>
                    <a:pt x="82" y="370"/>
                  </a:lnTo>
                  <a:lnTo>
                    <a:pt x="78" y="372"/>
                  </a:lnTo>
                  <a:lnTo>
                    <a:pt x="78" y="372"/>
                  </a:lnTo>
                  <a:lnTo>
                    <a:pt x="72" y="374"/>
                  </a:lnTo>
                  <a:lnTo>
                    <a:pt x="68" y="374"/>
                  </a:lnTo>
                  <a:lnTo>
                    <a:pt x="62" y="374"/>
                  </a:lnTo>
                  <a:lnTo>
                    <a:pt x="60" y="376"/>
                  </a:lnTo>
                  <a:lnTo>
                    <a:pt x="58" y="380"/>
                  </a:lnTo>
                  <a:lnTo>
                    <a:pt x="58" y="380"/>
                  </a:lnTo>
                  <a:lnTo>
                    <a:pt x="58" y="388"/>
                  </a:lnTo>
                  <a:lnTo>
                    <a:pt x="58" y="394"/>
                  </a:lnTo>
                  <a:lnTo>
                    <a:pt x="58" y="400"/>
                  </a:lnTo>
                  <a:lnTo>
                    <a:pt x="56" y="400"/>
                  </a:lnTo>
                  <a:lnTo>
                    <a:pt x="52" y="400"/>
                  </a:lnTo>
                  <a:lnTo>
                    <a:pt x="52" y="400"/>
                  </a:lnTo>
                  <a:lnTo>
                    <a:pt x="44" y="400"/>
                  </a:lnTo>
                  <a:lnTo>
                    <a:pt x="36" y="400"/>
                  </a:lnTo>
                  <a:lnTo>
                    <a:pt x="32" y="402"/>
                  </a:lnTo>
                  <a:lnTo>
                    <a:pt x="32" y="404"/>
                  </a:lnTo>
                  <a:lnTo>
                    <a:pt x="32" y="406"/>
                  </a:lnTo>
                  <a:lnTo>
                    <a:pt x="34" y="410"/>
                  </a:lnTo>
                  <a:lnTo>
                    <a:pt x="34" y="410"/>
                  </a:lnTo>
                  <a:lnTo>
                    <a:pt x="42" y="420"/>
                  </a:lnTo>
                  <a:lnTo>
                    <a:pt x="46" y="432"/>
                  </a:lnTo>
                  <a:lnTo>
                    <a:pt x="46" y="432"/>
                  </a:lnTo>
                  <a:lnTo>
                    <a:pt x="52" y="440"/>
                  </a:lnTo>
                  <a:lnTo>
                    <a:pt x="56" y="442"/>
                  </a:lnTo>
                  <a:lnTo>
                    <a:pt x="60" y="442"/>
                  </a:lnTo>
                  <a:lnTo>
                    <a:pt x="64" y="436"/>
                  </a:lnTo>
                  <a:lnTo>
                    <a:pt x="64" y="436"/>
                  </a:lnTo>
                  <a:lnTo>
                    <a:pt x="66" y="434"/>
                  </a:lnTo>
                  <a:lnTo>
                    <a:pt x="70" y="432"/>
                  </a:lnTo>
                  <a:lnTo>
                    <a:pt x="74" y="432"/>
                  </a:lnTo>
                  <a:lnTo>
                    <a:pt x="78" y="426"/>
                  </a:lnTo>
                  <a:lnTo>
                    <a:pt x="78" y="426"/>
                  </a:lnTo>
                  <a:lnTo>
                    <a:pt x="80" y="418"/>
                  </a:lnTo>
                  <a:lnTo>
                    <a:pt x="80" y="414"/>
                  </a:lnTo>
                  <a:lnTo>
                    <a:pt x="80" y="410"/>
                  </a:lnTo>
                  <a:lnTo>
                    <a:pt x="82" y="406"/>
                  </a:lnTo>
                  <a:lnTo>
                    <a:pt x="82" y="406"/>
                  </a:lnTo>
                  <a:lnTo>
                    <a:pt x="90" y="398"/>
                  </a:lnTo>
                  <a:lnTo>
                    <a:pt x="96" y="392"/>
                  </a:lnTo>
                  <a:lnTo>
                    <a:pt x="96" y="392"/>
                  </a:lnTo>
                  <a:lnTo>
                    <a:pt x="102" y="388"/>
                  </a:lnTo>
                  <a:lnTo>
                    <a:pt x="106" y="388"/>
                  </a:lnTo>
                  <a:lnTo>
                    <a:pt x="112" y="392"/>
                  </a:lnTo>
                  <a:lnTo>
                    <a:pt x="118" y="398"/>
                  </a:lnTo>
                  <a:lnTo>
                    <a:pt x="118" y="398"/>
                  </a:lnTo>
                  <a:lnTo>
                    <a:pt x="120" y="402"/>
                  </a:lnTo>
                  <a:lnTo>
                    <a:pt x="120" y="406"/>
                  </a:lnTo>
                  <a:lnTo>
                    <a:pt x="116" y="408"/>
                  </a:lnTo>
                  <a:lnTo>
                    <a:pt x="110" y="410"/>
                  </a:lnTo>
                  <a:lnTo>
                    <a:pt x="110" y="410"/>
                  </a:lnTo>
                  <a:lnTo>
                    <a:pt x="100" y="414"/>
                  </a:lnTo>
                  <a:lnTo>
                    <a:pt x="96" y="416"/>
                  </a:lnTo>
                  <a:lnTo>
                    <a:pt x="94" y="422"/>
                  </a:lnTo>
                  <a:lnTo>
                    <a:pt x="94" y="430"/>
                  </a:lnTo>
                  <a:lnTo>
                    <a:pt x="94" y="430"/>
                  </a:lnTo>
                  <a:lnTo>
                    <a:pt x="96" y="444"/>
                  </a:lnTo>
                  <a:lnTo>
                    <a:pt x="98" y="458"/>
                  </a:lnTo>
                  <a:lnTo>
                    <a:pt x="98" y="458"/>
                  </a:lnTo>
                  <a:lnTo>
                    <a:pt x="100" y="462"/>
                  </a:lnTo>
                  <a:lnTo>
                    <a:pt x="104" y="464"/>
                  </a:lnTo>
                  <a:lnTo>
                    <a:pt x="106" y="466"/>
                  </a:lnTo>
                  <a:lnTo>
                    <a:pt x="108" y="470"/>
                  </a:lnTo>
                  <a:lnTo>
                    <a:pt x="108" y="470"/>
                  </a:lnTo>
                  <a:lnTo>
                    <a:pt x="108" y="474"/>
                  </a:lnTo>
                  <a:lnTo>
                    <a:pt x="104" y="478"/>
                  </a:lnTo>
                  <a:lnTo>
                    <a:pt x="98" y="482"/>
                  </a:lnTo>
                  <a:lnTo>
                    <a:pt x="98" y="482"/>
                  </a:lnTo>
                  <a:lnTo>
                    <a:pt x="96" y="484"/>
                  </a:lnTo>
                  <a:lnTo>
                    <a:pt x="96" y="488"/>
                  </a:lnTo>
                  <a:lnTo>
                    <a:pt x="98" y="496"/>
                  </a:lnTo>
                  <a:lnTo>
                    <a:pt x="98" y="496"/>
                  </a:lnTo>
                  <a:lnTo>
                    <a:pt x="96" y="506"/>
                  </a:lnTo>
                  <a:lnTo>
                    <a:pt x="92" y="516"/>
                  </a:lnTo>
                  <a:lnTo>
                    <a:pt x="92" y="516"/>
                  </a:lnTo>
                  <a:lnTo>
                    <a:pt x="88" y="520"/>
                  </a:lnTo>
                  <a:lnTo>
                    <a:pt x="82" y="524"/>
                  </a:lnTo>
                  <a:lnTo>
                    <a:pt x="76" y="530"/>
                  </a:lnTo>
                  <a:lnTo>
                    <a:pt x="72" y="538"/>
                  </a:lnTo>
                  <a:lnTo>
                    <a:pt x="72" y="538"/>
                  </a:lnTo>
                  <a:lnTo>
                    <a:pt x="72" y="550"/>
                  </a:lnTo>
                  <a:lnTo>
                    <a:pt x="76" y="558"/>
                  </a:lnTo>
                  <a:lnTo>
                    <a:pt x="78" y="560"/>
                  </a:lnTo>
                  <a:lnTo>
                    <a:pt x="82" y="562"/>
                  </a:lnTo>
                  <a:lnTo>
                    <a:pt x="84" y="562"/>
                  </a:lnTo>
                  <a:lnTo>
                    <a:pt x="88" y="560"/>
                  </a:lnTo>
                  <a:lnTo>
                    <a:pt x="88" y="560"/>
                  </a:lnTo>
                  <a:lnTo>
                    <a:pt x="98" y="552"/>
                  </a:lnTo>
                  <a:lnTo>
                    <a:pt x="106" y="548"/>
                  </a:lnTo>
                  <a:lnTo>
                    <a:pt x="106" y="548"/>
                  </a:lnTo>
                  <a:lnTo>
                    <a:pt x="108" y="546"/>
                  </a:lnTo>
                  <a:lnTo>
                    <a:pt x="108" y="542"/>
                  </a:lnTo>
                  <a:lnTo>
                    <a:pt x="112" y="540"/>
                  </a:lnTo>
                  <a:lnTo>
                    <a:pt x="118" y="538"/>
                  </a:lnTo>
                  <a:lnTo>
                    <a:pt x="118" y="538"/>
                  </a:lnTo>
                  <a:lnTo>
                    <a:pt x="130" y="540"/>
                  </a:lnTo>
                  <a:lnTo>
                    <a:pt x="134" y="540"/>
                  </a:lnTo>
                  <a:lnTo>
                    <a:pt x="142" y="538"/>
                  </a:lnTo>
                  <a:lnTo>
                    <a:pt x="142" y="538"/>
                  </a:lnTo>
                  <a:lnTo>
                    <a:pt x="148" y="536"/>
                  </a:lnTo>
                  <a:lnTo>
                    <a:pt x="154" y="534"/>
                  </a:lnTo>
                  <a:lnTo>
                    <a:pt x="156" y="536"/>
                  </a:lnTo>
                  <a:lnTo>
                    <a:pt x="160" y="542"/>
                  </a:lnTo>
                  <a:lnTo>
                    <a:pt x="160" y="542"/>
                  </a:lnTo>
                  <a:lnTo>
                    <a:pt x="164" y="558"/>
                  </a:lnTo>
                  <a:lnTo>
                    <a:pt x="164" y="562"/>
                  </a:lnTo>
                  <a:lnTo>
                    <a:pt x="168" y="560"/>
                  </a:lnTo>
                  <a:lnTo>
                    <a:pt x="168" y="560"/>
                  </a:lnTo>
                  <a:lnTo>
                    <a:pt x="172" y="550"/>
                  </a:lnTo>
                  <a:lnTo>
                    <a:pt x="180" y="528"/>
                  </a:lnTo>
                  <a:lnTo>
                    <a:pt x="188" y="496"/>
                  </a:lnTo>
                  <a:lnTo>
                    <a:pt x="188" y="496"/>
                  </a:lnTo>
                  <a:lnTo>
                    <a:pt x="190" y="488"/>
                  </a:lnTo>
                  <a:lnTo>
                    <a:pt x="194" y="478"/>
                  </a:lnTo>
                  <a:lnTo>
                    <a:pt x="200" y="472"/>
                  </a:lnTo>
                  <a:lnTo>
                    <a:pt x="202" y="472"/>
                  </a:lnTo>
                  <a:lnTo>
                    <a:pt x="206" y="474"/>
                  </a:lnTo>
                  <a:lnTo>
                    <a:pt x="206" y="474"/>
                  </a:lnTo>
                  <a:lnTo>
                    <a:pt x="206" y="478"/>
                  </a:lnTo>
                  <a:lnTo>
                    <a:pt x="208" y="482"/>
                  </a:lnTo>
                  <a:lnTo>
                    <a:pt x="208" y="496"/>
                  </a:lnTo>
                  <a:lnTo>
                    <a:pt x="208" y="508"/>
                  </a:lnTo>
                  <a:lnTo>
                    <a:pt x="210" y="518"/>
                  </a:lnTo>
                  <a:lnTo>
                    <a:pt x="210" y="518"/>
                  </a:lnTo>
                  <a:lnTo>
                    <a:pt x="214" y="522"/>
                  </a:lnTo>
                  <a:lnTo>
                    <a:pt x="220" y="526"/>
                  </a:lnTo>
                  <a:lnTo>
                    <a:pt x="226" y="528"/>
                  </a:lnTo>
                  <a:lnTo>
                    <a:pt x="234" y="528"/>
                  </a:lnTo>
                  <a:lnTo>
                    <a:pt x="234" y="528"/>
                  </a:lnTo>
                  <a:lnTo>
                    <a:pt x="250" y="526"/>
                  </a:lnTo>
                  <a:lnTo>
                    <a:pt x="256" y="528"/>
                  </a:lnTo>
                  <a:lnTo>
                    <a:pt x="258" y="530"/>
                  </a:lnTo>
                  <a:lnTo>
                    <a:pt x="260" y="532"/>
                  </a:lnTo>
                  <a:lnTo>
                    <a:pt x="260" y="532"/>
                  </a:lnTo>
                  <a:lnTo>
                    <a:pt x="258" y="542"/>
                  </a:lnTo>
                  <a:lnTo>
                    <a:pt x="254" y="548"/>
                  </a:lnTo>
                  <a:lnTo>
                    <a:pt x="248" y="554"/>
                  </a:lnTo>
                  <a:lnTo>
                    <a:pt x="244" y="556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2" y="552"/>
                  </a:lnTo>
                  <a:lnTo>
                    <a:pt x="222" y="548"/>
                  </a:lnTo>
                  <a:lnTo>
                    <a:pt x="212" y="544"/>
                  </a:lnTo>
                  <a:lnTo>
                    <a:pt x="206" y="544"/>
                  </a:lnTo>
                  <a:lnTo>
                    <a:pt x="202" y="546"/>
                  </a:lnTo>
                  <a:lnTo>
                    <a:pt x="202" y="546"/>
                  </a:lnTo>
                  <a:lnTo>
                    <a:pt x="188" y="554"/>
                  </a:lnTo>
                  <a:lnTo>
                    <a:pt x="182" y="560"/>
                  </a:lnTo>
                  <a:lnTo>
                    <a:pt x="178" y="568"/>
                  </a:lnTo>
                  <a:lnTo>
                    <a:pt x="178" y="568"/>
                  </a:lnTo>
                  <a:lnTo>
                    <a:pt x="180" y="574"/>
                  </a:lnTo>
                  <a:lnTo>
                    <a:pt x="182" y="580"/>
                  </a:lnTo>
                  <a:lnTo>
                    <a:pt x="182" y="584"/>
                  </a:lnTo>
                  <a:lnTo>
                    <a:pt x="180" y="586"/>
                  </a:lnTo>
                  <a:lnTo>
                    <a:pt x="178" y="588"/>
                  </a:lnTo>
                  <a:lnTo>
                    <a:pt x="178" y="588"/>
                  </a:lnTo>
                  <a:lnTo>
                    <a:pt x="170" y="588"/>
                  </a:lnTo>
                  <a:lnTo>
                    <a:pt x="164" y="586"/>
                  </a:lnTo>
                  <a:lnTo>
                    <a:pt x="158" y="584"/>
                  </a:lnTo>
                  <a:lnTo>
                    <a:pt x="154" y="582"/>
                  </a:lnTo>
                  <a:lnTo>
                    <a:pt x="154" y="582"/>
                  </a:lnTo>
                  <a:lnTo>
                    <a:pt x="152" y="576"/>
                  </a:lnTo>
                  <a:lnTo>
                    <a:pt x="146" y="572"/>
                  </a:lnTo>
                  <a:lnTo>
                    <a:pt x="142" y="572"/>
                  </a:lnTo>
                  <a:lnTo>
                    <a:pt x="138" y="572"/>
                  </a:lnTo>
                  <a:lnTo>
                    <a:pt x="134" y="572"/>
                  </a:lnTo>
                  <a:lnTo>
                    <a:pt x="132" y="576"/>
                  </a:lnTo>
                  <a:lnTo>
                    <a:pt x="132" y="576"/>
                  </a:lnTo>
                  <a:lnTo>
                    <a:pt x="128" y="580"/>
                  </a:lnTo>
                  <a:lnTo>
                    <a:pt x="124" y="580"/>
                  </a:lnTo>
                  <a:lnTo>
                    <a:pt x="114" y="580"/>
                  </a:lnTo>
                  <a:lnTo>
                    <a:pt x="98" y="572"/>
                  </a:lnTo>
                  <a:lnTo>
                    <a:pt x="98" y="572"/>
                  </a:lnTo>
                  <a:lnTo>
                    <a:pt x="92" y="572"/>
                  </a:lnTo>
                  <a:lnTo>
                    <a:pt x="86" y="574"/>
                  </a:lnTo>
                  <a:lnTo>
                    <a:pt x="80" y="578"/>
                  </a:lnTo>
                  <a:lnTo>
                    <a:pt x="76" y="580"/>
                  </a:lnTo>
                  <a:lnTo>
                    <a:pt x="76" y="586"/>
                  </a:lnTo>
                  <a:lnTo>
                    <a:pt x="76" y="586"/>
                  </a:lnTo>
                  <a:lnTo>
                    <a:pt x="76" y="594"/>
                  </a:lnTo>
                  <a:lnTo>
                    <a:pt x="78" y="598"/>
                  </a:lnTo>
                  <a:lnTo>
                    <a:pt x="84" y="598"/>
                  </a:lnTo>
                  <a:lnTo>
                    <a:pt x="90" y="598"/>
                  </a:lnTo>
                  <a:lnTo>
                    <a:pt x="90" y="598"/>
                  </a:lnTo>
                  <a:lnTo>
                    <a:pt x="104" y="594"/>
                  </a:lnTo>
                  <a:lnTo>
                    <a:pt x="110" y="594"/>
                  </a:lnTo>
                  <a:lnTo>
                    <a:pt x="118" y="596"/>
                  </a:lnTo>
                  <a:lnTo>
                    <a:pt x="118" y="596"/>
                  </a:lnTo>
                  <a:lnTo>
                    <a:pt x="130" y="604"/>
                  </a:lnTo>
                  <a:lnTo>
                    <a:pt x="136" y="606"/>
                  </a:lnTo>
                  <a:lnTo>
                    <a:pt x="144" y="606"/>
                  </a:lnTo>
                  <a:lnTo>
                    <a:pt x="144" y="606"/>
                  </a:lnTo>
                  <a:lnTo>
                    <a:pt x="150" y="608"/>
                  </a:lnTo>
                  <a:lnTo>
                    <a:pt x="158" y="612"/>
                  </a:lnTo>
                  <a:lnTo>
                    <a:pt x="164" y="618"/>
                  </a:lnTo>
                  <a:lnTo>
                    <a:pt x="170" y="624"/>
                  </a:lnTo>
                  <a:lnTo>
                    <a:pt x="170" y="624"/>
                  </a:lnTo>
                  <a:lnTo>
                    <a:pt x="176" y="632"/>
                  </a:lnTo>
                  <a:lnTo>
                    <a:pt x="184" y="638"/>
                  </a:lnTo>
                  <a:lnTo>
                    <a:pt x="192" y="646"/>
                  </a:lnTo>
                  <a:lnTo>
                    <a:pt x="196" y="654"/>
                  </a:lnTo>
                  <a:lnTo>
                    <a:pt x="196" y="654"/>
                  </a:lnTo>
                  <a:lnTo>
                    <a:pt x="206" y="668"/>
                  </a:lnTo>
                  <a:lnTo>
                    <a:pt x="212" y="674"/>
                  </a:lnTo>
                  <a:lnTo>
                    <a:pt x="220" y="678"/>
                  </a:lnTo>
                  <a:lnTo>
                    <a:pt x="220" y="678"/>
                  </a:lnTo>
                  <a:lnTo>
                    <a:pt x="226" y="684"/>
                  </a:lnTo>
                  <a:lnTo>
                    <a:pt x="230" y="688"/>
                  </a:lnTo>
                  <a:lnTo>
                    <a:pt x="230" y="692"/>
                  </a:lnTo>
                  <a:lnTo>
                    <a:pt x="226" y="692"/>
                  </a:lnTo>
                  <a:lnTo>
                    <a:pt x="226" y="692"/>
                  </a:lnTo>
                  <a:lnTo>
                    <a:pt x="218" y="688"/>
                  </a:lnTo>
                  <a:lnTo>
                    <a:pt x="208" y="682"/>
                  </a:lnTo>
                  <a:lnTo>
                    <a:pt x="196" y="678"/>
                  </a:lnTo>
                  <a:lnTo>
                    <a:pt x="188" y="676"/>
                  </a:lnTo>
                  <a:lnTo>
                    <a:pt x="188" y="676"/>
                  </a:lnTo>
                  <a:lnTo>
                    <a:pt x="184" y="676"/>
                  </a:lnTo>
                  <a:lnTo>
                    <a:pt x="182" y="680"/>
                  </a:lnTo>
                  <a:lnTo>
                    <a:pt x="182" y="684"/>
                  </a:lnTo>
                  <a:lnTo>
                    <a:pt x="180" y="688"/>
                  </a:lnTo>
                  <a:lnTo>
                    <a:pt x="180" y="688"/>
                  </a:lnTo>
                  <a:lnTo>
                    <a:pt x="178" y="688"/>
                  </a:lnTo>
                  <a:lnTo>
                    <a:pt x="174" y="688"/>
                  </a:lnTo>
                  <a:lnTo>
                    <a:pt x="166" y="686"/>
                  </a:lnTo>
                  <a:lnTo>
                    <a:pt x="156" y="682"/>
                  </a:lnTo>
                  <a:lnTo>
                    <a:pt x="148" y="676"/>
                  </a:lnTo>
                  <a:lnTo>
                    <a:pt x="148" y="676"/>
                  </a:lnTo>
                  <a:lnTo>
                    <a:pt x="132" y="668"/>
                  </a:lnTo>
                  <a:lnTo>
                    <a:pt x="128" y="662"/>
                  </a:lnTo>
                  <a:lnTo>
                    <a:pt x="126" y="660"/>
                  </a:lnTo>
                  <a:lnTo>
                    <a:pt x="126" y="656"/>
                  </a:lnTo>
                  <a:lnTo>
                    <a:pt x="126" y="656"/>
                  </a:lnTo>
                  <a:lnTo>
                    <a:pt x="126" y="648"/>
                  </a:lnTo>
                  <a:lnTo>
                    <a:pt x="128" y="642"/>
                  </a:lnTo>
                  <a:lnTo>
                    <a:pt x="128" y="636"/>
                  </a:lnTo>
                  <a:lnTo>
                    <a:pt x="126" y="634"/>
                  </a:lnTo>
                  <a:lnTo>
                    <a:pt x="124" y="632"/>
                  </a:lnTo>
                  <a:lnTo>
                    <a:pt x="124" y="632"/>
                  </a:lnTo>
                  <a:lnTo>
                    <a:pt x="116" y="628"/>
                  </a:lnTo>
                  <a:lnTo>
                    <a:pt x="108" y="630"/>
                  </a:lnTo>
                  <a:lnTo>
                    <a:pt x="102" y="630"/>
                  </a:lnTo>
                  <a:lnTo>
                    <a:pt x="96" y="628"/>
                  </a:lnTo>
                  <a:lnTo>
                    <a:pt x="96" y="628"/>
                  </a:lnTo>
                  <a:lnTo>
                    <a:pt x="94" y="628"/>
                  </a:lnTo>
                  <a:lnTo>
                    <a:pt x="92" y="628"/>
                  </a:lnTo>
                  <a:lnTo>
                    <a:pt x="90" y="632"/>
                  </a:lnTo>
                  <a:lnTo>
                    <a:pt x="88" y="640"/>
                  </a:lnTo>
                  <a:lnTo>
                    <a:pt x="88" y="644"/>
                  </a:lnTo>
                  <a:lnTo>
                    <a:pt x="88" y="644"/>
                  </a:lnTo>
                  <a:lnTo>
                    <a:pt x="82" y="654"/>
                  </a:lnTo>
                  <a:lnTo>
                    <a:pt x="82" y="658"/>
                  </a:lnTo>
                  <a:lnTo>
                    <a:pt x="84" y="660"/>
                  </a:lnTo>
                  <a:lnTo>
                    <a:pt x="84" y="660"/>
                  </a:lnTo>
                  <a:lnTo>
                    <a:pt x="96" y="664"/>
                  </a:lnTo>
                  <a:lnTo>
                    <a:pt x="102" y="668"/>
                  </a:lnTo>
                  <a:lnTo>
                    <a:pt x="106" y="672"/>
                  </a:lnTo>
                  <a:lnTo>
                    <a:pt x="106" y="672"/>
                  </a:lnTo>
                  <a:lnTo>
                    <a:pt x="112" y="682"/>
                  </a:lnTo>
                  <a:lnTo>
                    <a:pt x="116" y="686"/>
                  </a:lnTo>
                  <a:lnTo>
                    <a:pt x="120" y="690"/>
                  </a:lnTo>
                  <a:lnTo>
                    <a:pt x="120" y="690"/>
                  </a:lnTo>
                  <a:lnTo>
                    <a:pt x="124" y="692"/>
                  </a:lnTo>
                  <a:lnTo>
                    <a:pt x="126" y="698"/>
                  </a:lnTo>
                  <a:lnTo>
                    <a:pt x="128" y="702"/>
                  </a:lnTo>
                  <a:lnTo>
                    <a:pt x="130" y="706"/>
                  </a:lnTo>
                  <a:lnTo>
                    <a:pt x="130" y="706"/>
                  </a:lnTo>
                  <a:lnTo>
                    <a:pt x="140" y="714"/>
                  </a:lnTo>
                  <a:lnTo>
                    <a:pt x="142" y="718"/>
                  </a:lnTo>
                  <a:lnTo>
                    <a:pt x="140" y="720"/>
                  </a:lnTo>
                  <a:lnTo>
                    <a:pt x="136" y="720"/>
                  </a:lnTo>
                  <a:lnTo>
                    <a:pt x="136" y="720"/>
                  </a:lnTo>
                  <a:lnTo>
                    <a:pt x="126" y="718"/>
                  </a:lnTo>
                  <a:lnTo>
                    <a:pt x="116" y="712"/>
                  </a:lnTo>
                  <a:lnTo>
                    <a:pt x="108" y="708"/>
                  </a:lnTo>
                  <a:lnTo>
                    <a:pt x="100" y="706"/>
                  </a:lnTo>
                  <a:lnTo>
                    <a:pt x="100" y="706"/>
                  </a:lnTo>
                  <a:lnTo>
                    <a:pt x="84" y="706"/>
                  </a:lnTo>
                  <a:lnTo>
                    <a:pt x="76" y="704"/>
                  </a:lnTo>
                  <a:lnTo>
                    <a:pt x="74" y="702"/>
                  </a:lnTo>
                  <a:lnTo>
                    <a:pt x="72" y="700"/>
                  </a:lnTo>
                  <a:lnTo>
                    <a:pt x="72" y="700"/>
                  </a:lnTo>
                  <a:lnTo>
                    <a:pt x="72" y="694"/>
                  </a:lnTo>
                  <a:lnTo>
                    <a:pt x="70" y="686"/>
                  </a:lnTo>
                  <a:lnTo>
                    <a:pt x="70" y="678"/>
                  </a:lnTo>
                  <a:lnTo>
                    <a:pt x="66" y="672"/>
                  </a:lnTo>
                  <a:lnTo>
                    <a:pt x="66" y="672"/>
                  </a:lnTo>
                  <a:lnTo>
                    <a:pt x="54" y="658"/>
                  </a:lnTo>
                  <a:lnTo>
                    <a:pt x="52" y="652"/>
                  </a:lnTo>
                  <a:lnTo>
                    <a:pt x="54" y="644"/>
                  </a:lnTo>
                  <a:lnTo>
                    <a:pt x="54" y="644"/>
                  </a:lnTo>
                  <a:lnTo>
                    <a:pt x="60" y="630"/>
                  </a:lnTo>
                  <a:lnTo>
                    <a:pt x="60" y="622"/>
                  </a:lnTo>
                  <a:lnTo>
                    <a:pt x="56" y="612"/>
                  </a:lnTo>
                  <a:lnTo>
                    <a:pt x="56" y="612"/>
                  </a:lnTo>
                  <a:lnTo>
                    <a:pt x="42" y="588"/>
                  </a:lnTo>
                  <a:lnTo>
                    <a:pt x="34" y="580"/>
                  </a:lnTo>
                  <a:lnTo>
                    <a:pt x="32" y="578"/>
                  </a:lnTo>
                  <a:lnTo>
                    <a:pt x="28" y="578"/>
                  </a:lnTo>
                  <a:lnTo>
                    <a:pt x="28" y="578"/>
                  </a:lnTo>
                  <a:lnTo>
                    <a:pt x="24" y="580"/>
                  </a:lnTo>
                  <a:lnTo>
                    <a:pt x="22" y="584"/>
                  </a:lnTo>
                  <a:lnTo>
                    <a:pt x="20" y="594"/>
                  </a:lnTo>
                  <a:lnTo>
                    <a:pt x="18" y="606"/>
                  </a:lnTo>
                  <a:lnTo>
                    <a:pt x="16" y="612"/>
                  </a:lnTo>
                  <a:lnTo>
                    <a:pt x="14" y="616"/>
                  </a:lnTo>
                  <a:lnTo>
                    <a:pt x="14" y="616"/>
                  </a:lnTo>
                  <a:lnTo>
                    <a:pt x="8" y="624"/>
                  </a:lnTo>
                  <a:lnTo>
                    <a:pt x="2" y="634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0" y="656"/>
                  </a:lnTo>
                  <a:lnTo>
                    <a:pt x="0" y="656"/>
                  </a:lnTo>
                  <a:lnTo>
                    <a:pt x="6" y="668"/>
                  </a:lnTo>
                  <a:lnTo>
                    <a:pt x="14" y="676"/>
                  </a:lnTo>
                  <a:lnTo>
                    <a:pt x="22" y="682"/>
                  </a:lnTo>
                  <a:lnTo>
                    <a:pt x="30" y="688"/>
                  </a:lnTo>
                  <a:lnTo>
                    <a:pt x="30" y="688"/>
                  </a:lnTo>
                  <a:lnTo>
                    <a:pt x="34" y="692"/>
                  </a:lnTo>
                  <a:lnTo>
                    <a:pt x="36" y="694"/>
                  </a:lnTo>
                  <a:lnTo>
                    <a:pt x="34" y="698"/>
                  </a:lnTo>
                  <a:lnTo>
                    <a:pt x="30" y="700"/>
                  </a:lnTo>
                  <a:lnTo>
                    <a:pt x="30" y="700"/>
                  </a:lnTo>
                  <a:lnTo>
                    <a:pt x="26" y="704"/>
                  </a:lnTo>
                  <a:lnTo>
                    <a:pt x="22" y="708"/>
                  </a:lnTo>
                  <a:lnTo>
                    <a:pt x="22" y="714"/>
                  </a:lnTo>
                  <a:lnTo>
                    <a:pt x="26" y="718"/>
                  </a:lnTo>
                  <a:lnTo>
                    <a:pt x="26" y="718"/>
                  </a:lnTo>
                  <a:lnTo>
                    <a:pt x="38" y="730"/>
                  </a:lnTo>
                  <a:lnTo>
                    <a:pt x="44" y="732"/>
                  </a:lnTo>
                  <a:lnTo>
                    <a:pt x="46" y="730"/>
                  </a:lnTo>
                  <a:lnTo>
                    <a:pt x="48" y="730"/>
                  </a:lnTo>
                  <a:lnTo>
                    <a:pt x="48" y="730"/>
                  </a:lnTo>
                  <a:lnTo>
                    <a:pt x="54" y="724"/>
                  </a:lnTo>
                  <a:lnTo>
                    <a:pt x="56" y="724"/>
                  </a:lnTo>
                  <a:lnTo>
                    <a:pt x="58" y="724"/>
                  </a:lnTo>
                  <a:lnTo>
                    <a:pt x="60" y="730"/>
                  </a:lnTo>
                  <a:lnTo>
                    <a:pt x="60" y="730"/>
                  </a:lnTo>
                  <a:lnTo>
                    <a:pt x="64" y="734"/>
                  </a:lnTo>
                  <a:lnTo>
                    <a:pt x="68" y="738"/>
                  </a:lnTo>
                  <a:lnTo>
                    <a:pt x="76" y="740"/>
                  </a:lnTo>
                  <a:lnTo>
                    <a:pt x="76" y="740"/>
                  </a:lnTo>
                  <a:lnTo>
                    <a:pt x="78" y="744"/>
                  </a:lnTo>
                  <a:lnTo>
                    <a:pt x="78" y="748"/>
                  </a:lnTo>
                  <a:lnTo>
                    <a:pt x="80" y="754"/>
                  </a:lnTo>
                  <a:lnTo>
                    <a:pt x="82" y="756"/>
                  </a:lnTo>
                  <a:lnTo>
                    <a:pt x="84" y="758"/>
                  </a:lnTo>
                  <a:lnTo>
                    <a:pt x="84" y="758"/>
                  </a:lnTo>
                  <a:lnTo>
                    <a:pt x="88" y="756"/>
                  </a:lnTo>
                  <a:lnTo>
                    <a:pt x="92" y="752"/>
                  </a:lnTo>
                  <a:lnTo>
                    <a:pt x="96" y="750"/>
                  </a:lnTo>
                  <a:lnTo>
                    <a:pt x="98" y="748"/>
                  </a:lnTo>
                  <a:lnTo>
                    <a:pt x="98" y="748"/>
                  </a:lnTo>
                  <a:lnTo>
                    <a:pt x="104" y="750"/>
                  </a:lnTo>
                  <a:lnTo>
                    <a:pt x="108" y="754"/>
                  </a:lnTo>
                  <a:lnTo>
                    <a:pt x="114" y="758"/>
                  </a:lnTo>
                  <a:lnTo>
                    <a:pt x="120" y="760"/>
                  </a:lnTo>
                  <a:lnTo>
                    <a:pt x="120" y="760"/>
                  </a:lnTo>
                  <a:lnTo>
                    <a:pt x="126" y="758"/>
                  </a:lnTo>
                  <a:lnTo>
                    <a:pt x="130" y="754"/>
                  </a:lnTo>
                  <a:lnTo>
                    <a:pt x="132" y="750"/>
                  </a:lnTo>
                  <a:lnTo>
                    <a:pt x="136" y="746"/>
                  </a:lnTo>
                  <a:lnTo>
                    <a:pt x="136" y="746"/>
                  </a:lnTo>
                  <a:lnTo>
                    <a:pt x="140" y="744"/>
                  </a:lnTo>
                  <a:lnTo>
                    <a:pt x="144" y="742"/>
                  </a:lnTo>
                  <a:lnTo>
                    <a:pt x="154" y="744"/>
                  </a:lnTo>
                  <a:lnTo>
                    <a:pt x="154" y="744"/>
                  </a:lnTo>
                  <a:lnTo>
                    <a:pt x="162" y="742"/>
                  </a:lnTo>
                  <a:lnTo>
                    <a:pt x="168" y="738"/>
                  </a:lnTo>
                  <a:lnTo>
                    <a:pt x="174" y="736"/>
                  </a:lnTo>
                  <a:lnTo>
                    <a:pt x="180" y="734"/>
                  </a:lnTo>
                  <a:lnTo>
                    <a:pt x="180" y="734"/>
                  </a:lnTo>
                  <a:lnTo>
                    <a:pt x="182" y="736"/>
                  </a:lnTo>
                  <a:lnTo>
                    <a:pt x="182" y="736"/>
                  </a:lnTo>
                  <a:lnTo>
                    <a:pt x="180" y="742"/>
                  </a:lnTo>
                  <a:lnTo>
                    <a:pt x="176" y="746"/>
                  </a:lnTo>
                  <a:lnTo>
                    <a:pt x="174" y="752"/>
                  </a:lnTo>
                  <a:lnTo>
                    <a:pt x="174" y="752"/>
                  </a:lnTo>
                  <a:lnTo>
                    <a:pt x="172" y="756"/>
                  </a:lnTo>
                  <a:lnTo>
                    <a:pt x="174" y="758"/>
                  </a:lnTo>
                  <a:lnTo>
                    <a:pt x="178" y="762"/>
                  </a:lnTo>
                  <a:lnTo>
                    <a:pt x="182" y="766"/>
                  </a:lnTo>
                  <a:lnTo>
                    <a:pt x="184" y="768"/>
                  </a:lnTo>
                  <a:lnTo>
                    <a:pt x="184" y="770"/>
                  </a:lnTo>
                  <a:lnTo>
                    <a:pt x="184" y="770"/>
                  </a:lnTo>
                  <a:lnTo>
                    <a:pt x="178" y="774"/>
                  </a:lnTo>
                  <a:lnTo>
                    <a:pt x="170" y="776"/>
                  </a:lnTo>
                  <a:lnTo>
                    <a:pt x="154" y="780"/>
                  </a:lnTo>
                  <a:lnTo>
                    <a:pt x="154" y="780"/>
                  </a:lnTo>
                  <a:lnTo>
                    <a:pt x="148" y="784"/>
                  </a:lnTo>
                  <a:lnTo>
                    <a:pt x="140" y="790"/>
                  </a:lnTo>
                  <a:lnTo>
                    <a:pt x="134" y="798"/>
                  </a:lnTo>
                  <a:lnTo>
                    <a:pt x="132" y="802"/>
                  </a:lnTo>
                  <a:lnTo>
                    <a:pt x="132" y="804"/>
                  </a:lnTo>
                  <a:lnTo>
                    <a:pt x="132" y="804"/>
                  </a:lnTo>
                  <a:lnTo>
                    <a:pt x="136" y="810"/>
                  </a:lnTo>
                  <a:lnTo>
                    <a:pt x="142" y="812"/>
                  </a:lnTo>
                  <a:lnTo>
                    <a:pt x="144" y="816"/>
                  </a:lnTo>
                  <a:lnTo>
                    <a:pt x="146" y="818"/>
                  </a:lnTo>
                  <a:lnTo>
                    <a:pt x="144" y="820"/>
                  </a:lnTo>
                  <a:lnTo>
                    <a:pt x="144" y="820"/>
                  </a:lnTo>
                  <a:lnTo>
                    <a:pt x="140" y="826"/>
                  </a:lnTo>
                  <a:lnTo>
                    <a:pt x="136" y="832"/>
                  </a:lnTo>
                  <a:lnTo>
                    <a:pt x="134" y="834"/>
                  </a:lnTo>
                  <a:lnTo>
                    <a:pt x="134" y="838"/>
                  </a:lnTo>
                  <a:lnTo>
                    <a:pt x="136" y="840"/>
                  </a:lnTo>
                  <a:lnTo>
                    <a:pt x="140" y="844"/>
                  </a:lnTo>
                  <a:lnTo>
                    <a:pt x="140" y="844"/>
                  </a:lnTo>
                  <a:lnTo>
                    <a:pt x="144" y="846"/>
                  </a:lnTo>
                  <a:lnTo>
                    <a:pt x="150" y="846"/>
                  </a:lnTo>
                  <a:lnTo>
                    <a:pt x="158" y="844"/>
                  </a:lnTo>
                  <a:lnTo>
                    <a:pt x="164" y="844"/>
                  </a:lnTo>
                  <a:lnTo>
                    <a:pt x="166" y="846"/>
                  </a:lnTo>
                  <a:lnTo>
                    <a:pt x="166" y="850"/>
                  </a:lnTo>
                  <a:lnTo>
                    <a:pt x="166" y="850"/>
                  </a:lnTo>
                  <a:lnTo>
                    <a:pt x="164" y="858"/>
                  </a:lnTo>
                  <a:lnTo>
                    <a:pt x="160" y="864"/>
                  </a:lnTo>
                  <a:lnTo>
                    <a:pt x="158" y="870"/>
                  </a:lnTo>
                  <a:lnTo>
                    <a:pt x="154" y="876"/>
                  </a:lnTo>
                  <a:lnTo>
                    <a:pt x="154" y="876"/>
                  </a:lnTo>
                  <a:lnTo>
                    <a:pt x="150" y="886"/>
                  </a:lnTo>
                  <a:lnTo>
                    <a:pt x="142" y="894"/>
                  </a:lnTo>
                  <a:lnTo>
                    <a:pt x="142" y="894"/>
                  </a:lnTo>
                  <a:lnTo>
                    <a:pt x="138" y="900"/>
                  </a:lnTo>
                  <a:lnTo>
                    <a:pt x="134" y="906"/>
                  </a:lnTo>
                  <a:lnTo>
                    <a:pt x="134" y="908"/>
                  </a:lnTo>
                  <a:lnTo>
                    <a:pt x="134" y="910"/>
                  </a:lnTo>
                  <a:lnTo>
                    <a:pt x="138" y="910"/>
                  </a:lnTo>
                  <a:lnTo>
                    <a:pt x="142" y="912"/>
                  </a:lnTo>
                  <a:lnTo>
                    <a:pt x="142" y="912"/>
                  </a:lnTo>
                  <a:lnTo>
                    <a:pt x="154" y="912"/>
                  </a:lnTo>
                  <a:lnTo>
                    <a:pt x="164" y="912"/>
                  </a:lnTo>
                  <a:lnTo>
                    <a:pt x="168" y="912"/>
                  </a:lnTo>
                  <a:lnTo>
                    <a:pt x="170" y="914"/>
                  </a:lnTo>
                  <a:lnTo>
                    <a:pt x="172" y="916"/>
                  </a:lnTo>
                  <a:lnTo>
                    <a:pt x="172" y="920"/>
                  </a:lnTo>
                  <a:lnTo>
                    <a:pt x="172" y="920"/>
                  </a:lnTo>
                  <a:lnTo>
                    <a:pt x="168" y="932"/>
                  </a:lnTo>
                  <a:lnTo>
                    <a:pt x="164" y="944"/>
                  </a:lnTo>
                  <a:lnTo>
                    <a:pt x="162" y="952"/>
                  </a:lnTo>
                  <a:lnTo>
                    <a:pt x="164" y="956"/>
                  </a:lnTo>
                  <a:lnTo>
                    <a:pt x="168" y="956"/>
                  </a:lnTo>
                  <a:lnTo>
                    <a:pt x="168" y="956"/>
                  </a:lnTo>
                  <a:lnTo>
                    <a:pt x="176" y="958"/>
                  </a:lnTo>
                  <a:lnTo>
                    <a:pt x="182" y="956"/>
                  </a:lnTo>
                  <a:lnTo>
                    <a:pt x="200" y="948"/>
                  </a:lnTo>
                  <a:lnTo>
                    <a:pt x="200" y="948"/>
                  </a:lnTo>
                  <a:lnTo>
                    <a:pt x="208" y="946"/>
                  </a:lnTo>
                  <a:lnTo>
                    <a:pt x="216" y="948"/>
                  </a:lnTo>
                  <a:lnTo>
                    <a:pt x="222" y="946"/>
                  </a:lnTo>
                  <a:lnTo>
                    <a:pt x="226" y="944"/>
                  </a:lnTo>
                  <a:lnTo>
                    <a:pt x="226" y="942"/>
                  </a:lnTo>
                  <a:lnTo>
                    <a:pt x="226" y="942"/>
                  </a:lnTo>
                  <a:lnTo>
                    <a:pt x="228" y="934"/>
                  </a:lnTo>
                  <a:lnTo>
                    <a:pt x="230" y="926"/>
                  </a:lnTo>
                  <a:lnTo>
                    <a:pt x="230" y="918"/>
                  </a:lnTo>
                  <a:lnTo>
                    <a:pt x="234" y="910"/>
                  </a:lnTo>
                  <a:lnTo>
                    <a:pt x="234" y="910"/>
                  </a:lnTo>
                  <a:lnTo>
                    <a:pt x="236" y="906"/>
                  </a:lnTo>
                  <a:lnTo>
                    <a:pt x="236" y="900"/>
                  </a:lnTo>
                  <a:lnTo>
                    <a:pt x="234" y="890"/>
                  </a:lnTo>
                  <a:lnTo>
                    <a:pt x="232" y="884"/>
                  </a:lnTo>
                  <a:lnTo>
                    <a:pt x="234" y="878"/>
                  </a:lnTo>
                  <a:lnTo>
                    <a:pt x="236" y="874"/>
                  </a:lnTo>
                  <a:lnTo>
                    <a:pt x="242" y="870"/>
                  </a:lnTo>
                  <a:lnTo>
                    <a:pt x="242" y="870"/>
                  </a:lnTo>
                  <a:lnTo>
                    <a:pt x="262" y="862"/>
                  </a:lnTo>
                  <a:lnTo>
                    <a:pt x="266" y="860"/>
                  </a:lnTo>
                  <a:lnTo>
                    <a:pt x="272" y="856"/>
                  </a:lnTo>
                  <a:lnTo>
                    <a:pt x="272" y="856"/>
                  </a:lnTo>
                  <a:lnTo>
                    <a:pt x="276" y="850"/>
                  </a:lnTo>
                  <a:lnTo>
                    <a:pt x="278" y="846"/>
                  </a:lnTo>
                  <a:lnTo>
                    <a:pt x="280" y="842"/>
                  </a:lnTo>
                  <a:lnTo>
                    <a:pt x="284" y="840"/>
                  </a:lnTo>
                  <a:lnTo>
                    <a:pt x="284" y="840"/>
                  </a:lnTo>
                  <a:lnTo>
                    <a:pt x="294" y="842"/>
                  </a:lnTo>
                  <a:lnTo>
                    <a:pt x="306" y="848"/>
                  </a:lnTo>
                  <a:lnTo>
                    <a:pt x="312" y="848"/>
                  </a:lnTo>
                  <a:lnTo>
                    <a:pt x="312" y="846"/>
                  </a:lnTo>
                  <a:lnTo>
                    <a:pt x="312" y="842"/>
                  </a:lnTo>
                  <a:lnTo>
                    <a:pt x="312" y="842"/>
                  </a:lnTo>
                  <a:lnTo>
                    <a:pt x="308" y="838"/>
                  </a:lnTo>
                  <a:lnTo>
                    <a:pt x="304" y="832"/>
                  </a:lnTo>
                  <a:lnTo>
                    <a:pt x="294" y="826"/>
                  </a:lnTo>
                  <a:lnTo>
                    <a:pt x="290" y="824"/>
                  </a:lnTo>
                  <a:lnTo>
                    <a:pt x="290" y="822"/>
                  </a:lnTo>
                  <a:lnTo>
                    <a:pt x="294" y="820"/>
                  </a:lnTo>
                  <a:lnTo>
                    <a:pt x="294" y="820"/>
                  </a:lnTo>
                  <a:lnTo>
                    <a:pt x="306" y="820"/>
                  </a:lnTo>
                  <a:lnTo>
                    <a:pt x="316" y="822"/>
                  </a:lnTo>
                  <a:lnTo>
                    <a:pt x="326" y="820"/>
                  </a:lnTo>
                  <a:lnTo>
                    <a:pt x="328" y="820"/>
                  </a:lnTo>
                  <a:lnTo>
                    <a:pt x="330" y="816"/>
                  </a:lnTo>
                  <a:lnTo>
                    <a:pt x="330" y="816"/>
                  </a:lnTo>
                  <a:lnTo>
                    <a:pt x="328" y="812"/>
                  </a:lnTo>
                  <a:lnTo>
                    <a:pt x="326" y="810"/>
                  </a:lnTo>
                  <a:lnTo>
                    <a:pt x="318" y="804"/>
                  </a:lnTo>
                  <a:lnTo>
                    <a:pt x="312" y="798"/>
                  </a:lnTo>
                  <a:lnTo>
                    <a:pt x="312" y="792"/>
                  </a:lnTo>
                  <a:lnTo>
                    <a:pt x="312" y="788"/>
                  </a:lnTo>
                  <a:lnTo>
                    <a:pt x="312" y="788"/>
                  </a:lnTo>
                  <a:lnTo>
                    <a:pt x="314" y="784"/>
                  </a:lnTo>
                  <a:lnTo>
                    <a:pt x="318" y="782"/>
                  </a:lnTo>
                  <a:lnTo>
                    <a:pt x="324" y="780"/>
                  </a:lnTo>
                  <a:lnTo>
                    <a:pt x="330" y="780"/>
                  </a:lnTo>
                  <a:lnTo>
                    <a:pt x="332" y="780"/>
                  </a:lnTo>
                  <a:lnTo>
                    <a:pt x="334" y="778"/>
                  </a:lnTo>
                  <a:lnTo>
                    <a:pt x="334" y="778"/>
                  </a:lnTo>
                  <a:lnTo>
                    <a:pt x="336" y="774"/>
                  </a:lnTo>
                  <a:lnTo>
                    <a:pt x="336" y="772"/>
                  </a:lnTo>
                  <a:lnTo>
                    <a:pt x="332" y="768"/>
                  </a:lnTo>
                  <a:lnTo>
                    <a:pt x="328" y="762"/>
                  </a:lnTo>
                  <a:lnTo>
                    <a:pt x="328" y="760"/>
                  </a:lnTo>
                  <a:lnTo>
                    <a:pt x="328" y="756"/>
                  </a:lnTo>
                  <a:lnTo>
                    <a:pt x="328" y="756"/>
                  </a:lnTo>
                  <a:lnTo>
                    <a:pt x="332" y="744"/>
                  </a:lnTo>
                  <a:lnTo>
                    <a:pt x="332" y="732"/>
                  </a:lnTo>
                  <a:lnTo>
                    <a:pt x="334" y="726"/>
                  </a:lnTo>
                  <a:lnTo>
                    <a:pt x="336" y="722"/>
                  </a:lnTo>
                  <a:lnTo>
                    <a:pt x="340" y="720"/>
                  </a:lnTo>
                  <a:lnTo>
                    <a:pt x="344" y="722"/>
                  </a:lnTo>
                  <a:lnTo>
                    <a:pt x="344" y="722"/>
                  </a:lnTo>
                  <a:lnTo>
                    <a:pt x="354" y="730"/>
                  </a:lnTo>
                  <a:lnTo>
                    <a:pt x="358" y="738"/>
                  </a:lnTo>
                  <a:lnTo>
                    <a:pt x="358" y="746"/>
                  </a:lnTo>
                  <a:lnTo>
                    <a:pt x="358" y="756"/>
                  </a:lnTo>
                  <a:lnTo>
                    <a:pt x="358" y="756"/>
                  </a:lnTo>
                  <a:lnTo>
                    <a:pt x="358" y="814"/>
                  </a:lnTo>
                  <a:lnTo>
                    <a:pt x="358" y="814"/>
                  </a:lnTo>
                  <a:lnTo>
                    <a:pt x="362" y="822"/>
                  </a:lnTo>
                  <a:lnTo>
                    <a:pt x="366" y="828"/>
                  </a:lnTo>
                  <a:lnTo>
                    <a:pt x="374" y="834"/>
                  </a:lnTo>
                  <a:lnTo>
                    <a:pt x="382" y="836"/>
                  </a:lnTo>
                  <a:lnTo>
                    <a:pt x="382" y="836"/>
                  </a:lnTo>
                  <a:lnTo>
                    <a:pt x="388" y="838"/>
                  </a:lnTo>
                  <a:lnTo>
                    <a:pt x="394" y="842"/>
                  </a:lnTo>
                  <a:lnTo>
                    <a:pt x="406" y="854"/>
                  </a:lnTo>
                  <a:lnTo>
                    <a:pt x="406" y="854"/>
                  </a:lnTo>
                  <a:lnTo>
                    <a:pt x="412" y="858"/>
                  </a:lnTo>
                  <a:lnTo>
                    <a:pt x="418" y="860"/>
                  </a:lnTo>
                  <a:lnTo>
                    <a:pt x="420" y="858"/>
                  </a:lnTo>
                  <a:lnTo>
                    <a:pt x="422" y="856"/>
                  </a:lnTo>
                  <a:lnTo>
                    <a:pt x="422" y="846"/>
                  </a:lnTo>
                  <a:lnTo>
                    <a:pt x="422" y="846"/>
                  </a:lnTo>
                  <a:lnTo>
                    <a:pt x="422" y="838"/>
                  </a:lnTo>
                  <a:lnTo>
                    <a:pt x="422" y="834"/>
                  </a:lnTo>
                  <a:lnTo>
                    <a:pt x="424" y="832"/>
                  </a:lnTo>
                  <a:lnTo>
                    <a:pt x="430" y="830"/>
                  </a:lnTo>
                  <a:lnTo>
                    <a:pt x="430" y="830"/>
                  </a:lnTo>
                  <a:lnTo>
                    <a:pt x="438" y="832"/>
                  </a:lnTo>
                  <a:lnTo>
                    <a:pt x="446" y="836"/>
                  </a:lnTo>
                  <a:lnTo>
                    <a:pt x="452" y="836"/>
                  </a:lnTo>
                  <a:lnTo>
                    <a:pt x="454" y="836"/>
                  </a:lnTo>
                  <a:lnTo>
                    <a:pt x="454" y="832"/>
                  </a:lnTo>
                  <a:lnTo>
                    <a:pt x="454" y="832"/>
                  </a:lnTo>
                  <a:lnTo>
                    <a:pt x="448" y="808"/>
                  </a:lnTo>
                  <a:lnTo>
                    <a:pt x="446" y="796"/>
                  </a:lnTo>
                  <a:lnTo>
                    <a:pt x="446" y="792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54" y="786"/>
                  </a:lnTo>
                  <a:lnTo>
                    <a:pt x="464" y="786"/>
                  </a:lnTo>
                  <a:lnTo>
                    <a:pt x="474" y="784"/>
                  </a:lnTo>
                  <a:lnTo>
                    <a:pt x="476" y="780"/>
                  </a:lnTo>
                  <a:lnTo>
                    <a:pt x="478" y="776"/>
                  </a:lnTo>
                  <a:lnTo>
                    <a:pt x="478" y="776"/>
                  </a:lnTo>
                  <a:lnTo>
                    <a:pt x="486" y="756"/>
                  </a:lnTo>
                  <a:lnTo>
                    <a:pt x="488" y="746"/>
                  </a:lnTo>
                  <a:lnTo>
                    <a:pt x="488" y="734"/>
                  </a:lnTo>
                  <a:lnTo>
                    <a:pt x="488" y="734"/>
                  </a:lnTo>
                  <a:lnTo>
                    <a:pt x="490" y="722"/>
                  </a:lnTo>
                  <a:lnTo>
                    <a:pt x="496" y="708"/>
                  </a:lnTo>
                  <a:lnTo>
                    <a:pt x="504" y="698"/>
                  </a:lnTo>
                  <a:lnTo>
                    <a:pt x="510" y="692"/>
                  </a:lnTo>
                  <a:lnTo>
                    <a:pt x="514" y="690"/>
                  </a:lnTo>
                  <a:lnTo>
                    <a:pt x="514" y="690"/>
                  </a:lnTo>
                  <a:lnTo>
                    <a:pt x="522" y="686"/>
                  </a:lnTo>
                  <a:lnTo>
                    <a:pt x="528" y="680"/>
                  </a:lnTo>
                  <a:lnTo>
                    <a:pt x="532" y="676"/>
                  </a:lnTo>
                  <a:lnTo>
                    <a:pt x="542" y="674"/>
                  </a:lnTo>
                  <a:lnTo>
                    <a:pt x="542" y="674"/>
                  </a:lnTo>
                  <a:lnTo>
                    <a:pt x="554" y="672"/>
                  </a:lnTo>
                  <a:lnTo>
                    <a:pt x="562" y="666"/>
                  </a:lnTo>
                  <a:lnTo>
                    <a:pt x="568" y="660"/>
                  </a:lnTo>
                  <a:lnTo>
                    <a:pt x="572" y="652"/>
                  </a:lnTo>
                  <a:lnTo>
                    <a:pt x="572" y="652"/>
                  </a:lnTo>
                  <a:lnTo>
                    <a:pt x="574" y="646"/>
                  </a:lnTo>
                  <a:lnTo>
                    <a:pt x="576" y="642"/>
                  </a:lnTo>
                  <a:lnTo>
                    <a:pt x="582" y="642"/>
                  </a:lnTo>
                  <a:lnTo>
                    <a:pt x="590" y="642"/>
                  </a:lnTo>
                  <a:lnTo>
                    <a:pt x="590" y="642"/>
                  </a:lnTo>
                  <a:lnTo>
                    <a:pt x="602" y="642"/>
                  </a:lnTo>
                  <a:lnTo>
                    <a:pt x="610" y="640"/>
                  </a:lnTo>
                  <a:lnTo>
                    <a:pt x="618" y="636"/>
                  </a:lnTo>
                  <a:lnTo>
                    <a:pt x="626" y="632"/>
                  </a:lnTo>
                  <a:lnTo>
                    <a:pt x="626" y="632"/>
                  </a:lnTo>
                  <a:lnTo>
                    <a:pt x="630" y="626"/>
                  </a:lnTo>
                  <a:lnTo>
                    <a:pt x="634" y="618"/>
                  </a:lnTo>
                  <a:lnTo>
                    <a:pt x="642" y="604"/>
                  </a:lnTo>
                  <a:lnTo>
                    <a:pt x="642" y="604"/>
                  </a:lnTo>
                  <a:lnTo>
                    <a:pt x="646" y="586"/>
                  </a:lnTo>
                  <a:lnTo>
                    <a:pt x="648" y="584"/>
                  </a:lnTo>
                  <a:lnTo>
                    <a:pt x="650" y="584"/>
                  </a:lnTo>
                  <a:lnTo>
                    <a:pt x="652" y="584"/>
                  </a:lnTo>
                  <a:lnTo>
                    <a:pt x="654" y="588"/>
                  </a:lnTo>
                  <a:lnTo>
                    <a:pt x="654" y="588"/>
                  </a:lnTo>
                  <a:lnTo>
                    <a:pt x="658" y="596"/>
                  </a:lnTo>
                  <a:lnTo>
                    <a:pt x="660" y="604"/>
                  </a:lnTo>
                  <a:lnTo>
                    <a:pt x="664" y="610"/>
                  </a:lnTo>
                  <a:lnTo>
                    <a:pt x="670" y="612"/>
                  </a:lnTo>
                  <a:lnTo>
                    <a:pt x="670" y="612"/>
                  </a:lnTo>
                  <a:lnTo>
                    <a:pt x="678" y="612"/>
                  </a:lnTo>
                  <a:lnTo>
                    <a:pt x="688" y="610"/>
                  </a:lnTo>
                  <a:lnTo>
                    <a:pt x="700" y="604"/>
                  </a:lnTo>
                  <a:lnTo>
                    <a:pt x="700" y="604"/>
                  </a:lnTo>
                  <a:lnTo>
                    <a:pt x="706" y="602"/>
                  </a:lnTo>
                  <a:lnTo>
                    <a:pt x="714" y="604"/>
                  </a:lnTo>
                  <a:lnTo>
                    <a:pt x="720" y="608"/>
                  </a:lnTo>
                  <a:lnTo>
                    <a:pt x="722" y="614"/>
                  </a:lnTo>
                  <a:lnTo>
                    <a:pt x="722" y="614"/>
                  </a:lnTo>
                  <a:lnTo>
                    <a:pt x="722" y="620"/>
                  </a:lnTo>
                  <a:lnTo>
                    <a:pt x="722" y="630"/>
                  </a:lnTo>
                  <a:lnTo>
                    <a:pt x="720" y="640"/>
                  </a:lnTo>
                  <a:lnTo>
                    <a:pt x="714" y="650"/>
                  </a:lnTo>
                  <a:lnTo>
                    <a:pt x="714" y="650"/>
                  </a:lnTo>
                  <a:lnTo>
                    <a:pt x="706" y="660"/>
                  </a:lnTo>
                  <a:lnTo>
                    <a:pt x="698" y="668"/>
                  </a:lnTo>
                  <a:lnTo>
                    <a:pt x="696" y="670"/>
                  </a:lnTo>
                  <a:lnTo>
                    <a:pt x="692" y="672"/>
                  </a:lnTo>
                  <a:lnTo>
                    <a:pt x="690" y="670"/>
                  </a:lnTo>
                  <a:lnTo>
                    <a:pt x="688" y="668"/>
                  </a:lnTo>
                  <a:lnTo>
                    <a:pt x="688" y="668"/>
                  </a:lnTo>
                  <a:lnTo>
                    <a:pt x="686" y="658"/>
                  </a:lnTo>
                  <a:lnTo>
                    <a:pt x="686" y="650"/>
                  </a:lnTo>
                  <a:lnTo>
                    <a:pt x="688" y="640"/>
                  </a:lnTo>
                  <a:lnTo>
                    <a:pt x="686" y="636"/>
                  </a:lnTo>
                  <a:lnTo>
                    <a:pt x="684" y="632"/>
                  </a:lnTo>
                  <a:lnTo>
                    <a:pt x="684" y="632"/>
                  </a:lnTo>
                  <a:lnTo>
                    <a:pt x="678" y="620"/>
                  </a:lnTo>
                  <a:lnTo>
                    <a:pt x="676" y="620"/>
                  </a:lnTo>
                  <a:lnTo>
                    <a:pt x="672" y="622"/>
                  </a:lnTo>
                  <a:lnTo>
                    <a:pt x="672" y="622"/>
                  </a:lnTo>
                  <a:lnTo>
                    <a:pt x="660" y="638"/>
                  </a:lnTo>
                  <a:lnTo>
                    <a:pt x="650" y="656"/>
                  </a:lnTo>
                  <a:lnTo>
                    <a:pt x="650" y="656"/>
                  </a:lnTo>
                  <a:lnTo>
                    <a:pt x="648" y="666"/>
                  </a:lnTo>
                  <a:lnTo>
                    <a:pt x="650" y="674"/>
                  </a:lnTo>
                  <a:lnTo>
                    <a:pt x="656" y="686"/>
                  </a:lnTo>
                  <a:lnTo>
                    <a:pt x="656" y="686"/>
                  </a:lnTo>
                  <a:lnTo>
                    <a:pt x="660" y="704"/>
                  </a:lnTo>
                  <a:lnTo>
                    <a:pt x="660" y="712"/>
                  </a:lnTo>
                  <a:lnTo>
                    <a:pt x="656" y="720"/>
                  </a:lnTo>
                  <a:lnTo>
                    <a:pt x="656" y="720"/>
                  </a:lnTo>
                  <a:lnTo>
                    <a:pt x="650" y="728"/>
                  </a:lnTo>
                  <a:lnTo>
                    <a:pt x="640" y="736"/>
                  </a:lnTo>
                  <a:lnTo>
                    <a:pt x="636" y="738"/>
                  </a:lnTo>
                  <a:lnTo>
                    <a:pt x="632" y="738"/>
                  </a:lnTo>
                  <a:lnTo>
                    <a:pt x="628" y="736"/>
                  </a:lnTo>
                  <a:lnTo>
                    <a:pt x="626" y="732"/>
                  </a:lnTo>
                  <a:lnTo>
                    <a:pt x="626" y="732"/>
                  </a:lnTo>
                  <a:lnTo>
                    <a:pt x="624" y="724"/>
                  </a:lnTo>
                  <a:lnTo>
                    <a:pt x="626" y="716"/>
                  </a:lnTo>
                  <a:lnTo>
                    <a:pt x="630" y="702"/>
                  </a:lnTo>
                  <a:lnTo>
                    <a:pt x="630" y="702"/>
                  </a:lnTo>
                  <a:lnTo>
                    <a:pt x="632" y="686"/>
                  </a:lnTo>
                  <a:lnTo>
                    <a:pt x="630" y="680"/>
                  </a:lnTo>
                  <a:lnTo>
                    <a:pt x="628" y="680"/>
                  </a:lnTo>
                  <a:lnTo>
                    <a:pt x="626" y="680"/>
                  </a:lnTo>
                  <a:lnTo>
                    <a:pt x="626" y="680"/>
                  </a:lnTo>
                  <a:lnTo>
                    <a:pt x="622" y="684"/>
                  </a:lnTo>
                  <a:lnTo>
                    <a:pt x="618" y="690"/>
                  </a:lnTo>
                  <a:lnTo>
                    <a:pt x="614" y="702"/>
                  </a:lnTo>
                  <a:lnTo>
                    <a:pt x="610" y="716"/>
                  </a:lnTo>
                  <a:lnTo>
                    <a:pt x="606" y="724"/>
                  </a:lnTo>
                  <a:lnTo>
                    <a:pt x="606" y="724"/>
                  </a:lnTo>
                  <a:lnTo>
                    <a:pt x="600" y="726"/>
                  </a:lnTo>
                  <a:lnTo>
                    <a:pt x="592" y="728"/>
                  </a:lnTo>
                  <a:lnTo>
                    <a:pt x="584" y="730"/>
                  </a:lnTo>
                  <a:lnTo>
                    <a:pt x="580" y="734"/>
                  </a:lnTo>
                  <a:lnTo>
                    <a:pt x="578" y="738"/>
                  </a:lnTo>
                  <a:lnTo>
                    <a:pt x="578" y="738"/>
                  </a:lnTo>
                  <a:lnTo>
                    <a:pt x="572" y="750"/>
                  </a:lnTo>
                  <a:lnTo>
                    <a:pt x="572" y="760"/>
                  </a:lnTo>
                  <a:lnTo>
                    <a:pt x="572" y="766"/>
                  </a:lnTo>
                  <a:lnTo>
                    <a:pt x="576" y="770"/>
                  </a:lnTo>
                  <a:lnTo>
                    <a:pt x="580" y="774"/>
                  </a:lnTo>
                  <a:lnTo>
                    <a:pt x="586" y="778"/>
                  </a:lnTo>
                  <a:lnTo>
                    <a:pt x="586" y="778"/>
                  </a:lnTo>
                  <a:lnTo>
                    <a:pt x="592" y="778"/>
                  </a:lnTo>
                  <a:lnTo>
                    <a:pt x="596" y="778"/>
                  </a:lnTo>
                  <a:lnTo>
                    <a:pt x="608" y="776"/>
                  </a:lnTo>
                  <a:lnTo>
                    <a:pt x="616" y="770"/>
                  </a:lnTo>
                  <a:lnTo>
                    <a:pt x="624" y="764"/>
                  </a:lnTo>
                  <a:lnTo>
                    <a:pt x="624" y="764"/>
                  </a:lnTo>
                  <a:lnTo>
                    <a:pt x="630" y="760"/>
                  </a:lnTo>
                  <a:lnTo>
                    <a:pt x="634" y="760"/>
                  </a:lnTo>
                  <a:lnTo>
                    <a:pt x="638" y="762"/>
                  </a:lnTo>
                  <a:lnTo>
                    <a:pt x="642" y="770"/>
                  </a:lnTo>
                  <a:lnTo>
                    <a:pt x="642" y="770"/>
                  </a:lnTo>
                  <a:lnTo>
                    <a:pt x="644" y="778"/>
                  </a:lnTo>
                  <a:lnTo>
                    <a:pt x="648" y="782"/>
                  </a:lnTo>
                  <a:lnTo>
                    <a:pt x="654" y="784"/>
                  </a:lnTo>
                  <a:lnTo>
                    <a:pt x="662" y="786"/>
                  </a:lnTo>
                  <a:lnTo>
                    <a:pt x="662" y="786"/>
                  </a:lnTo>
                  <a:lnTo>
                    <a:pt x="670" y="790"/>
                  </a:lnTo>
                  <a:lnTo>
                    <a:pt x="674" y="794"/>
                  </a:lnTo>
                  <a:lnTo>
                    <a:pt x="680" y="806"/>
                  </a:lnTo>
                  <a:lnTo>
                    <a:pt x="680" y="806"/>
                  </a:lnTo>
                  <a:lnTo>
                    <a:pt x="686" y="818"/>
                  </a:lnTo>
                  <a:lnTo>
                    <a:pt x="698" y="834"/>
                  </a:lnTo>
                  <a:lnTo>
                    <a:pt x="698" y="834"/>
                  </a:lnTo>
                  <a:lnTo>
                    <a:pt x="702" y="840"/>
                  </a:lnTo>
                  <a:lnTo>
                    <a:pt x="706" y="842"/>
                  </a:lnTo>
                  <a:lnTo>
                    <a:pt x="708" y="842"/>
                  </a:lnTo>
                  <a:lnTo>
                    <a:pt x="710" y="840"/>
                  </a:lnTo>
                  <a:lnTo>
                    <a:pt x="714" y="834"/>
                  </a:lnTo>
                  <a:lnTo>
                    <a:pt x="718" y="826"/>
                  </a:lnTo>
                  <a:lnTo>
                    <a:pt x="718" y="826"/>
                  </a:lnTo>
                  <a:lnTo>
                    <a:pt x="722" y="822"/>
                  </a:lnTo>
                  <a:lnTo>
                    <a:pt x="726" y="820"/>
                  </a:lnTo>
                  <a:lnTo>
                    <a:pt x="732" y="820"/>
                  </a:lnTo>
                  <a:lnTo>
                    <a:pt x="738" y="818"/>
                  </a:lnTo>
                  <a:lnTo>
                    <a:pt x="738" y="818"/>
                  </a:lnTo>
                  <a:lnTo>
                    <a:pt x="744" y="814"/>
                  </a:lnTo>
                  <a:lnTo>
                    <a:pt x="752" y="808"/>
                  </a:lnTo>
                  <a:lnTo>
                    <a:pt x="758" y="802"/>
                  </a:lnTo>
                  <a:lnTo>
                    <a:pt x="762" y="794"/>
                  </a:lnTo>
                  <a:lnTo>
                    <a:pt x="762" y="794"/>
                  </a:lnTo>
                  <a:lnTo>
                    <a:pt x="770" y="782"/>
                  </a:lnTo>
                  <a:lnTo>
                    <a:pt x="774" y="770"/>
                  </a:lnTo>
                  <a:lnTo>
                    <a:pt x="774" y="770"/>
                  </a:lnTo>
                  <a:lnTo>
                    <a:pt x="776" y="764"/>
                  </a:lnTo>
                  <a:lnTo>
                    <a:pt x="778" y="756"/>
                  </a:lnTo>
                  <a:lnTo>
                    <a:pt x="780" y="750"/>
                  </a:lnTo>
                  <a:lnTo>
                    <a:pt x="778" y="748"/>
                  </a:lnTo>
                  <a:lnTo>
                    <a:pt x="774" y="746"/>
                  </a:lnTo>
                  <a:lnTo>
                    <a:pt x="774" y="746"/>
                  </a:lnTo>
                  <a:lnTo>
                    <a:pt x="766" y="748"/>
                  </a:lnTo>
                  <a:lnTo>
                    <a:pt x="754" y="750"/>
                  </a:lnTo>
                  <a:lnTo>
                    <a:pt x="742" y="752"/>
                  </a:lnTo>
                  <a:lnTo>
                    <a:pt x="734" y="752"/>
                  </a:lnTo>
                  <a:lnTo>
                    <a:pt x="734" y="752"/>
                  </a:lnTo>
                  <a:lnTo>
                    <a:pt x="726" y="748"/>
                  </a:lnTo>
                  <a:lnTo>
                    <a:pt x="720" y="742"/>
                  </a:lnTo>
                  <a:lnTo>
                    <a:pt x="718" y="738"/>
                  </a:lnTo>
                  <a:lnTo>
                    <a:pt x="716" y="736"/>
                  </a:lnTo>
                  <a:lnTo>
                    <a:pt x="716" y="732"/>
                  </a:lnTo>
                  <a:lnTo>
                    <a:pt x="720" y="728"/>
                  </a:lnTo>
                  <a:lnTo>
                    <a:pt x="720" y="728"/>
                  </a:lnTo>
                  <a:lnTo>
                    <a:pt x="726" y="722"/>
                  </a:lnTo>
                  <a:lnTo>
                    <a:pt x="734" y="716"/>
                  </a:lnTo>
                  <a:lnTo>
                    <a:pt x="744" y="712"/>
                  </a:lnTo>
                  <a:lnTo>
                    <a:pt x="748" y="712"/>
                  </a:lnTo>
                  <a:lnTo>
                    <a:pt x="752" y="712"/>
                  </a:lnTo>
                  <a:lnTo>
                    <a:pt x="752" y="712"/>
                  </a:lnTo>
                  <a:lnTo>
                    <a:pt x="760" y="716"/>
                  </a:lnTo>
                  <a:lnTo>
                    <a:pt x="766" y="722"/>
                  </a:lnTo>
                  <a:lnTo>
                    <a:pt x="772" y="726"/>
                  </a:lnTo>
                  <a:lnTo>
                    <a:pt x="780" y="730"/>
                  </a:lnTo>
                  <a:lnTo>
                    <a:pt x="780" y="730"/>
                  </a:lnTo>
                  <a:lnTo>
                    <a:pt x="806" y="732"/>
                  </a:lnTo>
                  <a:lnTo>
                    <a:pt x="818" y="732"/>
                  </a:lnTo>
                  <a:lnTo>
                    <a:pt x="822" y="732"/>
                  </a:lnTo>
                  <a:lnTo>
                    <a:pt x="826" y="730"/>
                  </a:lnTo>
                  <a:lnTo>
                    <a:pt x="826" y="730"/>
                  </a:lnTo>
                  <a:lnTo>
                    <a:pt x="832" y="726"/>
                  </a:lnTo>
                  <a:lnTo>
                    <a:pt x="836" y="722"/>
                  </a:lnTo>
                  <a:lnTo>
                    <a:pt x="836" y="720"/>
                  </a:lnTo>
                  <a:lnTo>
                    <a:pt x="836" y="716"/>
                  </a:lnTo>
                  <a:lnTo>
                    <a:pt x="828" y="708"/>
                  </a:lnTo>
                  <a:lnTo>
                    <a:pt x="828" y="708"/>
                  </a:lnTo>
                  <a:lnTo>
                    <a:pt x="814" y="694"/>
                  </a:lnTo>
                  <a:lnTo>
                    <a:pt x="808" y="690"/>
                  </a:lnTo>
                  <a:lnTo>
                    <a:pt x="802" y="688"/>
                  </a:lnTo>
                  <a:lnTo>
                    <a:pt x="802" y="688"/>
                  </a:lnTo>
                  <a:lnTo>
                    <a:pt x="798" y="688"/>
                  </a:lnTo>
                  <a:lnTo>
                    <a:pt x="800" y="684"/>
                  </a:lnTo>
                  <a:lnTo>
                    <a:pt x="806" y="678"/>
                  </a:lnTo>
                  <a:lnTo>
                    <a:pt x="806" y="678"/>
                  </a:lnTo>
                  <a:lnTo>
                    <a:pt x="808" y="676"/>
                  </a:lnTo>
                  <a:lnTo>
                    <a:pt x="806" y="672"/>
                  </a:lnTo>
                  <a:lnTo>
                    <a:pt x="802" y="666"/>
                  </a:lnTo>
                  <a:lnTo>
                    <a:pt x="792" y="656"/>
                  </a:lnTo>
                  <a:lnTo>
                    <a:pt x="792" y="656"/>
                  </a:lnTo>
                  <a:lnTo>
                    <a:pt x="766" y="640"/>
                  </a:lnTo>
                  <a:lnTo>
                    <a:pt x="756" y="632"/>
                  </a:lnTo>
                  <a:lnTo>
                    <a:pt x="752" y="628"/>
                  </a:lnTo>
                  <a:lnTo>
                    <a:pt x="752" y="622"/>
                  </a:lnTo>
                  <a:lnTo>
                    <a:pt x="752" y="622"/>
                  </a:lnTo>
                  <a:lnTo>
                    <a:pt x="752" y="608"/>
                  </a:lnTo>
                  <a:lnTo>
                    <a:pt x="754" y="604"/>
                  </a:lnTo>
                  <a:lnTo>
                    <a:pt x="758" y="600"/>
                  </a:lnTo>
                  <a:lnTo>
                    <a:pt x="758" y="600"/>
                  </a:lnTo>
                  <a:lnTo>
                    <a:pt x="760" y="596"/>
                  </a:lnTo>
                  <a:lnTo>
                    <a:pt x="760" y="590"/>
                  </a:lnTo>
                  <a:lnTo>
                    <a:pt x="758" y="586"/>
                  </a:lnTo>
                  <a:lnTo>
                    <a:pt x="754" y="584"/>
                  </a:lnTo>
                  <a:lnTo>
                    <a:pt x="754" y="584"/>
                  </a:lnTo>
                  <a:lnTo>
                    <a:pt x="738" y="586"/>
                  </a:lnTo>
                  <a:lnTo>
                    <a:pt x="730" y="584"/>
                  </a:lnTo>
                  <a:lnTo>
                    <a:pt x="728" y="582"/>
                  </a:lnTo>
                  <a:lnTo>
                    <a:pt x="726" y="580"/>
                  </a:lnTo>
                  <a:lnTo>
                    <a:pt x="726" y="580"/>
                  </a:lnTo>
                  <a:lnTo>
                    <a:pt x="728" y="572"/>
                  </a:lnTo>
                  <a:lnTo>
                    <a:pt x="732" y="568"/>
                  </a:lnTo>
                  <a:lnTo>
                    <a:pt x="740" y="564"/>
                  </a:lnTo>
                  <a:lnTo>
                    <a:pt x="748" y="564"/>
                  </a:lnTo>
                  <a:lnTo>
                    <a:pt x="748" y="564"/>
                  </a:lnTo>
                  <a:lnTo>
                    <a:pt x="758" y="566"/>
                  </a:lnTo>
                  <a:lnTo>
                    <a:pt x="766" y="564"/>
                  </a:lnTo>
                  <a:lnTo>
                    <a:pt x="772" y="560"/>
                  </a:lnTo>
                  <a:lnTo>
                    <a:pt x="774" y="558"/>
                  </a:lnTo>
                  <a:lnTo>
                    <a:pt x="774" y="556"/>
                  </a:lnTo>
                  <a:lnTo>
                    <a:pt x="774" y="556"/>
                  </a:lnTo>
                  <a:lnTo>
                    <a:pt x="772" y="552"/>
                  </a:lnTo>
                  <a:lnTo>
                    <a:pt x="768" y="550"/>
                  </a:lnTo>
                  <a:lnTo>
                    <a:pt x="758" y="548"/>
                  </a:lnTo>
                  <a:lnTo>
                    <a:pt x="748" y="544"/>
                  </a:lnTo>
                  <a:lnTo>
                    <a:pt x="740" y="540"/>
                  </a:lnTo>
                  <a:lnTo>
                    <a:pt x="740" y="540"/>
                  </a:lnTo>
                  <a:lnTo>
                    <a:pt x="740" y="536"/>
                  </a:lnTo>
                  <a:lnTo>
                    <a:pt x="738" y="534"/>
                  </a:lnTo>
                  <a:lnTo>
                    <a:pt x="742" y="530"/>
                  </a:lnTo>
                  <a:lnTo>
                    <a:pt x="748" y="526"/>
                  </a:lnTo>
                  <a:lnTo>
                    <a:pt x="760" y="528"/>
                  </a:lnTo>
                  <a:lnTo>
                    <a:pt x="760" y="528"/>
                  </a:lnTo>
                  <a:lnTo>
                    <a:pt x="770" y="530"/>
                  </a:lnTo>
                  <a:lnTo>
                    <a:pt x="780" y="530"/>
                  </a:lnTo>
                  <a:lnTo>
                    <a:pt x="790" y="528"/>
                  </a:lnTo>
                  <a:lnTo>
                    <a:pt x="798" y="524"/>
                  </a:lnTo>
                  <a:lnTo>
                    <a:pt x="798" y="524"/>
                  </a:lnTo>
                  <a:lnTo>
                    <a:pt x="814" y="516"/>
                  </a:lnTo>
                  <a:lnTo>
                    <a:pt x="818" y="512"/>
                  </a:lnTo>
                  <a:lnTo>
                    <a:pt x="822" y="506"/>
                  </a:lnTo>
                  <a:lnTo>
                    <a:pt x="822" y="506"/>
                  </a:lnTo>
                  <a:lnTo>
                    <a:pt x="824" y="498"/>
                  </a:lnTo>
                  <a:lnTo>
                    <a:pt x="828" y="488"/>
                  </a:lnTo>
                  <a:lnTo>
                    <a:pt x="832" y="482"/>
                  </a:lnTo>
                  <a:lnTo>
                    <a:pt x="836" y="480"/>
                  </a:lnTo>
                  <a:lnTo>
                    <a:pt x="838" y="482"/>
                  </a:lnTo>
                  <a:lnTo>
                    <a:pt x="838" y="482"/>
                  </a:lnTo>
                  <a:lnTo>
                    <a:pt x="842" y="486"/>
                  </a:lnTo>
                  <a:lnTo>
                    <a:pt x="844" y="492"/>
                  </a:lnTo>
                  <a:lnTo>
                    <a:pt x="844" y="508"/>
                  </a:lnTo>
                  <a:lnTo>
                    <a:pt x="844" y="508"/>
                  </a:lnTo>
                  <a:lnTo>
                    <a:pt x="844" y="516"/>
                  </a:lnTo>
                  <a:lnTo>
                    <a:pt x="846" y="522"/>
                  </a:lnTo>
                  <a:lnTo>
                    <a:pt x="848" y="528"/>
                  </a:lnTo>
                  <a:lnTo>
                    <a:pt x="850" y="534"/>
                  </a:lnTo>
                  <a:lnTo>
                    <a:pt x="850" y="534"/>
                  </a:lnTo>
                  <a:lnTo>
                    <a:pt x="848" y="546"/>
                  </a:lnTo>
                  <a:lnTo>
                    <a:pt x="850" y="550"/>
                  </a:lnTo>
                  <a:lnTo>
                    <a:pt x="856" y="554"/>
                  </a:lnTo>
                  <a:lnTo>
                    <a:pt x="856" y="554"/>
                  </a:lnTo>
                  <a:lnTo>
                    <a:pt x="862" y="558"/>
                  </a:lnTo>
                  <a:lnTo>
                    <a:pt x="868" y="564"/>
                  </a:lnTo>
                  <a:lnTo>
                    <a:pt x="872" y="572"/>
                  </a:lnTo>
                  <a:lnTo>
                    <a:pt x="874" y="580"/>
                  </a:lnTo>
                  <a:lnTo>
                    <a:pt x="874" y="580"/>
                  </a:lnTo>
                  <a:lnTo>
                    <a:pt x="876" y="586"/>
                  </a:lnTo>
                  <a:lnTo>
                    <a:pt x="880" y="592"/>
                  </a:lnTo>
                  <a:lnTo>
                    <a:pt x="880" y="598"/>
                  </a:lnTo>
                  <a:lnTo>
                    <a:pt x="880" y="602"/>
                  </a:lnTo>
                  <a:lnTo>
                    <a:pt x="876" y="606"/>
                  </a:lnTo>
                  <a:lnTo>
                    <a:pt x="876" y="606"/>
                  </a:lnTo>
                  <a:lnTo>
                    <a:pt x="870" y="618"/>
                  </a:lnTo>
                  <a:lnTo>
                    <a:pt x="866" y="630"/>
                  </a:lnTo>
                  <a:lnTo>
                    <a:pt x="864" y="642"/>
                  </a:lnTo>
                  <a:lnTo>
                    <a:pt x="864" y="652"/>
                  </a:lnTo>
                  <a:lnTo>
                    <a:pt x="864" y="652"/>
                  </a:lnTo>
                  <a:lnTo>
                    <a:pt x="864" y="660"/>
                  </a:lnTo>
                  <a:lnTo>
                    <a:pt x="868" y="670"/>
                  </a:lnTo>
                  <a:lnTo>
                    <a:pt x="872" y="678"/>
                  </a:lnTo>
                  <a:lnTo>
                    <a:pt x="874" y="682"/>
                  </a:lnTo>
                  <a:lnTo>
                    <a:pt x="878" y="684"/>
                  </a:lnTo>
                  <a:lnTo>
                    <a:pt x="878" y="684"/>
                  </a:lnTo>
                  <a:lnTo>
                    <a:pt x="888" y="688"/>
                  </a:lnTo>
                  <a:lnTo>
                    <a:pt x="896" y="694"/>
                  </a:lnTo>
                  <a:lnTo>
                    <a:pt x="906" y="698"/>
                  </a:lnTo>
                  <a:lnTo>
                    <a:pt x="910" y="698"/>
                  </a:lnTo>
                  <a:lnTo>
                    <a:pt x="914" y="696"/>
                  </a:lnTo>
                  <a:lnTo>
                    <a:pt x="914" y="696"/>
                  </a:lnTo>
                  <a:lnTo>
                    <a:pt x="918" y="692"/>
                  </a:lnTo>
                  <a:lnTo>
                    <a:pt x="918" y="686"/>
                  </a:lnTo>
                  <a:lnTo>
                    <a:pt x="918" y="674"/>
                  </a:lnTo>
                  <a:lnTo>
                    <a:pt x="914" y="658"/>
                  </a:lnTo>
                  <a:lnTo>
                    <a:pt x="914" y="644"/>
                  </a:lnTo>
                  <a:lnTo>
                    <a:pt x="914" y="644"/>
                  </a:lnTo>
                  <a:lnTo>
                    <a:pt x="916" y="620"/>
                  </a:lnTo>
                  <a:lnTo>
                    <a:pt x="920" y="612"/>
                  </a:lnTo>
                  <a:lnTo>
                    <a:pt x="926" y="604"/>
                  </a:lnTo>
                  <a:lnTo>
                    <a:pt x="926" y="604"/>
                  </a:lnTo>
                  <a:lnTo>
                    <a:pt x="930" y="604"/>
                  </a:lnTo>
                  <a:lnTo>
                    <a:pt x="934" y="604"/>
                  </a:lnTo>
                  <a:lnTo>
                    <a:pt x="942" y="606"/>
                  </a:lnTo>
                  <a:lnTo>
                    <a:pt x="950" y="612"/>
                  </a:lnTo>
                  <a:lnTo>
                    <a:pt x="958" y="616"/>
                  </a:lnTo>
                  <a:lnTo>
                    <a:pt x="958" y="616"/>
                  </a:lnTo>
                  <a:lnTo>
                    <a:pt x="964" y="620"/>
                  </a:lnTo>
                  <a:lnTo>
                    <a:pt x="974" y="618"/>
                  </a:lnTo>
                  <a:lnTo>
                    <a:pt x="982" y="614"/>
                  </a:lnTo>
                  <a:lnTo>
                    <a:pt x="986" y="610"/>
                  </a:lnTo>
                  <a:lnTo>
                    <a:pt x="990" y="604"/>
                  </a:lnTo>
                  <a:lnTo>
                    <a:pt x="990" y="604"/>
                  </a:lnTo>
                  <a:lnTo>
                    <a:pt x="990" y="600"/>
                  </a:lnTo>
                  <a:lnTo>
                    <a:pt x="992" y="594"/>
                  </a:lnTo>
                  <a:lnTo>
                    <a:pt x="990" y="582"/>
                  </a:lnTo>
                  <a:lnTo>
                    <a:pt x="992" y="574"/>
                  </a:lnTo>
                  <a:lnTo>
                    <a:pt x="992" y="568"/>
                  </a:lnTo>
                  <a:lnTo>
                    <a:pt x="996" y="564"/>
                  </a:lnTo>
                  <a:lnTo>
                    <a:pt x="996" y="564"/>
                  </a:lnTo>
                  <a:lnTo>
                    <a:pt x="1002" y="556"/>
                  </a:lnTo>
                  <a:lnTo>
                    <a:pt x="1006" y="550"/>
                  </a:lnTo>
                  <a:lnTo>
                    <a:pt x="1006" y="542"/>
                  </a:lnTo>
                  <a:lnTo>
                    <a:pt x="1006" y="534"/>
                  </a:lnTo>
                  <a:lnTo>
                    <a:pt x="1006" y="534"/>
                  </a:lnTo>
                  <a:lnTo>
                    <a:pt x="1004" y="524"/>
                  </a:lnTo>
                  <a:lnTo>
                    <a:pt x="998" y="518"/>
                  </a:lnTo>
                  <a:lnTo>
                    <a:pt x="990" y="516"/>
                  </a:lnTo>
                  <a:lnTo>
                    <a:pt x="982" y="516"/>
                  </a:lnTo>
                  <a:lnTo>
                    <a:pt x="982" y="516"/>
                  </a:lnTo>
                  <a:lnTo>
                    <a:pt x="970" y="518"/>
                  </a:lnTo>
                  <a:lnTo>
                    <a:pt x="958" y="524"/>
                  </a:lnTo>
                  <a:lnTo>
                    <a:pt x="946" y="532"/>
                  </a:lnTo>
                  <a:lnTo>
                    <a:pt x="938" y="536"/>
                  </a:lnTo>
                  <a:lnTo>
                    <a:pt x="938" y="536"/>
                  </a:lnTo>
                  <a:lnTo>
                    <a:pt x="928" y="536"/>
                  </a:lnTo>
                  <a:lnTo>
                    <a:pt x="918" y="534"/>
                  </a:lnTo>
                  <a:lnTo>
                    <a:pt x="910" y="530"/>
                  </a:lnTo>
                  <a:lnTo>
                    <a:pt x="906" y="526"/>
                  </a:lnTo>
                  <a:lnTo>
                    <a:pt x="904" y="522"/>
                  </a:lnTo>
                  <a:lnTo>
                    <a:pt x="904" y="522"/>
                  </a:lnTo>
                  <a:lnTo>
                    <a:pt x="900" y="512"/>
                  </a:lnTo>
                  <a:lnTo>
                    <a:pt x="892" y="500"/>
                  </a:lnTo>
                  <a:lnTo>
                    <a:pt x="878" y="482"/>
                  </a:lnTo>
                  <a:lnTo>
                    <a:pt x="878" y="482"/>
                  </a:lnTo>
                  <a:lnTo>
                    <a:pt x="874" y="474"/>
                  </a:lnTo>
                  <a:lnTo>
                    <a:pt x="870" y="468"/>
                  </a:lnTo>
                  <a:lnTo>
                    <a:pt x="870" y="460"/>
                  </a:lnTo>
                  <a:lnTo>
                    <a:pt x="874" y="452"/>
                  </a:lnTo>
                  <a:lnTo>
                    <a:pt x="874" y="452"/>
                  </a:lnTo>
                  <a:lnTo>
                    <a:pt x="886" y="434"/>
                  </a:lnTo>
                  <a:lnTo>
                    <a:pt x="890" y="430"/>
                  </a:lnTo>
                  <a:lnTo>
                    <a:pt x="892" y="430"/>
                  </a:lnTo>
                  <a:lnTo>
                    <a:pt x="894" y="434"/>
                  </a:lnTo>
                  <a:lnTo>
                    <a:pt x="894" y="434"/>
                  </a:lnTo>
                  <a:lnTo>
                    <a:pt x="898" y="444"/>
                  </a:lnTo>
                  <a:lnTo>
                    <a:pt x="904" y="454"/>
                  </a:lnTo>
                  <a:lnTo>
                    <a:pt x="910" y="462"/>
                  </a:lnTo>
                  <a:lnTo>
                    <a:pt x="914" y="464"/>
                  </a:lnTo>
                  <a:lnTo>
                    <a:pt x="918" y="464"/>
                  </a:lnTo>
                  <a:lnTo>
                    <a:pt x="918" y="464"/>
                  </a:lnTo>
                  <a:lnTo>
                    <a:pt x="928" y="462"/>
                  </a:lnTo>
                  <a:lnTo>
                    <a:pt x="940" y="456"/>
                  </a:lnTo>
                  <a:lnTo>
                    <a:pt x="952" y="448"/>
                  </a:lnTo>
                  <a:lnTo>
                    <a:pt x="962" y="442"/>
                  </a:lnTo>
                  <a:lnTo>
                    <a:pt x="962" y="442"/>
                  </a:lnTo>
                  <a:lnTo>
                    <a:pt x="966" y="434"/>
                  </a:lnTo>
                  <a:lnTo>
                    <a:pt x="970" y="426"/>
                  </a:lnTo>
                  <a:lnTo>
                    <a:pt x="972" y="408"/>
                  </a:lnTo>
                  <a:lnTo>
                    <a:pt x="972" y="408"/>
                  </a:lnTo>
                  <a:lnTo>
                    <a:pt x="974" y="404"/>
                  </a:lnTo>
                  <a:lnTo>
                    <a:pt x="974" y="404"/>
                  </a:lnTo>
                  <a:lnTo>
                    <a:pt x="978" y="410"/>
                  </a:lnTo>
                  <a:lnTo>
                    <a:pt x="984" y="418"/>
                  </a:lnTo>
                  <a:lnTo>
                    <a:pt x="988" y="422"/>
                  </a:lnTo>
                  <a:lnTo>
                    <a:pt x="992" y="424"/>
                  </a:lnTo>
                  <a:lnTo>
                    <a:pt x="992" y="424"/>
                  </a:lnTo>
                  <a:lnTo>
                    <a:pt x="996" y="426"/>
                  </a:lnTo>
                  <a:lnTo>
                    <a:pt x="996" y="426"/>
                  </a:lnTo>
                  <a:lnTo>
                    <a:pt x="996" y="408"/>
                  </a:lnTo>
                  <a:lnTo>
                    <a:pt x="1002" y="384"/>
                  </a:lnTo>
                  <a:lnTo>
                    <a:pt x="1002" y="384"/>
                  </a:lnTo>
                  <a:close/>
                  <a:moveTo>
                    <a:pt x="512" y="268"/>
                  </a:moveTo>
                  <a:lnTo>
                    <a:pt x="512" y="268"/>
                  </a:lnTo>
                  <a:lnTo>
                    <a:pt x="508" y="284"/>
                  </a:lnTo>
                  <a:lnTo>
                    <a:pt x="508" y="284"/>
                  </a:lnTo>
                  <a:lnTo>
                    <a:pt x="504" y="304"/>
                  </a:lnTo>
                  <a:lnTo>
                    <a:pt x="500" y="312"/>
                  </a:lnTo>
                  <a:lnTo>
                    <a:pt x="496" y="316"/>
                  </a:lnTo>
                  <a:lnTo>
                    <a:pt x="496" y="316"/>
                  </a:lnTo>
                  <a:lnTo>
                    <a:pt x="488" y="324"/>
                  </a:lnTo>
                  <a:lnTo>
                    <a:pt x="488" y="324"/>
                  </a:lnTo>
                  <a:lnTo>
                    <a:pt x="476" y="336"/>
                  </a:lnTo>
                  <a:lnTo>
                    <a:pt x="476" y="336"/>
                  </a:lnTo>
                  <a:lnTo>
                    <a:pt x="470" y="338"/>
                  </a:lnTo>
                  <a:lnTo>
                    <a:pt x="470" y="338"/>
                  </a:lnTo>
                  <a:lnTo>
                    <a:pt x="466" y="336"/>
                  </a:lnTo>
                  <a:lnTo>
                    <a:pt x="464" y="332"/>
                  </a:lnTo>
                  <a:lnTo>
                    <a:pt x="464" y="332"/>
                  </a:lnTo>
                  <a:lnTo>
                    <a:pt x="460" y="328"/>
                  </a:lnTo>
                  <a:lnTo>
                    <a:pt x="456" y="324"/>
                  </a:lnTo>
                  <a:lnTo>
                    <a:pt x="456" y="324"/>
                  </a:lnTo>
                  <a:lnTo>
                    <a:pt x="452" y="322"/>
                  </a:lnTo>
                  <a:lnTo>
                    <a:pt x="446" y="322"/>
                  </a:lnTo>
                  <a:lnTo>
                    <a:pt x="446" y="322"/>
                  </a:lnTo>
                  <a:lnTo>
                    <a:pt x="440" y="322"/>
                  </a:lnTo>
                  <a:lnTo>
                    <a:pt x="440" y="322"/>
                  </a:lnTo>
                  <a:lnTo>
                    <a:pt x="430" y="322"/>
                  </a:lnTo>
                  <a:lnTo>
                    <a:pt x="430" y="322"/>
                  </a:lnTo>
                  <a:lnTo>
                    <a:pt x="420" y="322"/>
                  </a:lnTo>
                  <a:lnTo>
                    <a:pt x="420" y="322"/>
                  </a:lnTo>
                  <a:lnTo>
                    <a:pt x="416" y="320"/>
                  </a:lnTo>
                  <a:lnTo>
                    <a:pt x="412" y="318"/>
                  </a:lnTo>
                  <a:lnTo>
                    <a:pt x="410" y="316"/>
                  </a:lnTo>
                  <a:lnTo>
                    <a:pt x="410" y="316"/>
                  </a:lnTo>
                  <a:lnTo>
                    <a:pt x="410" y="312"/>
                  </a:lnTo>
                  <a:lnTo>
                    <a:pt x="412" y="308"/>
                  </a:lnTo>
                  <a:lnTo>
                    <a:pt x="416" y="300"/>
                  </a:lnTo>
                  <a:lnTo>
                    <a:pt x="416" y="300"/>
                  </a:lnTo>
                  <a:lnTo>
                    <a:pt x="420" y="294"/>
                  </a:lnTo>
                  <a:lnTo>
                    <a:pt x="420" y="294"/>
                  </a:lnTo>
                  <a:lnTo>
                    <a:pt x="422" y="290"/>
                  </a:lnTo>
                  <a:lnTo>
                    <a:pt x="422" y="288"/>
                  </a:lnTo>
                  <a:lnTo>
                    <a:pt x="422" y="288"/>
                  </a:lnTo>
                  <a:lnTo>
                    <a:pt x="418" y="284"/>
                  </a:lnTo>
                  <a:lnTo>
                    <a:pt x="410" y="278"/>
                  </a:lnTo>
                  <a:lnTo>
                    <a:pt x="410" y="278"/>
                  </a:lnTo>
                  <a:lnTo>
                    <a:pt x="400" y="272"/>
                  </a:lnTo>
                  <a:lnTo>
                    <a:pt x="396" y="268"/>
                  </a:lnTo>
                  <a:lnTo>
                    <a:pt x="394" y="264"/>
                  </a:lnTo>
                  <a:lnTo>
                    <a:pt x="394" y="264"/>
                  </a:lnTo>
                  <a:lnTo>
                    <a:pt x="394" y="260"/>
                  </a:lnTo>
                  <a:lnTo>
                    <a:pt x="396" y="254"/>
                  </a:lnTo>
                  <a:lnTo>
                    <a:pt x="396" y="254"/>
                  </a:lnTo>
                  <a:lnTo>
                    <a:pt x="402" y="240"/>
                  </a:lnTo>
                  <a:lnTo>
                    <a:pt x="404" y="232"/>
                  </a:lnTo>
                  <a:lnTo>
                    <a:pt x="404" y="224"/>
                  </a:lnTo>
                  <a:lnTo>
                    <a:pt x="404" y="224"/>
                  </a:lnTo>
                  <a:lnTo>
                    <a:pt x="400" y="216"/>
                  </a:lnTo>
                  <a:lnTo>
                    <a:pt x="400" y="216"/>
                  </a:lnTo>
                  <a:lnTo>
                    <a:pt x="396" y="206"/>
                  </a:lnTo>
                  <a:lnTo>
                    <a:pt x="396" y="200"/>
                  </a:lnTo>
                  <a:lnTo>
                    <a:pt x="400" y="192"/>
                  </a:lnTo>
                  <a:lnTo>
                    <a:pt x="400" y="192"/>
                  </a:lnTo>
                  <a:lnTo>
                    <a:pt x="404" y="186"/>
                  </a:lnTo>
                  <a:lnTo>
                    <a:pt x="412" y="182"/>
                  </a:lnTo>
                  <a:lnTo>
                    <a:pt x="428" y="178"/>
                  </a:lnTo>
                  <a:lnTo>
                    <a:pt x="428" y="178"/>
                  </a:lnTo>
                  <a:lnTo>
                    <a:pt x="436" y="178"/>
                  </a:lnTo>
                  <a:lnTo>
                    <a:pt x="436" y="178"/>
                  </a:lnTo>
                  <a:lnTo>
                    <a:pt x="440" y="176"/>
                  </a:lnTo>
                  <a:lnTo>
                    <a:pt x="440" y="176"/>
                  </a:lnTo>
                  <a:lnTo>
                    <a:pt x="444" y="178"/>
                  </a:lnTo>
                  <a:lnTo>
                    <a:pt x="448" y="180"/>
                  </a:lnTo>
                  <a:lnTo>
                    <a:pt x="458" y="188"/>
                  </a:lnTo>
                  <a:lnTo>
                    <a:pt x="458" y="188"/>
                  </a:lnTo>
                  <a:lnTo>
                    <a:pt x="468" y="196"/>
                  </a:lnTo>
                  <a:lnTo>
                    <a:pt x="468" y="196"/>
                  </a:lnTo>
                  <a:lnTo>
                    <a:pt x="472" y="202"/>
                  </a:lnTo>
                  <a:lnTo>
                    <a:pt x="476" y="208"/>
                  </a:lnTo>
                  <a:lnTo>
                    <a:pt x="480" y="220"/>
                  </a:lnTo>
                  <a:lnTo>
                    <a:pt x="480" y="220"/>
                  </a:lnTo>
                  <a:lnTo>
                    <a:pt x="482" y="228"/>
                  </a:lnTo>
                  <a:lnTo>
                    <a:pt x="486" y="234"/>
                  </a:lnTo>
                  <a:lnTo>
                    <a:pt x="486" y="234"/>
                  </a:lnTo>
                  <a:lnTo>
                    <a:pt x="490" y="238"/>
                  </a:lnTo>
                  <a:lnTo>
                    <a:pt x="492" y="238"/>
                  </a:lnTo>
                  <a:lnTo>
                    <a:pt x="498" y="240"/>
                  </a:lnTo>
                  <a:lnTo>
                    <a:pt x="498" y="240"/>
                  </a:lnTo>
                  <a:lnTo>
                    <a:pt x="506" y="242"/>
                  </a:lnTo>
                  <a:lnTo>
                    <a:pt x="510" y="244"/>
                  </a:lnTo>
                  <a:lnTo>
                    <a:pt x="514" y="248"/>
                  </a:lnTo>
                  <a:lnTo>
                    <a:pt x="514" y="248"/>
                  </a:lnTo>
                  <a:lnTo>
                    <a:pt x="514" y="252"/>
                  </a:lnTo>
                  <a:lnTo>
                    <a:pt x="514" y="256"/>
                  </a:lnTo>
                  <a:lnTo>
                    <a:pt x="512" y="268"/>
                  </a:lnTo>
                  <a:lnTo>
                    <a:pt x="512" y="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5" name=""/>
            <p:cNvSpPr>
              <a:spLocks/>
            </p:cNvSpPr>
            <p:nvPr/>
          </p:nvSpPr>
          <p:spPr bwMode="auto">
            <a:xfrm>
              <a:off x="1701165" y="3329305"/>
              <a:ext cx="57150" cy="64135"/>
            </a:xfrm>
            <a:custGeom>
              <a:avLst/>
              <a:gdLst>
                <a:gd name="T0" fmla="*/ 142 w 174"/>
                <a:gd name="T1" fmla="*/ 50 h 196"/>
                <a:gd name="T2" fmla="*/ 138 w 174"/>
                <a:gd name="T3" fmla="*/ 48 h 196"/>
                <a:gd name="T4" fmla="*/ 120 w 174"/>
                <a:gd name="T5" fmla="*/ 34 h 196"/>
                <a:gd name="T6" fmla="*/ 112 w 174"/>
                <a:gd name="T7" fmla="*/ 18 h 196"/>
                <a:gd name="T8" fmla="*/ 108 w 174"/>
                <a:gd name="T9" fmla="*/ 10 h 196"/>
                <a:gd name="T10" fmla="*/ 100 w 174"/>
                <a:gd name="T11" fmla="*/ 0 h 196"/>
                <a:gd name="T12" fmla="*/ 90 w 174"/>
                <a:gd name="T13" fmla="*/ 0 h 196"/>
                <a:gd name="T14" fmla="*/ 68 w 174"/>
                <a:gd name="T15" fmla="*/ 6 h 196"/>
                <a:gd name="T16" fmla="*/ 44 w 174"/>
                <a:gd name="T17" fmla="*/ 20 h 196"/>
                <a:gd name="T18" fmla="*/ 40 w 174"/>
                <a:gd name="T19" fmla="*/ 26 h 196"/>
                <a:gd name="T20" fmla="*/ 36 w 174"/>
                <a:gd name="T21" fmla="*/ 34 h 196"/>
                <a:gd name="T22" fmla="*/ 28 w 174"/>
                <a:gd name="T23" fmla="*/ 52 h 196"/>
                <a:gd name="T24" fmla="*/ 22 w 174"/>
                <a:gd name="T25" fmla="*/ 58 h 196"/>
                <a:gd name="T26" fmla="*/ 12 w 174"/>
                <a:gd name="T27" fmla="*/ 78 h 196"/>
                <a:gd name="T28" fmla="*/ 4 w 174"/>
                <a:gd name="T29" fmla="*/ 106 h 196"/>
                <a:gd name="T30" fmla="*/ 2 w 174"/>
                <a:gd name="T31" fmla="*/ 116 h 196"/>
                <a:gd name="T32" fmla="*/ 2 w 174"/>
                <a:gd name="T33" fmla="*/ 116 h 196"/>
                <a:gd name="T34" fmla="*/ 0 w 174"/>
                <a:gd name="T35" fmla="*/ 162 h 196"/>
                <a:gd name="T36" fmla="*/ 2 w 174"/>
                <a:gd name="T37" fmla="*/ 192 h 196"/>
                <a:gd name="T38" fmla="*/ 6 w 174"/>
                <a:gd name="T39" fmla="*/ 196 h 196"/>
                <a:gd name="T40" fmla="*/ 14 w 174"/>
                <a:gd name="T41" fmla="*/ 194 h 196"/>
                <a:gd name="T42" fmla="*/ 22 w 174"/>
                <a:gd name="T43" fmla="*/ 188 h 196"/>
                <a:gd name="T44" fmla="*/ 22 w 174"/>
                <a:gd name="T45" fmla="*/ 174 h 196"/>
                <a:gd name="T46" fmla="*/ 24 w 174"/>
                <a:gd name="T47" fmla="*/ 170 h 196"/>
                <a:gd name="T48" fmla="*/ 30 w 174"/>
                <a:gd name="T49" fmla="*/ 170 h 196"/>
                <a:gd name="T50" fmla="*/ 40 w 174"/>
                <a:gd name="T51" fmla="*/ 170 h 196"/>
                <a:gd name="T52" fmla="*/ 42 w 174"/>
                <a:gd name="T53" fmla="*/ 164 h 196"/>
                <a:gd name="T54" fmla="*/ 46 w 174"/>
                <a:gd name="T55" fmla="*/ 152 h 196"/>
                <a:gd name="T56" fmla="*/ 50 w 174"/>
                <a:gd name="T57" fmla="*/ 150 h 196"/>
                <a:gd name="T58" fmla="*/ 56 w 174"/>
                <a:gd name="T59" fmla="*/ 156 h 196"/>
                <a:gd name="T60" fmla="*/ 62 w 174"/>
                <a:gd name="T61" fmla="*/ 166 h 196"/>
                <a:gd name="T62" fmla="*/ 82 w 174"/>
                <a:gd name="T63" fmla="*/ 184 h 196"/>
                <a:gd name="T64" fmla="*/ 86 w 174"/>
                <a:gd name="T65" fmla="*/ 184 h 196"/>
                <a:gd name="T66" fmla="*/ 86 w 174"/>
                <a:gd name="T67" fmla="*/ 180 h 196"/>
                <a:gd name="T68" fmla="*/ 78 w 174"/>
                <a:gd name="T69" fmla="*/ 164 h 196"/>
                <a:gd name="T70" fmla="*/ 72 w 174"/>
                <a:gd name="T71" fmla="*/ 146 h 196"/>
                <a:gd name="T72" fmla="*/ 72 w 174"/>
                <a:gd name="T73" fmla="*/ 142 h 196"/>
                <a:gd name="T74" fmla="*/ 78 w 174"/>
                <a:gd name="T75" fmla="*/ 140 h 196"/>
                <a:gd name="T76" fmla="*/ 96 w 174"/>
                <a:gd name="T77" fmla="*/ 140 h 196"/>
                <a:gd name="T78" fmla="*/ 106 w 174"/>
                <a:gd name="T79" fmla="*/ 140 h 196"/>
                <a:gd name="T80" fmla="*/ 108 w 174"/>
                <a:gd name="T81" fmla="*/ 136 h 196"/>
                <a:gd name="T82" fmla="*/ 106 w 174"/>
                <a:gd name="T83" fmla="*/ 116 h 196"/>
                <a:gd name="T84" fmla="*/ 108 w 174"/>
                <a:gd name="T85" fmla="*/ 106 h 196"/>
                <a:gd name="T86" fmla="*/ 112 w 174"/>
                <a:gd name="T87" fmla="*/ 102 h 196"/>
                <a:gd name="T88" fmla="*/ 136 w 174"/>
                <a:gd name="T89" fmla="*/ 96 h 196"/>
                <a:gd name="T90" fmla="*/ 142 w 174"/>
                <a:gd name="T91" fmla="*/ 94 h 196"/>
                <a:gd name="T92" fmla="*/ 162 w 174"/>
                <a:gd name="T93" fmla="*/ 78 h 196"/>
                <a:gd name="T94" fmla="*/ 174 w 174"/>
                <a:gd name="T95" fmla="*/ 68 h 196"/>
                <a:gd name="T96" fmla="*/ 170 w 174"/>
                <a:gd name="T97" fmla="*/ 66 h 196"/>
                <a:gd name="T98" fmla="*/ 156 w 174"/>
                <a:gd name="T99" fmla="*/ 60 h 196"/>
                <a:gd name="T100" fmla="*/ 142 w 174"/>
                <a:gd name="T101" fmla="*/ 5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4" h="196">
                  <a:moveTo>
                    <a:pt x="142" y="50"/>
                  </a:moveTo>
                  <a:lnTo>
                    <a:pt x="142" y="50"/>
                  </a:lnTo>
                  <a:lnTo>
                    <a:pt x="138" y="48"/>
                  </a:lnTo>
                  <a:lnTo>
                    <a:pt x="138" y="48"/>
                  </a:lnTo>
                  <a:lnTo>
                    <a:pt x="128" y="40"/>
                  </a:lnTo>
                  <a:lnTo>
                    <a:pt x="120" y="34"/>
                  </a:lnTo>
                  <a:lnTo>
                    <a:pt x="116" y="28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08" y="10"/>
                  </a:lnTo>
                  <a:lnTo>
                    <a:pt x="106" y="4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0" y="2"/>
                  </a:lnTo>
                  <a:lnTo>
                    <a:pt x="68" y="6"/>
                  </a:lnTo>
                  <a:lnTo>
                    <a:pt x="46" y="18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0" y="2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2" y="46"/>
                  </a:lnTo>
                  <a:lnTo>
                    <a:pt x="28" y="52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2" y="136"/>
                  </a:lnTo>
                  <a:lnTo>
                    <a:pt x="0" y="162"/>
                  </a:lnTo>
                  <a:lnTo>
                    <a:pt x="2" y="186"/>
                  </a:lnTo>
                  <a:lnTo>
                    <a:pt x="2" y="192"/>
                  </a:lnTo>
                  <a:lnTo>
                    <a:pt x="4" y="194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14" y="194"/>
                  </a:lnTo>
                  <a:lnTo>
                    <a:pt x="20" y="192"/>
                  </a:lnTo>
                  <a:lnTo>
                    <a:pt x="22" y="188"/>
                  </a:lnTo>
                  <a:lnTo>
                    <a:pt x="22" y="182"/>
                  </a:lnTo>
                  <a:lnTo>
                    <a:pt x="22" y="174"/>
                  </a:lnTo>
                  <a:lnTo>
                    <a:pt x="22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30" y="170"/>
                  </a:lnTo>
                  <a:lnTo>
                    <a:pt x="36" y="172"/>
                  </a:lnTo>
                  <a:lnTo>
                    <a:pt x="40" y="170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4" y="156"/>
                  </a:lnTo>
                  <a:lnTo>
                    <a:pt x="46" y="152"/>
                  </a:lnTo>
                  <a:lnTo>
                    <a:pt x="48" y="150"/>
                  </a:lnTo>
                  <a:lnTo>
                    <a:pt x="50" y="150"/>
                  </a:lnTo>
                  <a:lnTo>
                    <a:pt x="54" y="152"/>
                  </a:lnTo>
                  <a:lnTo>
                    <a:pt x="56" y="156"/>
                  </a:lnTo>
                  <a:lnTo>
                    <a:pt x="56" y="156"/>
                  </a:lnTo>
                  <a:lnTo>
                    <a:pt x="62" y="166"/>
                  </a:lnTo>
                  <a:lnTo>
                    <a:pt x="72" y="178"/>
                  </a:lnTo>
                  <a:lnTo>
                    <a:pt x="82" y="184"/>
                  </a:lnTo>
                  <a:lnTo>
                    <a:pt x="84" y="184"/>
                  </a:lnTo>
                  <a:lnTo>
                    <a:pt x="86" y="184"/>
                  </a:lnTo>
                  <a:lnTo>
                    <a:pt x="86" y="184"/>
                  </a:lnTo>
                  <a:lnTo>
                    <a:pt x="86" y="180"/>
                  </a:lnTo>
                  <a:lnTo>
                    <a:pt x="84" y="176"/>
                  </a:lnTo>
                  <a:lnTo>
                    <a:pt x="78" y="164"/>
                  </a:lnTo>
                  <a:lnTo>
                    <a:pt x="74" y="150"/>
                  </a:lnTo>
                  <a:lnTo>
                    <a:pt x="72" y="146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40"/>
                  </a:lnTo>
                  <a:lnTo>
                    <a:pt x="78" y="140"/>
                  </a:lnTo>
                  <a:lnTo>
                    <a:pt x="88" y="140"/>
                  </a:lnTo>
                  <a:lnTo>
                    <a:pt x="96" y="140"/>
                  </a:lnTo>
                  <a:lnTo>
                    <a:pt x="106" y="140"/>
                  </a:lnTo>
                  <a:lnTo>
                    <a:pt x="106" y="140"/>
                  </a:lnTo>
                  <a:lnTo>
                    <a:pt x="108" y="138"/>
                  </a:lnTo>
                  <a:lnTo>
                    <a:pt x="108" y="136"/>
                  </a:lnTo>
                  <a:lnTo>
                    <a:pt x="108" y="126"/>
                  </a:lnTo>
                  <a:lnTo>
                    <a:pt x="106" y="116"/>
                  </a:lnTo>
                  <a:lnTo>
                    <a:pt x="108" y="106"/>
                  </a:lnTo>
                  <a:lnTo>
                    <a:pt x="108" y="106"/>
                  </a:lnTo>
                  <a:lnTo>
                    <a:pt x="110" y="104"/>
                  </a:lnTo>
                  <a:lnTo>
                    <a:pt x="112" y="102"/>
                  </a:lnTo>
                  <a:lnTo>
                    <a:pt x="120" y="98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42" y="94"/>
                  </a:lnTo>
                  <a:lnTo>
                    <a:pt x="148" y="90"/>
                  </a:lnTo>
                  <a:lnTo>
                    <a:pt x="162" y="78"/>
                  </a:lnTo>
                  <a:lnTo>
                    <a:pt x="162" y="78"/>
                  </a:lnTo>
                  <a:lnTo>
                    <a:pt x="174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70" y="66"/>
                  </a:lnTo>
                  <a:lnTo>
                    <a:pt x="156" y="60"/>
                  </a:lnTo>
                  <a:lnTo>
                    <a:pt x="142" y="50"/>
                  </a:lnTo>
                  <a:lnTo>
                    <a:pt x="142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6" name=""/>
            <p:cNvSpPr>
              <a:spLocks/>
            </p:cNvSpPr>
            <p:nvPr/>
          </p:nvSpPr>
          <p:spPr bwMode="auto">
            <a:xfrm>
              <a:off x="1700530" y="33655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7" name=""/>
            <p:cNvSpPr>
              <a:spLocks/>
            </p:cNvSpPr>
            <p:nvPr/>
          </p:nvSpPr>
          <p:spPr bwMode="auto">
            <a:xfrm>
              <a:off x="1593215" y="3138170"/>
              <a:ext cx="60325" cy="57150"/>
            </a:xfrm>
            <a:custGeom>
              <a:avLst/>
              <a:gdLst>
                <a:gd name="T0" fmla="*/ 172 w 184"/>
                <a:gd name="T1" fmla="*/ 54 h 174"/>
                <a:gd name="T2" fmla="*/ 170 w 184"/>
                <a:gd name="T3" fmla="*/ 38 h 174"/>
                <a:gd name="T4" fmla="*/ 168 w 184"/>
                <a:gd name="T5" fmla="*/ 32 h 174"/>
                <a:gd name="T6" fmla="*/ 162 w 184"/>
                <a:gd name="T7" fmla="*/ 8 h 174"/>
                <a:gd name="T8" fmla="*/ 160 w 184"/>
                <a:gd name="T9" fmla="*/ 4 h 174"/>
                <a:gd name="T10" fmla="*/ 152 w 184"/>
                <a:gd name="T11" fmla="*/ 0 h 174"/>
                <a:gd name="T12" fmla="*/ 146 w 184"/>
                <a:gd name="T13" fmla="*/ 0 h 174"/>
                <a:gd name="T14" fmla="*/ 138 w 184"/>
                <a:gd name="T15" fmla="*/ 0 h 174"/>
                <a:gd name="T16" fmla="*/ 130 w 184"/>
                <a:gd name="T17" fmla="*/ 0 h 174"/>
                <a:gd name="T18" fmla="*/ 126 w 184"/>
                <a:gd name="T19" fmla="*/ 0 h 174"/>
                <a:gd name="T20" fmla="*/ 126 w 184"/>
                <a:gd name="T21" fmla="*/ 0 h 174"/>
                <a:gd name="T22" fmla="*/ 106 w 184"/>
                <a:gd name="T23" fmla="*/ 4 h 174"/>
                <a:gd name="T24" fmla="*/ 88 w 184"/>
                <a:gd name="T25" fmla="*/ 10 h 174"/>
                <a:gd name="T26" fmla="*/ 80 w 184"/>
                <a:gd name="T27" fmla="*/ 20 h 174"/>
                <a:gd name="T28" fmla="*/ 74 w 184"/>
                <a:gd name="T29" fmla="*/ 28 h 174"/>
                <a:gd name="T30" fmla="*/ 64 w 184"/>
                <a:gd name="T31" fmla="*/ 34 h 174"/>
                <a:gd name="T32" fmla="*/ 60 w 184"/>
                <a:gd name="T33" fmla="*/ 36 h 174"/>
                <a:gd name="T34" fmla="*/ 60 w 184"/>
                <a:gd name="T35" fmla="*/ 36 h 174"/>
                <a:gd name="T36" fmla="*/ 50 w 184"/>
                <a:gd name="T37" fmla="*/ 34 h 174"/>
                <a:gd name="T38" fmla="*/ 42 w 184"/>
                <a:gd name="T39" fmla="*/ 28 h 174"/>
                <a:gd name="T40" fmla="*/ 34 w 184"/>
                <a:gd name="T41" fmla="*/ 24 h 174"/>
                <a:gd name="T42" fmla="*/ 36 w 184"/>
                <a:gd name="T43" fmla="*/ 30 h 174"/>
                <a:gd name="T44" fmla="*/ 40 w 184"/>
                <a:gd name="T45" fmla="*/ 38 h 174"/>
                <a:gd name="T46" fmla="*/ 40 w 184"/>
                <a:gd name="T47" fmla="*/ 56 h 174"/>
                <a:gd name="T48" fmla="*/ 32 w 184"/>
                <a:gd name="T49" fmla="*/ 72 h 174"/>
                <a:gd name="T50" fmla="*/ 30 w 184"/>
                <a:gd name="T51" fmla="*/ 76 h 174"/>
                <a:gd name="T52" fmla="*/ 30 w 184"/>
                <a:gd name="T53" fmla="*/ 86 h 174"/>
                <a:gd name="T54" fmla="*/ 30 w 184"/>
                <a:gd name="T55" fmla="*/ 96 h 174"/>
                <a:gd name="T56" fmla="*/ 26 w 184"/>
                <a:gd name="T57" fmla="*/ 106 h 174"/>
                <a:gd name="T58" fmla="*/ 20 w 184"/>
                <a:gd name="T59" fmla="*/ 108 h 174"/>
                <a:gd name="T60" fmla="*/ 12 w 184"/>
                <a:gd name="T61" fmla="*/ 110 h 174"/>
                <a:gd name="T62" fmla="*/ 6 w 184"/>
                <a:gd name="T63" fmla="*/ 110 h 174"/>
                <a:gd name="T64" fmla="*/ 2 w 184"/>
                <a:gd name="T65" fmla="*/ 114 h 174"/>
                <a:gd name="T66" fmla="*/ 0 w 184"/>
                <a:gd name="T67" fmla="*/ 120 h 174"/>
                <a:gd name="T68" fmla="*/ 4 w 184"/>
                <a:gd name="T69" fmla="*/ 130 h 174"/>
                <a:gd name="T70" fmla="*/ 12 w 184"/>
                <a:gd name="T71" fmla="*/ 136 h 174"/>
                <a:gd name="T72" fmla="*/ 24 w 184"/>
                <a:gd name="T73" fmla="*/ 152 h 174"/>
                <a:gd name="T74" fmla="*/ 30 w 184"/>
                <a:gd name="T75" fmla="*/ 162 h 174"/>
                <a:gd name="T76" fmla="*/ 38 w 184"/>
                <a:gd name="T77" fmla="*/ 170 h 174"/>
                <a:gd name="T78" fmla="*/ 48 w 184"/>
                <a:gd name="T79" fmla="*/ 174 h 174"/>
                <a:gd name="T80" fmla="*/ 56 w 184"/>
                <a:gd name="T81" fmla="*/ 172 h 174"/>
                <a:gd name="T82" fmla="*/ 62 w 184"/>
                <a:gd name="T83" fmla="*/ 170 h 174"/>
                <a:gd name="T84" fmla="*/ 68 w 184"/>
                <a:gd name="T85" fmla="*/ 164 h 174"/>
                <a:gd name="T86" fmla="*/ 86 w 184"/>
                <a:gd name="T87" fmla="*/ 152 h 174"/>
                <a:gd name="T88" fmla="*/ 96 w 184"/>
                <a:gd name="T89" fmla="*/ 150 h 174"/>
                <a:gd name="T90" fmla="*/ 102 w 184"/>
                <a:gd name="T91" fmla="*/ 150 h 174"/>
                <a:gd name="T92" fmla="*/ 122 w 184"/>
                <a:gd name="T93" fmla="*/ 154 h 174"/>
                <a:gd name="T94" fmla="*/ 132 w 184"/>
                <a:gd name="T95" fmla="*/ 158 h 174"/>
                <a:gd name="T96" fmla="*/ 144 w 184"/>
                <a:gd name="T97" fmla="*/ 160 h 174"/>
                <a:gd name="T98" fmla="*/ 154 w 184"/>
                <a:gd name="T99" fmla="*/ 156 h 174"/>
                <a:gd name="T100" fmla="*/ 154 w 184"/>
                <a:gd name="T101" fmla="*/ 142 h 174"/>
                <a:gd name="T102" fmla="*/ 156 w 184"/>
                <a:gd name="T103" fmla="*/ 132 h 174"/>
                <a:gd name="T104" fmla="*/ 158 w 184"/>
                <a:gd name="T105" fmla="*/ 126 h 174"/>
                <a:gd name="T106" fmla="*/ 172 w 184"/>
                <a:gd name="T107" fmla="*/ 114 h 174"/>
                <a:gd name="T108" fmla="*/ 178 w 184"/>
                <a:gd name="T109" fmla="*/ 110 h 174"/>
                <a:gd name="T110" fmla="*/ 182 w 184"/>
                <a:gd name="T111" fmla="*/ 106 h 174"/>
                <a:gd name="T112" fmla="*/ 184 w 184"/>
                <a:gd name="T113" fmla="*/ 96 h 174"/>
                <a:gd name="T114" fmla="*/ 178 w 184"/>
                <a:gd name="T115" fmla="*/ 80 h 174"/>
                <a:gd name="T116" fmla="*/ 174 w 184"/>
                <a:gd name="T117" fmla="*/ 66 h 174"/>
                <a:gd name="T118" fmla="*/ 172 w 184"/>
                <a:gd name="T119" fmla="*/ 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" h="174">
                  <a:moveTo>
                    <a:pt x="172" y="54"/>
                  </a:moveTo>
                  <a:lnTo>
                    <a:pt x="172" y="54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68" y="32"/>
                  </a:lnTo>
                  <a:lnTo>
                    <a:pt x="168" y="32"/>
                  </a:lnTo>
                  <a:lnTo>
                    <a:pt x="166" y="20"/>
                  </a:lnTo>
                  <a:lnTo>
                    <a:pt x="162" y="8"/>
                  </a:lnTo>
                  <a:lnTo>
                    <a:pt x="162" y="8"/>
                  </a:lnTo>
                  <a:lnTo>
                    <a:pt x="160" y="4"/>
                  </a:lnTo>
                  <a:lnTo>
                    <a:pt x="156" y="2"/>
                  </a:lnTo>
                  <a:lnTo>
                    <a:pt x="152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8" y="0"/>
                  </a:lnTo>
                  <a:lnTo>
                    <a:pt x="106" y="4"/>
                  </a:lnTo>
                  <a:lnTo>
                    <a:pt x="96" y="8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74" y="28"/>
                  </a:lnTo>
                  <a:lnTo>
                    <a:pt x="70" y="32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54" y="36"/>
                  </a:lnTo>
                  <a:lnTo>
                    <a:pt x="50" y="34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46"/>
                  </a:lnTo>
                  <a:lnTo>
                    <a:pt x="40" y="56"/>
                  </a:lnTo>
                  <a:lnTo>
                    <a:pt x="36" y="66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0" y="7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0" y="102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0" y="108"/>
                  </a:lnTo>
                  <a:lnTo>
                    <a:pt x="14" y="110"/>
                  </a:lnTo>
                  <a:lnTo>
                    <a:pt x="12" y="110"/>
                  </a:lnTo>
                  <a:lnTo>
                    <a:pt x="12" y="110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2" y="114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6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12" y="136"/>
                  </a:lnTo>
                  <a:lnTo>
                    <a:pt x="20" y="144"/>
                  </a:lnTo>
                  <a:lnTo>
                    <a:pt x="24" y="152"/>
                  </a:lnTo>
                  <a:lnTo>
                    <a:pt x="30" y="162"/>
                  </a:lnTo>
                  <a:lnTo>
                    <a:pt x="30" y="162"/>
                  </a:lnTo>
                  <a:lnTo>
                    <a:pt x="32" y="168"/>
                  </a:lnTo>
                  <a:lnTo>
                    <a:pt x="38" y="170"/>
                  </a:lnTo>
                  <a:lnTo>
                    <a:pt x="42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56" y="172"/>
                  </a:lnTo>
                  <a:lnTo>
                    <a:pt x="62" y="170"/>
                  </a:lnTo>
                  <a:lnTo>
                    <a:pt x="62" y="170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80" y="156"/>
                  </a:lnTo>
                  <a:lnTo>
                    <a:pt x="86" y="152"/>
                  </a:lnTo>
                  <a:lnTo>
                    <a:pt x="96" y="150"/>
                  </a:lnTo>
                  <a:lnTo>
                    <a:pt x="96" y="150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12" y="152"/>
                  </a:lnTo>
                  <a:lnTo>
                    <a:pt x="122" y="154"/>
                  </a:lnTo>
                  <a:lnTo>
                    <a:pt x="122" y="154"/>
                  </a:lnTo>
                  <a:lnTo>
                    <a:pt x="132" y="158"/>
                  </a:lnTo>
                  <a:lnTo>
                    <a:pt x="144" y="160"/>
                  </a:lnTo>
                  <a:lnTo>
                    <a:pt x="144" y="160"/>
                  </a:lnTo>
                  <a:lnTo>
                    <a:pt x="150" y="160"/>
                  </a:lnTo>
                  <a:lnTo>
                    <a:pt x="154" y="156"/>
                  </a:lnTo>
                  <a:lnTo>
                    <a:pt x="154" y="152"/>
                  </a:lnTo>
                  <a:lnTo>
                    <a:pt x="154" y="142"/>
                  </a:lnTo>
                  <a:lnTo>
                    <a:pt x="154" y="142"/>
                  </a:lnTo>
                  <a:lnTo>
                    <a:pt x="156" y="132"/>
                  </a:lnTo>
                  <a:lnTo>
                    <a:pt x="156" y="132"/>
                  </a:lnTo>
                  <a:lnTo>
                    <a:pt x="158" y="126"/>
                  </a:lnTo>
                  <a:lnTo>
                    <a:pt x="162" y="122"/>
                  </a:lnTo>
                  <a:lnTo>
                    <a:pt x="172" y="114"/>
                  </a:lnTo>
                  <a:lnTo>
                    <a:pt x="172" y="114"/>
                  </a:lnTo>
                  <a:lnTo>
                    <a:pt x="178" y="110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84" y="102"/>
                  </a:lnTo>
                  <a:lnTo>
                    <a:pt x="184" y="96"/>
                  </a:lnTo>
                  <a:lnTo>
                    <a:pt x="182" y="88"/>
                  </a:lnTo>
                  <a:lnTo>
                    <a:pt x="178" y="80"/>
                  </a:lnTo>
                  <a:lnTo>
                    <a:pt x="178" y="80"/>
                  </a:lnTo>
                  <a:lnTo>
                    <a:pt x="174" y="66"/>
                  </a:lnTo>
                  <a:lnTo>
                    <a:pt x="172" y="54"/>
                  </a:lnTo>
                  <a:lnTo>
                    <a:pt x="17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8" name=""/>
            <p:cNvSpPr>
              <a:spLocks/>
            </p:cNvSpPr>
            <p:nvPr/>
          </p:nvSpPr>
          <p:spPr bwMode="auto">
            <a:xfrm>
              <a:off x="1400175" y="3165475"/>
              <a:ext cx="409575" cy="280670"/>
            </a:xfrm>
            <a:custGeom>
              <a:avLst/>
              <a:gdLst>
                <a:gd name="T0" fmla="*/ 1112 w 1248"/>
                <a:gd name="T1" fmla="*/ 202 h 856"/>
                <a:gd name="T2" fmla="*/ 1056 w 1248"/>
                <a:gd name="T3" fmla="*/ 146 h 856"/>
                <a:gd name="T4" fmla="*/ 988 w 1248"/>
                <a:gd name="T5" fmla="*/ 190 h 856"/>
                <a:gd name="T6" fmla="*/ 942 w 1248"/>
                <a:gd name="T7" fmla="*/ 220 h 856"/>
                <a:gd name="T8" fmla="*/ 866 w 1248"/>
                <a:gd name="T9" fmla="*/ 216 h 856"/>
                <a:gd name="T10" fmla="*/ 812 w 1248"/>
                <a:gd name="T11" fmla="*/ 260 h 856"/>
                <a:gd name="T12" fmla="*/ 706 w 1248"/>
                <a:gd name="T13" fmla="*/ 250 h 856"/>
                <a:gd name="T14" fmla="*/ 636 w 1248"/>
                <a:gd name="T15" fmla="*/ 234 h 856"/>
                <a:gd name="T16" fmla="*/ 614 w 1248"/>
                <a:gd name="T17" fmla="*/ 198 h 856"/>
                <a:gd name="T18" fmla="*/ 558 w 1248"/>
                <a:gd name="T19" fmla="*/ 224 h 856"/>
                <a:gd name="T20" fmla="*/ 502 w 1248"/>
                <a:gd name="T21" fmla="*/ 212 h 856"/>
                <a:gd name="T22" fmla="*/ 392 w 1248"/>
                <a:gd name="T23" fmla="*/ 198 h 856"/>
                <a:gd name="T24" fmla="*/ 404 w 1248"/>
                <a:gd name="T25" fmla="*/ 150 h 856"/>
                <a:gd name="T26" fmla="*/ 350 w 1248"/>
                <a:gd name="T27" fmla="*/ 80 h 856"/>
                <a:gd name="T28" fmla="*/ 304 w 1248"/>
                <a:gd name="T29" fmla="*/ 62 h 856"/>
                <a:gd name="T30" fmla="*/ 242 w 1248"/>
                <a:gd name="T31" fmla="*/ 42 h 856"/>
                <a:gd name="T32" fmla="*/ 208 w 1248"/>
                <a:gd name="T33" fmla="*/ 12 h 856"/>
                <a:gd name="T34" fmla="*/ 152 w 1248"/>
                <a:gd name="T35" fmla="*/ 40 h 856"/>
                <a:gd name="T36" fmla="*/ 94 w 1248"/>
                <a:gd name="T37" fmla="*/ 78 h 856"/>
                <a:gd name="T38" fmla="*/ 48 w 1248"/>
                <a:gd name="T39" fmla="*/ 164 h 856"/>
                <a:gd name="T40" fmla="*/ 28 w 1248"/>
                <a:gd name="T41" fmla="*/ 228 h 856"/>
                <a:gd name="T42" fmla="*/ 28 w 1248"/>
                <a:gd name="T43" fmla="*/ 300 h 856"/>
                <a:gd name="T44" fmla="*/ 42 w 1248"/>
                <a:gd name="T45" fmla="*/ 358 h 856"/>
                <a:gd name="T46" fmla="*/ 34 w 1248"/>
                <a:gd name="T47" fmla="*/ 410 h 856"/>
                <a:gd name="T48" fmla="*/ 8 w 1248"/>
                <a:gd name="T49" fmla="*/ 498 h 856"/>
                <a:gd name="T50" fmla="*/ 62 w 1248"/>
                <a:gd name="T51" fmla="*/ 618 h 856"/>
                <a:gd name="T52" fmla="*/ 102 w 1248"/>
                <a:gd name="T53" fmla="*/ 666 h 856"/>
                <a:gd name="T54" fmla="*/ 126 w 1248"/>
                <a:gd name="T55" fmla="*/ 762 h 856"/>
                <a:gd name="T56" fmla="*/ 220 w 1248"/>
                <a:gd name="T57" fmla="*/ 750 h 856"/>
                <a:gd name="T58" fmla="*/ 256 w 1248"/>
                <a:gd name="T59" fmla="*/ 740 h 856"/>
                <a:gd name="T60" fmla="*/ 296 w 1248"/>
                <a:gd name="T61" fmla="*/ 696 h 856"/>
                <a:gd name="T62" fmla="*/ 310 w 1248"/>
                <a:gd name="T63" fmla="*/ 708 h 856"/>
                <a:gd name="T64" fmla="*/ 306 w 1248"/>
                <a:gd name="T65" fmla="*/ 784 h 856"/>
                <a:gd name="T66" fmla="*/ 372 w 1248"/>
                <a:gd name="T67" fmla="*/ 816 h 856"/>
                <a:gd name="T68" fmla="*/ 420 w 1248"/>
                <a:gd name="T69" fmla="*/ 784 h 856"/>
                <a:gd name="T70" fmla="*/ 470 w 1248"/>
                <a:gd name="T71" fmla="*/ 810 h 856"/>
                <a:gd name="T72" fmla="*/ 500 w 1248"/>
                <a:gd name="T73" fmla="*/ 812 h 856"/>
                <a:gd name="T74" fmla="*/ 532 w 1248"/>
                <a:gd name="T75" fmla="*/ 848 h 856"/>
                <a:gd name="T76" fmla="*/ 574 w 1248"/>
                <a:gd name="T77" fmla="*/ 818 h 856"/>
                <a:gd name="T78" fmla="*/ 566 w 1248"/>
                <a:gd name="T79" fmla="*/ 734 h 856"/>
                <a:gd name="T80" fmla="*/ 588 w 1248"/>
                <a:gd name="T81" fmla="*/ 686 h 856"/>
                <a:gd name="T82" fmla="*/ 526 w 1248"/>
                <a:gd name="T83" fmla="*/ 720 h 856"/>
                <a:gd name="T84" fmla="*/ 584 w 1248"/>
                <a:gd name="T85" fmla="*/ 668 h 856"/>
                <a:gd name="T86" fmla="*/ 632 w 1248"/>
                <a:gd name="T87" fmla="*/ 644 h 856"/>
                <a:gd name="T88" fmla="*/ 674 w 1248"/>
                <a:gd name="T89" fmla="*/ 682 h 856"/>
                <a:gd name="T90" fmla="*/ 662 w 1248"/>
                <a:gd name="T91" fmla="*/ 626 h 856"/>
                <a:gd name="T92" fmla="*/ 660 w 1248"/>
                <a:gd name="T93" fmla="*/ 552 h 856"/>
                <a:gd name="T94" fmla="*/ 712 w 1248"/>
                <a:gd name="T95" fmla="*/ 612 h 856"/>
                <a:gd name="T96" fmla="*/ 840 w 1248"/>
                <a:gd name="T97" fmla="*/ 646 h 856"/>
                <a:gd name="T98" fmla="*/ 912 w 1248"/>
                <a:gd name="T99" fmla="*/ 616 h 856"/>
                <a:gd name="T100" fmla="*/ 960 w 1248"/>
                <a:gd name="T101" fmla="*/ 512 h 856"/>
                <a:gd name="T102" fmla="*/ 1044 w 1248"/>
                <a:gd name="T103" fmla="*/ 530 h 856"/>
                <a:gd name="T104" fmla="*/ 1104 w 1248"/>
                <a:gd name="T105" fmla="*/ 538 h 856"/>
                <a:gd name="T106" fmla="*/ 1152 w 1248"/>
                <a:gd name="T107" fmla="*/ 450 h 856"/>
                <a:gd name="T108" fmla="*/ 1172 w 1248"/>
                <a:gd name="T109" fmla="*/ 402 h 856"/>
                <a:gd name="T110" fmla="*/ 1188 w 1248"/>
                <a:gd name="T111" fmla="*/ 342 h 856"/>
                <a:gd name="T112" fmla="*/ 1180 w 1248"/>
                <a:gd name="T113" fmla="*/ 288 h 856"/>
                <a:gd name="T114" fmla="*/ 1214 w 1248"/>
                <a:gd name="T115" fmla="*/ 336 h 856"/>
                <a:gd name="T116" fmla="*/ 1236 w 1248"/>
                <a:gd name="T117" fmla="*/ 23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48" h="856">
                  <a:moveTo>
                    <a:pt x="1168" y="180"/>
                  </a:moveTo>
                  <a:lnTo>
                    <a:pt x="1168" y="180"/>
                  </a:lnTo>
                  <a:lnTo>
                    <a:pt x="1162" y="180"/>
                  </a:lnTo>
                  <a:lnTo>
                    <a:pt x="1156" y="182"/>
                  </a:lnTo>
                  <a:lnTo>
                    <a:pt x="1146" y="188"/>
                  </a:lnTo>
                  <a:lnTo>
                    <a:pt x="1146" y="188"/>
                  </a:lnTo>
                  <a:lnTo>
                    <a:pt x="1140" y="194"/>
                  </a:lnTo>
                  <a:lnTo>
                    <a:pt x="1132" y="198"/>
                  </a:lnTo>
                  <a:lnTo>
                    <a:pt x="1132" y="198"/>
                  </a:lnTo>
                  <a:lnTo>
                    <a:pt x="1122" y="202"/>
                  </a:lnTo>
                  <a:lnTo>
                    <a:pt x="1116" y="204"/>
                  </a:lnTo>
                  <a:lnTo>
                    <a:pt x="1112" y="202"/>
                  </a:lnTo>
                  <a:lnTo>
                    <a:pt x="1112" y="202"/>
                  </a:lnTo>
                  <a:lnTo>
                    <a:pt x="1108" y="200"/>
                  </a:lnTo>
                  <a:lnTo>
                    <a:pt x="1104" y="196"/>
                  </a:lnTo>
                  <a:lnTo>
                    <a:pt x="1100" y="184"/>
                  </a:lnTo>
                  <a:lnTo>
                    <a:pt x="1100" y="184"/>
                  </a:lnTo>
                  <a:lnTo>
                    <a:pt x="1096" y="174"/>
                  </a:lnTo>
                  <a:lnTo>
                    <a:pt x="1096" y="174"/>
                  </a:lnTo>
                  <a:lnTo>
                    <a:pt x="1092" y="164"/>
                  </a:lnTo>
                  <a:lnTo>
                    <a:pt x="1088" y="158"/>
                  </a:lnTo>
                  <a:lnTo>
                    <a:pt x="1082" y="154"/>
                  </a:lnTo>
                  <a:lnTo>
                    <a:pt x="1082" y="154"/>
                  </a:lnTo>
                  <a:lnTo>
                    <a:pt x="1076" y="150"/>
                  </a:lnTo>
                  <a:lnTo>
                    <a:pt x="1070" y="148"/>
                  </a:lnTo>
                  <a:lnTo>
                    <a:pt x="1056" y="146"/>
                  </a:lnTo>
                  <a:lnTo>
                    <a:pt x="1040" y="146"/>
                  </a:lnTo>
                  <a:lnTo>
                    <a:pt x="1024" y="148"/>
                  </a:lnTo>
                  <a:lnTo>
                    <a:pt x="1024" y="148"/>
                  </a:lnTo>
                  <a:lnTo>
                    <a:pt x="1024" y="148"/>
                  </a:lnTo>
                  <a:lnTo>
                    <a:pt x="1016" y="150"/>
                  </a:lnTo>
                  <a:lnTo>
                    <a:pt x="1010" y="152"/>
                  </a:lnTo>
                  <a:lnTo>
                    <a:pt x="998" y="160"/>
                  </a:lnTo>
                  <a:lnTo>
                    <a:pt x="992" y="170"/>
                  </a:lnTo>
                  <a:lnTo>
                    <a:pt x="986" y="178"/>
                  </a:lnTo>
                  <a:lnTo>
                    <a:pt x="986" y="178"/>
                  </a:lnTo>
                  <a:lnTo>
                    <a:pt x="986" y="184"/>
                  </a:lnTo>
                  <a:lnTo>
                    <a:pt x="988" y="190"/>
                  </a:lnTo>
                  <a:lnTo>
                    <a:pt x="988" y="190"/>
                  </a:lnTo>
                  <a:lnTo>
                    <a:pt x="990" y="198"/>
                  </a:lnTo>
                  <a:lnTo>
                    <a:pt x="990" y="202"/>
                  </a:lnTo>
                  <a:lnTo>
                    <a:pt x="990" y="206"/>
                  </a:lnTo>
                  <a:lnTo>
                    <a:pt x="990" y="206"/>
                  </a:lnTo>
                  <a:lnTo>
                    <a:pt x="986" y="210"/>
                  </a:lnTo>
                  <a:lnTo>
                    <a:pt x="982" y="212"/>
                  </a:lnTo>
                  <a:lnTo>
                    <a:pt x="974" y="210"/>
                  </a:lnTo>
                  <a:lnTo>
                    <a:pt x="974" y="210"/>
                  </a:lnTo>
                  <a:lnTo>
                    <a:pt x="966" y="210"/>
                  </a:lnTo>
                  <a:lnTo>
                    <a:pt x="956" y="212"/>
                  </a:lnTo>
                  <a:lnTo>
                    <a:pt x="956" y="212"/>
                  </a:lnTo>
                  <a:lnTo>
                    <a:pt x="948" y="216"/>
                  </a:lnTo>
                  <a:lnTo>
                    <a:pt x="942" y="220"/>
                  </a:lnTo>
                  <a:lnTo>
                    <a:pt x="932" y="230"/>
                  </a:lnTo>
                  <a:lnTo>
                    <a:pt x="932" y="230"/>
                  </a:lnTo>
                  <a:lnTo>
                    <a:pt x="928" y="234"/>
                  </a:lnTo>
                  <a:lnTo>
                    <a:pt x="928" y="234"/>
                  </a:lnTo>
                  <a:lnTo>
                    <a:pt x="924" y="236"/>
                  </a:lnTo>
                  <a:lnTo>
                    <a:pt x="918" y="234"/>
                  </a:lnTo>
                  <a:lnTo>
                    <a:pt x="906" y="228"/>
                  </a:lnTo>
                  <a:lnTo>
                    <a:pt x="906" y="228"/>
                  </a:lnTo>
                  <a:lnTo>
                    <a:pt x="898" y="222"/>
                  </a:lnTo>
                  <a:lnTo>
                    <a:pt x="888" y="218"/>
                  </a:lnTo>
                  <a:lnTo>
                    <a:pt x="888" y="218"/>
                  </a:lnTo>
                  <a:lnTo>
                    <a:pt x="876" y="216"/>
                  </a:lnTo>
                  <a:lnTo>
                    <a:pt x="866" y="216"/>
                  </a:lnTo>
                  <a:lnTo>
                    <a:pt x="860" y="218"/>
                  </a:lnTo>
                  <a:lnTo>
                    <a:pt x="856" y="222"/>
                  </a:lnTo>
                  <a:lnTo>
                    <a:pt x="856" y="222"/>
                  </a:lnTo>
                  <a:lnTo>
                    <a:pt x="852" y="226"/>
                  </a:lnTo>
                  <a:lnTo>
                    <a:pt x="850" y="232"/>
                  </a:lnTo>
                  <a:lnTo>
                    <a:pt x="850" y="232"/>
                  </a:lnTo>
                  <a:lnTo>
                    <a:pt x="846" y="240"/>
                  </a:lnTo>
                  <a:lnTo>
                    <a:pt x="842" y="244"/>
                  </a:lnTo>
                  <a:lnTo>
                    <a:pt x="836" y="246"/>
                  </a:lnTo>
                  <a:lnTo>
                    <a:pt x="836" y="246"/>
                  </a:lnTo>
                  <a:lnTo>
                    <a:pt x="830" y="246"/>
                  </a:lnTo>
                  <a:lnTo>
                    <a:pt x="824" y="248"/>
                  </a:lnTo>
                  <a:lnTo>
                    <a:pt x="812" y="260"/>
                  </a:lnTo>
                  <a:lnTo>
                    <a:pt x="812" y="260"/>
                  </a:lnTo>
                  <a:lnTo>
                    <a:pt x="806" y="264"/>
                  </a:lnTo>
                  <a:lnTo>
                    <a:pt x="800" y="266"/>
                  </a:lnTo>
                  <a:lnTo>
                    <a:pt x="784" y="268"/>
                  </a:lnTo>
                  <a:lnTo>
                    <a:pt x="784" y="268"/>
                  </a:lnTo>
                  <a:lnTo>
                    <a:pt x="770" y="268"/>
                  </a:lnTo>
                  <a:lnTo>
                    <a:pt x="754" y="266"/>
                  </a:lnTo>
                  <a:lnTo>
                    <a:pt x="754" y="266"/>
                  </a:lnTo>
                  <a:lnTo>
                    <a:pt x="740" y="262"/>
                  </a:lnTo>
                  <a:lnTo>
                    <a:pt x="730" y="256"/>
                  </a:lnTo>
                  <a:lnTo>
                    <a:pt x="730" y="256"/>
                  </a:lnTo>
                  <a:lnTo>
                    <a:pt x="718" y="252"/>
                  </a:lnTo>
                  <a:lnTo>
                    <a:pt x="706" y="250"/>
                  </a:lnTo>
                  <a:lnTo>
                    <a:pt x="706" y="250"/>
                  </a:lnTo>
                  <a:lnTo>
                    <a:pt x="700" y="250"/>
                  </a:lnTo>
                  <a:lnTo>
                    <a:pt x="696" y="252"/>
                  </a:lnTo>
                  <a:lnTo>
                    <a:pt x="688" y="256"/>
                  </a:lnTo>
                  <a:lnTo>
                    <a:pt x="688" y="256"/>
                  </a:lnTo>
                  <a:lnTo>
                    <a:pt x="682" y="260"/>
                  </a:lnTo>
                  <a:lnTo>
                    <a:pt x="678" y="262"/>
                  </a:lnTo>
                  <a:lnTo>
                    <a:pt x="672" y="262"/>
                  </a:lnTo>
                  <a:lnTo>
                    <a:pt x="672" y="262"/>
                  </a:lnTo>
                  <a:lnTo>
                    <a:pt x="666" y="262"/>
                  </a:lnTo>
                  <a:lnTo>
                    <a:pt x="660" y="258"/>
                  </a:lnTo>
                  <a:lnTo>
                    <a:pt x="648" y="248"/>
                  </a:lnTo>
                  <a:lnTo>
                    <a:pt x="636" y="234"/>
                  </a:lnTo>
                  <a:lnTo>
                    <a:pt x="628" y="222"/>
                  </a:lnTo>
                  <a:lnTo>
                    <a:pt x="628" y="222"/>
                  </a:lnTo>
                  <a:lnTo>
                    <a:pt x="626" y="210"/>
                  </a:lnTo>
                  <a:lnTo>
                    <a:pt x="624" y="200"/>
                  </a:lnTo>
                  <a:lnTo>
                    <a:pt x="624" y="200"/>
                  </a:lnTo>
                  <a:lnTo>
                    <a:pt x="622" y="190"/>
                  </a:lnTo>
                  <a:lnTo>
                    <a:pt x="618" y="182"/>
                  </a:lnTo>
                  <a:lnTo>
                    <a:pt x="618" y="182"/>
                  </a:lnTo>
                  <a:lnTo>
                    <a:pt x="618" y="180"/>
                  </a:lnTo>
                  <a:lnTo>
                    <a:pt x="618" y="180"/>
                  </a:lnTo>
                  <a:lnTo>
                    <a:pt x="616" y="190"/>
                  </a:lnTo>
                  <a:lnTo>
                    <a:pt x="616" y="190"/>
                  </a:lnTo>
                  <a:lnTo>
                    <a:pt x="614" y="198"/>
                  </a:lnTo>
                  <a:lnTo>
                    <a:pt x="612" y="206"/>
                  </a:lnTo>
                  <a:lnTo>
                    <a:pt x="612" y="206"/>
                  </a:lnTo>
                  <a:lnTo>
                    <a:pt x="608" y="216"/>
                  </a:lnTo>
                  <a:lnTo>
                    <a:pt x="604" y="218"/>
                  </a:lnTo>
                  <a:lnTo>
                    <a:pt x="600" y="220"/>
                  </a:lnTo>
                  <a:lnTo>
                    <a:pt x="592" y="220"/>
                  </a:lnTo>
                  <a:lnTo>
                    <a:pt x="578" y="218"/>
                  </a:lnTo>
                  <a:lnTo>
                    <a:pt x="578" y="218"/>
                  </a:lnTo>
                  <a:lnTo>
                    <a:pt x="578" y="218"/>
                  </a:lnTo>
                  <a:lnTo>
                    <a:pt x="570" y="218"/>
                  </a:lnTo>
                  <a:lnTo>
                    <a:pt x="566" y="218"/>
                  </a:lnTo>
                  <a:lnTo>
                    <a:pt x="558" y="224"/>
                  </a:lnTo>
                  <a:lnTo>
                    <a:pt x="558" y="224"/>
                  </a:lnTo>
                  <a:lnTo>
                    <a:pt x="550" y="232"/>
                  </a:lnTo>
                  <a:lnTo>
                    <a:pt x="538" y="238"/>
                  </a:lnTo>
                  <a:lnTo>
                    <a:pt x="538" y="238"/>
                  </a:lnTo>
                  <a:lnTo>
                    <a:pt x="528" y="240"/>
                  </a:lnTo>
                  <a:lnTo>
                    <a:pt x="520" y="238"/>
                  </a:lnTo>
                  <a:lnTo>
                    <a:pt x="520" y="238"/>
                  </a:lnTo>
                  <a:lnTo>
                    <a:pt x="516" y="234"/>
                  </a:lnTo>
                  <a:lnTo>
                    <a:pt x="514" y="228"/>
                  </a:lnTo>
                  <a:lnTo>
                    <a:pt x="514" y="228"/>
                  </a:lnTo>
                  <a:lnTo>
                    <a:pt x="514" y="224"/>
                  </a:lnTo>
                  <a:lnTo>
                    <a:pt x="510" y="218"/>
                  </a:lnTo>
                  <a:lnTo>
                    <a:pt x="510" y="218"/>
                  </a:lnTo>
                  <a:lnTo>
                    <a:pt x="502" y="212"/>
                  </a:lnTo>
                  <a:lnTo>
                    <a:pt x="492" y="206"/>
                  </a:lnTo>
                  <a:lnTo>
                    <a:pt x="484" y="204"/>
                  </a:lnTo>
                  <a:lnTo>
                    <a:pt x="474" y="202"/>
                  </a:lnTo>
                  <a:lnTo>
                    <a:pt x="474" y="202"/>
                  </a:lnTo>
                  <a:lnTo>
                    <a:pt x="464" y="204"/>
                  </a:lnTo>
                  <a:lnTo>
                    <a:pt x="456" y="206"/>
                  </a:lnTo>
                  <a:lnTo>
                    <a:pt x="456" y="206"/>
                  </a:lnTo>
                  <a:lnTo>
                    <a:pt x="446" y="210"/>
                  </a:lnTo>
                  <a:lnTo>
                    <a:pt x="432" y="212"/>
                  </a:lnTo>
                  <a:lnTo>
                    <a:pt x="432" y="212"/>
                  </a:lnTo>
                  <a:lnTo>
                    <a:pt x="416" y="210"/>
                  </a:lnTo>
                  <a:lnTo>
                    <a:pt x="402" y="206"/>
                  </a:lnTo>
                  <a:lnTo>
                    <a:pt x="392" y="198"/>
                  </a:lnTo>
                  <a:lnTo>
                    <a:pt x="386" y="188"/>
                  </a:lnTo>
                  <a:lnTo>
                    <a:pt x="386" y="188"/>
                  </a:lnTo>
                  <a:lnTo>
                    <a:pt x="384" y="180"/>
                  </a:lnTo>
                  <a:lnTo>
                    <a:pt x="384" y="176"/>
                  </a:lnTo>
                  <a:lnTo>
                    <a:pt x="384" y="176"/>
                  </a:lnTo>
                  <a:lnTo>
                    <a:pt x="390" y="172"/>
                  </a:lnTo>
                  <a:lnTo>
                    <a:pt x="396" y="170"/>
                  </a:lnTo>
                  <a:lnTo>
                    <a:pt x="396" y="170"/>
                  </a:lnTo>
                  <a:lnTo>
                    <a:pt x="402" y="168"/>
                  </a:lnTo>
                  <a:lnTo>
                    <a:pt x="404" y="164"/>
                  </a:lnTo>
                  <a:lnTo>
                    <a:pt x="404" y="164"/>
                  </a:lnTo>
                  <a:lnTo>
                    <a:pt x="406" y="158"/>
                  </a:lnTo>
                  <a:lnTo>
                    <a:pt x="404" y="150"/>
                  </a:lnTo>
                  <a:lnTo>
                    <a:pt x="394" y="132"/>
                  </a:lnTo>
                  <a:lnTo>
                    <a:pt x="394" y="132"/>
                  </a:lnTo>
                  <a:lnTo>
                    <a:pt x="388" y="118"/>
                  </a:lnTo>
                  <a:lnTo>
                    <a:pt x="388" y="118"/>
                  </a:lnTo>
                  <a:lnTo>
                    <a:pt x="384" y="112"/>
                  </a:lnTo>
                  <a:lnTo>
                    <a:pt x="382" y="108"/>
                  </a:lnTo>
                  <a:lnTo>
                    <a:pt x="372" y="102"/>
                  </a:lnTo>
                  <a:lnTo>
                    <a:pt x="372" y="102"/>
                  </a:lnTo>
                  <a:lnTo>
                    <a:pt x="360" y="96"/>
                  </a:lnTo>
                  <a:lnTo>
                    <a:pt x="360" y="96"/>
                  </a:lnTo>
                  <a:lnTo>
                    <a:pt x="354" y="92"/>
                  </a:lnTo>
                  <a:lnTo>
                    <a:pt x="352" y="88"/>
                  </a:lnTo>
                  <a:lnTo>
                    <a:pt x="350" y="80"/>
                  </a:lnTo>
                  <a:lnTo>
                    <a:pt x="350" y="80"/>
                  </a:lnTo>
                  <a:lnTo>
                    <a:pt x="348" y="72"/>
                  </a:lnTo>
                  <a:lnTo>
                    <a:pt x="346" y="68"/>
                  </a:lnTo>
                  <a:lnTo>
                    <a:pt x="340" y="62"/>
                  </a:lnTo>
                  <a:lnTo>
                    <a:pt x="340" y="62"/>
                  </a:lnTo>
                  <a:lnTo>
                    <a:pt x="332" y="58"/>
                  </a:lnTo>
                  <a:lnTo>
                    <a:pt x="328" y="56"/>
                  </a:lnTo>
                  <a:lnTo>
                    <a:pt x="324" y="56"/>
                  </a:lnTo>
                  <a:lnTo>
                    <a:pt x="320" y="58"/>
                  </a:lnTo>
                  <a:lnTo>
                    <a:pt x="320" y="58"/>
                  </a:lnTo>
                  <a:lnTo>
                    <a:pt x="314" y="60"/>
                  </a:lnTo>
                  <a:lnTo>
                    <a:pt x="304" y="62"/>
                  </a:lnTo>
                  <a:lnTo>
                    <a:pt x="304" y="62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0" y="60"/>
                  </a:lnTo>
                  <a:lnTo>
                    <a:pt x="282" y="58"/>
                  </a:lnTo>
                  <a:lnTo>
                    <a:pt x="276" y="54"/>
                  </a:lnTo>
                  <a:lnTo>
                    <a:pt x="272" y="48"/>
                  </a:lnTo>
                  <a:lnTo>
                    <a:pt x="272" y="48"/>
                  </a:lnTo>
                  <a:lnTo>
                    <a:pt x="268" y="44"/>
                  </a:lnTo>
                  <a:lnTo>
                    <a:pt x="264" y="42"/>
                  </a:lnTo>
                  <a:lnTo>
                    <a:pt x="252" y="42"/>
                  </a:lnTo>
                  <a:lnTo>
                    <a:pt x="252" y="42"/>
                  </a:lnTo>
                  <a:lnTo>
                    <a:pt x="242" y="42"/>
                  </a:lnTo>
                  <a:lnTo>
                    <a:pt x="242" y="42"/>
                  </a:lnTo>
                  <a:lnTo>
                    <a:pt x="234" y="42"/>
                  </a:lnTo>
                  <a:lnTo>
                    <a:pt x="230" y="38"/>
                  </a:lnTo>
                  <a:lnTo>
                    <a:pt x="230" y="38"/>
                  </a:lnTo>
                  <a:lnTo>
                    <a:pt x="228" y="34"/>
                  </a:lnTo>
                  <a:lnTo>
                    <a:pt x="228" y="28"/>
                  </a:lnTo>
                  <a:lnTo>
                    <a:pt x="228" y="28"/>
                  </a:lnTo>
                  <a:lnTo>
                    <a:pt x="226" y="20"/>
                  </a:lnTo>
                  <a:lnTo>
                    <a:pt x="226" y="20"/>
                  </a:lnTo>
                  <a:lnTo>
                    <a:pt x="226" y="18"/>
                  </a:lnTo>
                  <a:lnTo>
                    <a:pt x="224" y="16"/>
                  </a:lnTo>
                  <a:lnTo>
                    <a:pt x="216" y="14"/>
                  </a:lnTo>
                  <a:lnTo>
                    <a:pt x="216" y="14"/>
                  </a:lnTo>
                  <a:lnTo>
                    <a:pt x="208" y="12"/>
                  </a:lnTo>
                  <a:lnTo>
                    <a:pt x="200" y="8"/>
                  </a:lnTo>
                  <a:lnTo>
                    <a:pt x="200" y="8"/>
                  </a:lnTo>
                  <a:lnTo>
                    <a:pt x="198" y="4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8" y="6"/>
                  </a:lnTo>
                  <a:lnTo>
                    <a:pt x="182" y="14"/>
                  </a:lnTo>
                  <a:lnTo>
                    <a:pt x="182" y="14"/>
                  </a:lnTo>
                  <a:lnTo>
                    <a:pt x="174" y="24"/>
                  </a:lnTo>
                  <a:lnTo>
                    <a:pt x="166" y="32"/>
                  </a:lnTo>
                  <a:lnTo>
                    <a:pt x="166" y="32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2" y="54"/>
                  </a:lnTo>
                  <a:lnTo>
                    <a:pt x="126" y="56"/>
                  </a:lnTo>
                  <a:lnTo>
                    <a:pt x="118" y="56"/>
                  </a:lnTo>
                  <a:lnTo>
                    <a:pt x="118" y="56"/>
                  </a:lnTo>
                  <a:lnTo>
                    <a:pt x="112" y="56"/>
                  </a:lnTo>
                  <a:lnTo>
                    <a:pt x="106" y="58"/>
                  </a:lnTo>
                  <a:lnTo>
                    <a:pt x="106" y="58"/>
                  </a:lnTo>
                  <a:lnTo>
                    <a:pt x="102" y="62"/>
                  </a:lnTo>
                  <a:lnTo>
                    <a:pt x="98" y="66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88" y="9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72" y="106"/>
                  </a:lnTo>
                  <a:lnTo>
                    <a:pt x="62" y="112"/>
                  </a:lnTo>
                  <a:lnTo>
                    <a:pt x="62" y="112"/>
                  </a:lnTo>
                  <a:lnTo>
                    <a:pt x="56" y="114"/>
                  </a:lnTo>
                  <a:lnTo>
                    <a:pt x="52" y="118"/>
                  </a:lnTo>
                  <a:lnTo>
                    <a:pt x="52" y="118"/>
                  </a:lnTo>
                  <a:lnTo>
                    <a:pt x="50" y="122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48" y="164"/>
                  </a:lnTo>
                  <a:lnTo>
                    <a:pt x="48" y="164"/>
                  </a:lnTo>
                  <a:lnTo>
                    <a:pt x="48" y="176"/>
                  </a:lnTo>
                  <a:lnTo>
                    <a:pt x="48" y="176"/>
                  </a:lnTo>
                  <a:lnTo>
                    <a:pt x="48" y="182"/>
                  </a:lnTo>
                  <a:lnTo>
                    <a:pt x="46" y="18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4" y="202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28" y="218"/>
                  </a:lnTo>
                  <a:lnTo>
                    <a:pt x="28" y="228"/>
                  </a:lnTo>
                  <a:lnTo>
                    <a:pt x="28" y="228"/>
                  </a:lnTo>
                  <a:lnTo>
                    <a:pt x="28" y="240"/>
                  </a:lnTo>
                  <a:lnTo>
                    <a:pt x="28" y="240"/>
                  </a:lnTo>
                  <a:lnTo>
                    <a:pt x="28" y="244"/>
                  </a:lnTo>
                  <a:lnTo>
                    <a:pt x="26" y="250"/>
                  </a:lnTo>
                  <a:lnTo>
                    <a:pt x="16" y="260"/>
                  </a:lnTo>
                  <a:lnTo>
                    <a:pt x="16" y="260"/>
                  </a:lnTo>
                  <a:lnTo>
                    <a:pt x="10" y="268"/>
                  </a:lnTo>
                  <a:lnTo>
                    <a:pt x="8" y="272"/>
                  </a:lnTo>
                  <a:lnTo>
                    <a:pt x="6" y="276"/>
                  </a:lnTo>
                  <a:lnTo>
                    <a:pt x="6" y="276"/>
                  </a:lnTo>
                  <a:lnTo>
                    <a:pt x="8" y="282"/>
                  </a:lnTo>
                  <a:lnTo>
                    <a:pt x="14" y="288"/>
                  </a:lnTo>
                  <a:lnTo>
                    <a:pt x="28" y="300"/>
                  </a:lnTo>
                  <a:lnTo>
                    <a:pt x="28" y="300"/>
                  </a:lnTo>
                  <a:lnTo>
                    <a:pt x="40" y="312"/>
                  </a:lnTo>
                  <a:lnTo>
                    <a:pt x="48" y="324"/>
                  </a:lnTo>
                  <a:lnTo>
                    <a:pt x="48" y="324"/>
                  </a:lnTo>
                  <a:lnTo>
                    <a:pt x="50" y="330"/>
                  </a:lnTo>
                  <a:lnTo>
                    <a:pt x="50" y="336"/>
                  </a:lnTo>
                  <a:lnTo>
                    <a:pt x="48" y="340"/>
                  </a:lnTo>
                  <a:lnTo>
                    <a:pt x="44" y="344"/>
                  </a:lnTo>
                  <a:lnTo>
                    <a:pt x="44" y="344"/>
                  </a:lnTo>
                  <a:lnTo>
                    <a:pt x="40" y="350"/>
                  </a:lnTo>
                  <a:lnTo>
                    <a:pt x="40" y="354"/>
                  </a:lnTo>
                  <a:lnTo>
                    <a:pt x="40" y="354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48" y="362"/>
                  </a:lnTo>
                  <a:lnTo>
                    <a:pt x="54" y="366"/>
                  </a:lnTo>
                  <a:lnTo>
                    <a:pt x="58" y="368"/>
                  </a:lnTo>
                  <a:lnTo>
                    <a:pt x="60" y="374"/>
                  </a:lnTo>
                  <a:lnTo>
                    <a:pt x="60" y="374"/>
                  </a:lnTo>
                  <a:lnTo>
                    <a:pt x="62" y="378"/>
                  </a:lnTo>
                  <a:lnTo>
                    <a:pt x="60" y="384"/>
                  </a:lnTo>
                  <a:lnTo>
                    <a:pt x="58" y="390"/>
                  </a:lnTo>
                  <a:lnTo>
                    <a:pt x="54" y="394"/>
                  </a:lnTo>
                  <a:lnTo>
                    <a:pt x="44" y="404"/>
                  </a:lnTo>
                  <a:lnTo>
                    <a:pt x="34" y="410"/>
                  </a:lnTo>
                  <a:lnTo>
                    <a:pt x="34" y="410"/>
                  </a:lnTo>
                  <a:lnTo>
                    <a:pt x="30" y="412"/>
                  </a:lnTo>
                  <a:lnTo>
                    <a:pt x="28" y="416"/>
                  </a:lnTo>
                  <a:lnTo>
                    <a:pt x="28" y="436"/>
                  </a:lnTo>
                  <a:lnTo>
                    <a:pt x="28" y="436"/>
                  </a:lnTo>
                  <a:lnTo>
                    <a:pt x="28" y="446"/>
                  </a:lnTo>
                  <a:lnTo>
                    <a:pt x="28" y="446"/>
                  </a:lnTo>
                  <a:lnTo>
                    <a:pt x="26" y="458"/>
                  </a:lnTo>
                  <a:lnTo>
                    <a:pt x="20" y="466"/>
                  </a:lnTo>
                  <a:lnTo>
                    <a:pt x="12" y="474"/>
                  </a:lnTo>
                  <a:lnTo>
                    <a:pt x="0" y="480"/>
                  </a:lnTo>
                  <a:lnTo>
                    <a:pt x="0" y="480"/>
                  </a:lnTo>
                  <a:lnTo>
                    <a:pt x="4" y="488"/>
                  </a:lnTo>
                  <a:lnTo>
                    <a:pt x="8" y="498"/>
                  </a:lnTo>
                  <a:lnTo>
                    <a:pt x="8" y="498"/>
                  </a:lnTo>
                  <a:lnTo>
                    <a:pt x="8" y="512"/>
                  </a:lnTo>
                  <a:lnTo>
                    <a:pt x="8" y="528"/>
                  </a:lnTo>
                  <a:lnTo>
                    <a:pt x="8" y="528"/>
                  </a:lnTo>
                  <a:lnTo>
                    <a:pt x="8" y="550"/>
                  </a:lnTo>
                  <a:lnTo>
                    <a:pt x="10" y="558"/>
                  </a:lnTo>
                  <a:lnTo>
                    <a:pt x="12" y="566"/>
                  </a:lnTo>
                  <a:lnTo>
                    <a:pt x="12" y="566"/>
                  </a:lnTo>
                  <a:lnTo>
                    <a:pt x="34" y="594"/>
                  </a:lnTo>
                  <a:lnTo>
                    <a:pt x="46" y="606"/>
                  </a:lnTo>
                  <a:lnTo>
                    <a:pt x="56" y="614"/>
                  </a:lnTo>
                  <a:lnTo>
                    <a:pt x="56" y="614"/>
                  </a:lnTo>
                  <a:lnTo>
                    <a:pt x="62" y="618"/>
                  </a:lnTo>
                  <a:lnTo>
                    <a:pt x="70" y="620"/>
                  </a:lnTo>
                  <a:lnTo>
                    <a:pt x="70" y="620"/>
                  </a:lnTo>
                  <a:lnTo>
                    <a:pt x="74" y="620"/>
                  </a:lnTo>
                  <a:lnTo>
                    <a:pt x="78" y="622"/>
                  </a:lnTo>
                  <a:lnTo>
                    <a:pt x="82" y="626"/>
                  </a:lnTo>
                  <a:lnTo>
                    <a:pt x="84" y="634"/>
                  </a:lnTo>
                  <a:lnTo>
                    <a:pt x="84" y="634"/>
                  </a:lnTo>
                  <a:lnTo>
                    <a:pt x="84" y="640"/>
                  </a:lnTo>
                  <a:lnTo>
                    <a:pt x="84" y="640"/>
                  </a:lnTo>
                  <a:lnTo>
                    <a:pt x="84" y="646"/>
                  </a:lnTo>
                  <a:lnTo>
                    <a:pt x="86" y="652"/>
                  </a:lnTo>
                  <a:lnTo>
                    <a:pt x="92" y="658"/>
                  </a:lnTo>
                  <a:lnTo>
                    <a:pt x="102" y="666"/>
                  </a:lnTo>
                  <a:lnTo>
                    <a:pt x="102" y="666"/>
                  </a:lnTo>
                  <a:lnTo>
                    <a:pt x="114" y="676"/>
                  </a:lnTo>
                  <a:lnTo>
                    <a:pt x="120" y="682"/>
                  </a:lnTo>
                  <a:lnTo>
                    <a:pt x="124" y="690"/>
                  </a:lnTo>
                  <a:lnTo>
                    <a:pt x="128" y="698"/>
                  </a:lnTo>
                  <a:lnTo>
                    <a:pt x="130" y="706"/>
                  </a:lnTo>
                  <a:lnTo>
                    <a:pt x="130" y="716"/>
                  </a:lnTo>
                  <a:lnTo>
                    <a:pt x="128" y="726"/>
                  </a:lnTo>
                  <a:lnTo>
                    <a:pt x="128" y="726"/>
                  </a:lnTo>
                  <a:lnTo>
                    <a:pt x="122" y="748"/>
                  </a:lnTo>
                  <a:lnTo>
                    <a:pt x="122" y="764"/>
                  </a:lnTo>
                  <a:lnTo>
                    <a:pt x="122" y="764"/>
                  </a:lnTo>
                  <a:lnTo>
                    <a:pt x="126" y="762"/>
                  </a:lnTo>
                  <a:lnTo>
                    <a:pt x="130" y="762"/>
                  </a:lnTo>
                  <a:lnTo>
                    <a:pt x="136" y="762"/>
                  </a:lnTo>
                  <a:lnTo>
                    <a:pt x="136" y="762"/>
                  </a:lnTo>
                  <a:lnTo>
                    <a:pt x="156" y="772"/>
                  </a:lnTo>
                  <a:lnTo>
                    <a:pt x="166" y="774"/>
                  </a:lnTo>
                  <a:lnTo>
                    <a:pt x="176" y="774"/>
                  </a:lnTo>
                  <a:lnTo>
                    <a:pt x="176" y="774"/>
                  </a:lnTo>
                  <a:lnTo>
                    <a:pt x="190" y="772"/>
                  </a:lnTo>
                  <a:lnTo>
                    <a:pt x="204" y="768"/>
                  </a:lnTo>
                  <a:lnTo>
                    <a:pt x="210" y="766"/>
                  </a:lnTo>
                  <a:lnTo>
                    <a:pt x="214" y="762"/>
                  </a:lnTo>
                  <a:lnTo>
                    <a:pt x="218" y="756"/>
                  </a:lnTo>
                  <a:lnTo>
                    <a:pt x="220" y="750"/>
                  </a:lnTo>
                  <a:lnTo>
                    <a:pt x="220" y="750"/>
                  </a:lnTo>
                  <a:lnTo>
                    <a:pt x="220" y="738"/>
                  </a:lnTo>
                  <a:lnTo>
                    <a:pt x="218" y="726"/>
                  </a:lnTo>
                  <a:lnTo>
                    <a:pt x="218" y="718"/>
                  </a:lnTo>
                  <a:lnTo>
                    <a:pt x="220" y="716"/>
                  </a:lnTo>
                  <a:lnTo>
                    <a:pt x="224" y="718"/>
                  </a:lnTo>
                  <a:lnTo>
                    <a:pt x="224" y="718"/>
                  </a:lnTo>
                  <a:lnTo>
                    <a:pt x="232" y="724"/>
                  </a:lnTo>
                  <a:lnTo>
                    <a:pt x="240" y="732"/>
                  </a:lnTo>
                  <a:lnTo>
                    <a:pt x="248" y="738"/>
                  </a:lnTo>
                  <a:lnTo>
                    <a:pt x="252" y="740"/>
                  </a:lnTo>
                  <a:lnTo>
                    <a:pt x="256" y="740"/>
                  </a:lnTo>
                  <a:lnTo>
                    <a:pt x="256" y="740"/>
                  </a:lnTo>
                  <a:lnTo>
                    <a:pt x="280" y="740"/>
                  </a:lnTo>
                  <a:lnTo>
                    <a:pt x="290" y="740"/>
                  </a:lnTo>
                  <a:lnTo>
                    <a:pt x="290" y="738"/>
                  </a:lnTo>
                  <a:lnTo>
                    <a:pt x="290" y="734"/>
                  </a:lnTo>
                  <a:lnTo>
                    <a:pt x="290" y="734"/>
                  </a:lnTo>
                  <a:lnTo>
                    <a:pt x="284" y="726"/>
                  </a:lnTo>
                  <a:lnTo>
                    <a:pt x="278" y="718"/>
                  </a:lnTo>
                  <a:lnTo>
                    <a:pt x="276" y="712"/>
                  </a:lnTo>
                  <a:lnTo>
                    <a:pt x="276" y="708"/>
                  </a:lnTo>
                  <a:lnTo>
                    <a:pt x="278" y="706"/>
                  </a:lnTo>
                  <a:lnTo>
                    <a:pt x="278" y="706"/>
                  </a:lnTo>
                  <a:lnTo>
                    <a:pt x="292" y="700"/>
                  </a:lnTo>
                  <a:lnTo>
                    <a:pt x="296" y="696"/>
                  </a:lnTo>
                  <a:lnTo>
                    <a:pt x="300" y="688"/>
                  </a:lnTo>
                  <a:lnTo>
                    <a:pt x="300" y="688"/>
                  </a:lnTo>
                  <a:lnTo>
                    <a:pt x="304" y="678"/>
                  </a:lnTo>
                  <a:lnTo>
                    <a:pt x="310" y="670"/>
                  </a:lnTo>
                  <a:lnTo>
                    <a:pt x="316" y="662"/>
                  </a:lnTo>
                  <a:lnTo>
                    <a:pt x="318" y="662"/>
                  </a:lnTo>
                  <a:lnTo>
                    <a:pt x="322" y="664"/>
                  </a:lnTo>
                  <a:lnTo>
                    <a:pt x="322" y="664"/>
                  </a:lnTo>
                  <a:lnTo>
                    <a:pt x="324" y="668"/>
                  </a:lnTo>
                  <a:lnTo>
                    <a:pt x="322" y="674"/>
                  </a:lnTo>
                  <a:lnTo>
                    <a:pt x="314" y="696"/>
                  </a:lnTo>
                  <a:lnTo>
                    <a:pt x="314" y="696"/>
                  </a:lnTo>
                  <a:lnTo>
                    <a:pt x="310" y="708"/>
                  </a:lnTo>
                  <a:lnTo>
                    <a:pt x="310" y="716"/>
                  </a:lnTo>
                  <a:lnTo>
                    <a:pt x="312" y="720"/>
                  </a:lnTo>
                  <a:lnTo>
                    <a:pt x="314" y="728"/>
                  </a:lnTo>
                  <a:lnTo>
                    <a:pt x="314" y="728"/>
                  </a:lnTo>
                  <a:lnTo>
                    <a:pt x="318" y="734"/>
                  </a:lnTo>
                  <a:lnTo>
                    <a:pt x="318" y="742"/>
                  </a:lnTo>
                  <a:lnTo>
                    <a:pt x="316" y="750"/>
                  </a:lnTo>
                  <a:lnTo>
                    <a:pt x="314" y="760"/>
                  </a:lnTo>
                  <a:lnTo>
                    <a:pt x="314" y="760"/>
                  </a:lnTo>
                  <a:lnTo>
                    <a:pt x="308" y="768"/>
                  </a:lnTo>
                  <a:lnTo>
                    <a:pt x="306" y="776"/>
                  </a:lnTo>
                  <a:lnTo>
                    <a:pt x="304" y="780"/>
                  </a:lnTo>
                  <a:lnTo>
                    <a:pt x="306" y="784"/>
                  </a:lnTo>
                  <a:lnTo>
                    <a:pt x="308" y="786"/>
                  </a:lnTo>
                  <a:lnTo>
                    <a:pt x="314" y="788"/>
                  </a:lnTo>
                  <a:lnTo>
                    <a:pt x="314" y="788"/>
                  </a:lnTo>
                  <a:lnTo>
                    <a:pt x="326" y="790"/>
                  </a:lnTo>
                  <a:lnTo>
                    <a:pt x="336" y="790"/>
                  </a:lnTo>
                  <a:lnTo>
                    <a:pt x="344" y="792"/>
                  </a:lnTo>
                  <a:lnTo>
                    <a:pt x="346" y="794"/>
                  </a:lnTo>
                  <a:lnTo>
                    <a:pt x="348" y="798"/>
                  </a:lnTo>
                  <a:lnTo>
                    <a:pt x="348" y="798"/>
                  </a:lnTo>
                  <a:lnTo>
                    <a:pt x="352" y="808"/>
                  </a:lnTo>
                  <a:lnTo>
                    <a:pt x="354" y="812"/>
                  </a:lnTo>
                  <a:lnTo>
                    <a:pt x="360" y="814"/>
                  </a:lnTo>
                  <a:lnTo>
                    <a:pt x="372" y="816"/>
                  </a:lnTo>
                  <a:lnTo>
                    <a:pt x="372" y="816"/>
                  </a:lnTo>
                  <a:lnTo>
                    <a:pt x="386" y="816"/>
                  </a:lnTo>
                  <a:lnTo>
                    <a:pt x="400" y="818"/>
                  </a:lnTo>
                  <a:lnTo>
                    <a:pt x="408" y="818"/>
                  </a:lnTo>
                  <a:lnTo>
                    <a:pt x="412" y="816"/>
                  </a:lnTo>
                  <a:lnTo>
                    <a:pt x="414" y="814"/>
                  </a:lnTo>
                  <a:lnTo>
                    <a:pt x="414" y="814"/>
                  </a:lnTo>
                  <a:lnTo>
                    <a:pt x="414" y="804"/>
                  </a:lnTo>
                  <a:lnTo>
                    <a:pt x="414" y="796"/>
                  </a:lnTo>
                  <a:lnTo>
                    <a:pt x="416" y="788"/>
                  </a:lnTo>
                  <a:lnTo>
                    <a:pt x="418" y="786"/>
                  </a:lnTo>
                  <a:lnTo>
                    <a:pt x="420" y="784"/>
                  </a:lnTo>
                  <a:lnTo>
                    <a:pt x="420" y="784"/>
                  </a:lnTo>
                  <a:lnTo>
                    <a:pt x="430" y="780"/>
                  </a:lnTo>
                  <a:lnTo>
                    <a:pt x="438" y="780"/>
                  </a:lnTo>
                  <a:lnTo>
                    <a:pt x="442" y="780"/>
                  </a:lnTo>
                  <a:lnTo>
                    <a:pt x="446" y="784"/>
                  </a:lnTo>
                  <a:lnTo>
                    <a:pt x="448" y="786"/>
                  </a:lnTo>
                  <a:lnTo>
                    <a:pt x="450" y="792"/>
                  </a:lnTo>
                  <a:lnTo>
                    <a:pt x="450" y="792"/>
                  </a:lnTo>
                  <a:lnTo>
                    <a:pt x="450" y="798"/>
                  </a:lnTo>
                  <a:lnTo>
                    <a:pt x="452" y="802"/>
                  </a:lnTo>
                  <a:lnTo>
                    <a:pt x="458" y="808"/>
                  </a:lnTo>
                  <a:lnTo>
                    <a:pt x="462" y="810"/>
                  </a:lnTo>
                  <a:lnTo>
                    <a:pt x="466" y="810"/>
                  </a:lnTo>
                  <a:lnTo>
                    <a:pt x="470" y="810"/>
                  </a:lnTo>
                  <a:lnTo>
                    <a:pt x="472" y="806"/>
                  </a:lnTo>
                  <a:lnTo>
                    <a:pt x="472" y="806"/>
                  </a:lnTo>
                  <a:lnTo>
                    <a:pt x="478" y="796"/>
                  </a:lnTo>
                  <a:lnTo>
                    <a:pt x="482" y="784"/>
                  </a:lnTo>
                  <a:lnTo>
                    <a:pt x="486" y="776"/>
                  </a:lnTo>
                  <a:lnTo>
                    <a:pt x="490" y="774"/>
                  </a:lnTo>
                  <a:lnTo>
                    <a:pt x="492" y="776"/>
                  </a:lnTo>
                  <a:lnTo>
                    <a:pt x="492" y="776"/>
                  </a:lnTo>
                  <a:lnTo>
                    <a:pt x="498" y="784"/>
                  </a:lnTo>
                  <a:lnTo>
                    <a:pt x="502" y="794"/>
                  </a:lnTo>
                  <a:lnTo>
                    <a:pt x="502" y="804"/>
                  </a:lnTo>
                  <a:lnTo>
                    <a:pt x="500" y="812"/>
                  </a:lnTo>
                  <a:lnTo>
                    <a:pt x="500" y="812"/>
                  </a:lnTo>
                  <a:lnTo>
                    <a:pt x="488" y="826"/>
                  </a:lnTo>
                  <a:lnTo>
                    <a:pt x="488" y="828"/>
                  </a:lnTo>
                  <a:lnTo>
                    <a:pt x="488" y="830"/>
                  </a:lnTo>
                  <a:lnTo>
                    <a:pt x="490" y="832"/>
                  </a:lnTo>
                  <a:lnTo>
                    <a:pt x="496" y="834"/>
                  </a:lnTo>
                  <a:lnTo>
                    <a:pt x="496" y="834"/>
                  </a:lnTo>
                  <a:lnTo>
                    <a:pt x="506" y="836"/>
                  </a:lnTo>
                  <a:lnTo>
                    <a:pt x="514" y="836"/>
                  </a:lnTo>
                  <a:lnTo>
                    <a:pt x="522" y="836"/>
                  </a:lnTo>
                  <a:lnTo>
                    <a:pt x="526" y="838"/>
                  </a:lnTo>
                  <a:lnTo>
                    <a:pt x="526" y="838"/>
                  </a:lnTo>
                  <a:lnTo>
                    <a:pt x="530" y="842"/>
                  </a:lnTo>
                  <a:lnTo>
                    <a:pt x="532" y="848"/>
                  </a:lnTo>
                  <a:lnTo>
                    <a:pt x="536" y="854"/>
                  </a:lnTo>
                  <a:lnTo>
                    <a:pt x="538" y="856"/>
                  </a:lnTo>
                  <a:lnTo>
                    <a:pt x="544" y="856"/>
                  </a:lnTo>
                  <a:lnTo>
                    <a:pt x="544" y="856"/>
                  </a:lnTo>
                  <a:lnTo>
                    <a:pt x="558" y="856"/>
                  </a:lnTo>
                  <a:lnTo>
                    <a:pt x="568" y="854"/>
                  </a:lnTo>
                  <a:lnTo>
                    <a:pt x="576" y="850"/>
                  </a:lnTo>
                  <a:lnTo>
                    <a:pt x="578" y="848"/>
                  </a:lnTo>
                  <a:lnTo>
                    <a:pt x="580" y="844"/>
                  </a:lnTo>
                  <a:lnTo>
                    <a:pt x="580" y="844"/>
                  </a:lnTo>
                  <a:lnTo>
                    <a:pt x="580" y="836"/>
                  </a:lnTo>
                  <a:lnTo>
                    <a:pt x="578" y="828"/>
                  </a:lnTo>
                  <a:lnTo>
                    <a:pt x="574" y="818"/>
                  </a:lnTo>
                  <a:lnTo>
                    <a:pt x="570" y="812"/>
                  </a:lnTo>
                  <a:lnTo>
                    <a:pt x="570" y="812"/>
                  </a:lnTo>
                  <a:lnTo>
                    <a:pt x="568" y="806"/>
                  </a:lnTo>
                  <a:lnTo>
                    <a:pt x="566" y="800"/>
                  </a:lnTo>
                  <a:lnTo>
                    <a:pt x="566" y="784"/>
                  </a:lnTo>
                  <a:lnTo>
                    <a:pt x="566" y="784"/>
                  </a:lnTo>
                  <a:lnTo>
                    <a:pt x="562" y="768"/>
                  </a:lnTo>
                  <a:lnTo>
                    <a:pt x="558" y="752"/>
                  </a:lnTo>
                  <a:lnTo>
                    <a:pt x="558" y="752"/>
                  </a:lnTo>
                  <a:lnTo>
                    <a:pt x="556" y="744"/>
                  </a:lnTo>
                  <a:lnTo>
                    <a:pt x="556" y="740"/>
                  </a:lnTo>
                  <a:lnTo>
                    <a:pt x="558" y="736"/>
                  </a:lnTo>
                  <a:lnTo>
                    <a:pt x="566" y="734"/>
                  </a:lnTo>
                  <a:lnTo>
                    <a:pt x="566" y="734"/>
                  </a:lnTo>
                  <a:lnTo>
                    <a:pt x="576" y="734"/>
                  </a:lnTo>
                  <a:lnTo>
                    <a:pt x="586" y="732"/>
                  </a:lnTo>
                  <a:lnTo>
                    <a:pt x="594" y="730"/>
                  </a:lnTo>
                  <a:lnTo>
                    <a:pt x="598" y="728"/>
                  </a:lnTo>
                  <a:lnTo>
                    <a:pt x="600" y="724"/>
                  </a:lnTo>
                  <a:lnTo>
                    <a:pt x="600" y="724"/>
                  </a:lnTo>
                  <a:lnTo>
                    <a:pt x="600" y="718"/>
                  </a:lnTo>
                  <a:lnTo>
                    <a:pt x="600" y="708"/>
                  </a:lnTo>
                  <a:lnTo>
                    <a:pt x="596" y="694"/>
                  </a:lnTo>
                  <a:lnTo>
                    <a:pt x="596" y="694"/>
                  </a:lnTo>
                  <a:lnTo>
                    <a:pt x="592" y="690"/>
                  </a:lnTo>
                  <a:lnTo>
                    <a:pt x="588" y="686"/>
                  </a:lnTo>
                  <a:lnTo>
                    <a:pt x="582" y="684"/>
                  </a:lnTo>
                  <a:lnTo>
                    <a:pt x="580" y="684"/>
                  </a:lnTo>
                  <a:lnTo>
                    <a:pt x="578" y="686"/>
                  </a:lnTo>
                  <a:lnTo>
                    <a:pt x="578" y="686"/>
                  </a:lnTo>
                  <a:lnTo>
                    <a:pt x="574" y="688"/>
                  </a:lnTo>
                  <a:lnTo>
                    <a:pt x="566" y="692"/>
                  </a:lnTo>
                  <a:lnTo>
                    <a:pt x="552" y="696"/>
                  </a:lnTo>
                  <a:lnTo>
                    <a:pt x="552" y="696"/>
                  </a:lnTo>
                  <a:lnTo>
                    <a:pt x="544" y="702"/>
                  </a:lnTo>
                  <a:lnTo>
                    <a:pt x="538" y="710"/>
                  </a:lnTo>
                  <a:lnTo>
                    <a:pt x="528" y="720"/>
                  </a:lnTo>
                  <a:lnTo>
                    <a:pt x="528" y="720"/>
                  </a:lnTo>
                  <a:lnTo>
                    <a:pt x="526" y="720"/>
                  </a:lnTo>
                  <a:lnTo>
                    <a:pt x="526" y="718"/>
                  </a:lnTo>
                  <a:lnTo>
                    <a:pt x="524" y="712"/>
                  </a:lnTo>
                  <a:lnTo>
                    <a:pt x="524" y="702"/>
                  </a:lnTo>
                  <a:lnTo>
                    <a:pt x="526" y="698"/>
                  </a:lnTo>
                  <a:lnTo>
                    <a:pt x="528" y="694"/>
                  </a:lnTo>
                  <a:lnTo>
                    <a:pt x="528" y="694"/>
                  </a:lnTo>
                  <a:lnTo>
                    <a:pt x="536" y="688"/>
                  </a:lnTo>
                  <a:lnTo>
                    <a:pt x="544" y="684"/>
                  </a:lnTo>
                  <a:lnTo>
                    <a:pt x="554" y="682"/>
                  </a:lnTo>
                  <a:lnTo>
                    <a:pt x="562" y="680"/>
                  </a:lnTo>
                  <a:lnTo>
                    <a:pt x="562" y="680"/>
                  </a:lnTo>
                  <a:lnTo>
                    <a:pt x="578" y="672"/>
                  </a:lnTo>
                  <a:lnTo>
                    <a:pt x="584" y="668"/>
                  </a:lnTo>
                  <a:lnTo>
                    <a:pt x="586" y="666"/>
                  </a:lnTo>
                  <a:lnTo>
                    <a:pt x="586" y="662"/>
                  </a:lnTo>
                  <a:lnTo>
                    <a:pt x="586" y="662"/>
                  </a:lnTo>
                  <a:lnTo>
                    <a:pt x="586" y="654"/>
                  </a:lnTo>
                  <a:lnTo>
                    <a:pt x="586" y="648"/>
                  </a:lnTo>
                  <a:lnTo>
                    <a:pt x="588" y="644"/>
                  </a:lnTo>
                  <a:lnTo>
                    <a:pt x="590" y="642"/>
                  </a:lnTo>
                  <a:lnTo>
                    <a:pt x="594" y="640"/>
                  </a:lnTo>
                  <a:lnTo>
                    <a:pt x="598" y="640"/>
                  </a:lnTo>
                  <a:lnTo>
                    <a:pt x="598" y="640"/>
                  </a:lnTo>
                  <a:lnTo>
                    <a:pt x="618" y="640"/>
                  </a:lnTo>
                  <a:lnTo>
                    <a:pt x="626" y="642"/>
                  </a:lnTo>
                  <a:lnTo>
                    <a:pt x="632" y="644"/>
                  </a:lnTo>
                  <a:lnTo>
                    <a:pt x="632" y="644"/>
                  </a:lnTo>
                  <a:lnTo>
                    <a:pt x="638" y="648"/>
                  </a:lnTo>
                  <a:lnTo>
                    <a:pt x="642" y="654"/>
                  </a:lnTo>
                  <a:lnTo>
                    <a:pt x="646" y="656"/>
                  </a:lnTo>
                  <a:lnTo>
                    <a:pt x="652" y="658"/>
                  </a:lnTo>
                  <a:lnTo>
                    <a:pt x="652" y="658"/>
                  </a:lnTo>
                  <a:lnTo>
                    <a:pt x="656" y="658"/>
                  </a:lnTo>
                  <a:lnTo>
                    <a:pt x="658" y="660"/>
                  </a:lnTo>
                  <a:lnTo>
                    <a:pt x="660" y="664"/>
                  </a:lnTo>
                  <a:lnTo>
                    <a:pt x="664" y="670"/>
                  </a:lnTo>
                  <a:lnTo>
                    <a:pt x="664" y="670"/>
                  </a:lnTo>
                  <a:lnTo>
                    <a:pt x="670" y="678"/>
                  </a:lnTo>
                  <a:lnTo>
                    <a:pt x="674" y="682"/>
                  </a:lnTo>
                  <a:lnTo>
                    <a:pt x="678" y="684"/>
                  </a:lnTo>
                  <a:lnTo>
                    <a:pt x="688" y="686"/>
                  </a:lnTo>
                  <a:lnTo>
                    <a:pt x="688" y="686"/>
                  </a:lnTo>
                  <a:lnTo>
                    <a:pt x="698" y="684"/>
                  </a:lnTo>
                  <a:lnTo>
                    <a:pt x="702" y="684"/>
                  </a:lnTo>
                  <a:lnTo>
                    <a:pt x="702" y="678"/>
                  </a:lnTo>
                  <a:lnTo>
                    <a:pt x="694" y="670"/>
                  </a:lnTo>
                  <a:lnTo>
                    <a:pt x="694" y="670"/>
                  </a:lnTo>
                  <a:lnTo>
                    <a:pt x="676" y="650"/>
                  </a:lnTo>
                  <a:lnTo>
                    <a:pt x="670" y="642"/>
                  </a:lnTo>
                  <a:lnTo>
                    <a:pt x="664" y="632"/>
                  </a:lnTo>
                  <a:lnTo>
                    <a:pt x="664" y="632"/>
                  </a:lnTo>
                  <a:lnTo>
                    <a:pt x="662" y="626"/>
                  </a:lnTo>
                  <a:lnTo>
                    <a:pt x="662" y="622"/>
                  </a:lnTo>
                  <a:lnTo>
                    <a:pt x="664" y="612"/>
                  </a:lnTo>
                  <a:lnTo>
                    <a:pt x="664" y="602"/>
                  </a:lnTo>
                  <a:lnTo>
                    <a:pt x="664" y="598"/>
                  </a:lnTo>
                  <a:lnTo>
                    <a:pt x="662" y="594"/>
                  </a:lnTo>
                  <a:lnTo>
                    <a:pt x="662" y="594"/>
                  </a:lnTo>
                  <a:lnTo>
                    <a:pt x="656" y="586"/>
                  </a:lnTo>
                  <a:lnTo>
                    <a:pt x="652" y="576"/>
                  </a:lnTo>
                  <a:lnTo>
                    <a:pt x="650" y="566"/>
                  </a:lnTo>
                  <a:lnTo>
                    <a:pt x="652" y="562"/>
                  </a:lnTo>
                  <a:lnTo>
                    <a:pt x="654" y="558"/>
                  </a:lnTo>
                  <a:lnTo>
                    <a:pt x="654" y="558"/>
                  </a:lnTo>
                  <a:lnTo>
                    <a:pt x="660" y="552"/>
                  </a:lnTo>
                  <a:lnTo>
                    <a:pt x="666" y="548"/>
                  </a:lnTo>
                  <a:lnTo>
                    <a:pt x="670" y="546"/>
                  </a:lnTo>
                  <a:lnTo>
                    <a:pt x="672" y="548"/>
                  </a:lnTo>
                  <a:lnTo>
                    <a:pt x="674" y="550"/>
                  </a:lnTo>
                  <a:lnTo>
                    <a:pt x="674" y="554"/>
                  </a:lnTo>
                  <a:lnTo>
                    <a:pt x="674" y="554"/>
                  </a:lnTo>
                  <a:lnTo>
                    <a:pt x="676" y="566"/>
                  </a:lnTo>
                  <a:lnTo>
                    <a:pt x="680" y="580"/>
                  </a:lnTo>
                  <a:lnTo>
                    <a:pt x="686" y="594"/>
                  </a:lnTo>
                  <a:lnTo>
                    <a:pt x="694" y="604"/>
                  </a:lnTo>
                  <a:lnTo>
                    <a:pt x="694" y="604"/>
                  </a:lnTo>
                  <a:lnTo>
                    <a:pt x="702" y="610"/>
                  </a:lnTo>
                  <a:lnTo>
                    <a:pt x="712" y="612"/>
                  </a:lnTo>
                  <a:lnTo>
                    <a:pt x="720" y="614"/>
                  </a:lnTo>
                  <a:lnTo>
                    <a:pt x="726" y="616"/>
                  </a:lnTo>
                  <a:lnTo>
                    <a:pt x="726" y="616"/>
                  </a:lnTo>
                  <a:lnTo>
                    <a:pt x="736" y="626"/>
                  </a:lnTo>
                  <a:lnTo>
                    <a:pt x="754" y="638"/>
                  </a:lnTo>
                  <a:lnTo>
                    <a:pt x="754" y="638"/>
                  </a:lnTo>
                  <a:lnTo>
                    <a:pt x="766" y="644"/>
                  </a:lnTo>
                  <a:lnTo>
                    <a:pt x="778" y="648"/>
                  </a:lnTo>
                  <a:lnTo>
                    <a:pt x="792" y="650"/>
                  </a:lnTo>
                  <a:lnTo>
                    <a:pt x="806" y="650"/>
                  </a:lnTo>
                  <a:lnTo>
                    <a:pt x="806" y="650"/>
                  </a:lnTo>
                  <a:lnTo>
                    <a:pt x="830" y="648"/>
                  </a:lnTo>
                  <a:lnTo>
                    <a:pt x="840" y="646"/>
                  </a:lnTo>
                  <a:lnTo>
                    <a:pt x="850" y="644"/>
                  </a:lnTo>
                  <a:lnTo>
                    <a:pt x="850" y="644"/>
                  </a:lnTo>
                  <a:lnTo>
                    <a:pt x="860" y="642"/>
                  </a:lnTo>
                  <a:lnTo>
                    <a:pt x="866" y="642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82" y="648"/>
                  </a:lnTo>
                  <a:lnTo>
                    <a:pt x="888" y="644"/>
                  </a:lnTo>
                  <a:lnTo>
                    <a:pt x="894" y="640"/>
                  </a:lnTo>
                  <a:lnTo>
                    <a:pt x="902" y="632"/>
                  </a:lnTo>
                  <a:lnTo>
                    <a:pt x="902" y="632"/>
                  </a:lnTo>
                  <a:lnTo>
                    <a:pt x="912" y="616"/>
                  </a:lnTo>
                  <a:lnTo>
                    <a:pt x="912" y="616"/>
                  </a:lnTo>
                  <a:lnTo>
                    <a:pt x="914" y="604"/>
                  </a:lnTo>
                  <a:lnTo>
                    <a:pt x="914" y="604"/>
                  </a:lnTo>
                  <a:lnTo>
                    <a:pt x="922" y="574"/>
                  </a:lnTo>
                  <a:lnTo>
                    <a:pt x="928" y="562"/>
                  </a:lnTo>
                  <a:lnTo>
                    <a:pt x="934" y="552"/>
                  </a:lnTo>
                  <a:lnTo>
                    <a:pt x="934" y="552"/>
                  </a:lnTo>
                  <a:lnTo>
                    <a:pt x="942" y="542"/>
                  </a:lnTo>
                  <a:lnTo>
                    <a:pt x="946" y="532"/>
                  </a:lnTo>
                  <a:lnTo>
                    <a:pt x="946" y="532"/>
                  </a:lnTo>
                  <a:lnTo>
                    <a:pt x="950" y="522"/>
                  </a:lnTo>
                  <a:lnTo>
                    <a:pt x="954" y="516"/>
                  </a:lnTo>
                  <a:lnTo>
                    <a:pt x="958" y="512"/>
                  </a:lnTo>
                  <a:lnTo>
                    <a:pt x="960" y="512"/>
                  </a:lnTo>
                  <a:lnTo>
                    <a:pt x="960" y="512"/>
                  </a:lnTo>
                  <a:lnTo>
                    <a:pt x="984" y="498"/>
                  </a:lnTo>
                  <a:lnTo>
                    <a:pt x="996" y="492"/>
                  </a:lnTo>
                  <a:lnTo>
                    <a:pt x="1008" y="492"/>
                  </a:lnTo>
                  <a:lnTo>
                    <a:pt x="1008" y="492"/>
                  </a:lnTo>
                  <a:lnTo>
                    <a:pt x="1022" y="492"/>
                  </a:lnTo>
                  <a:lnTo>
                    <a:pt x="1026" y="496"/>
                  </a:lnTo>
                  <a:lnTo>
                    <a:pt x="1030" y="498"/>
                  </a:lnTo>
                  <a:lnTo>
                    <a:pt x="1034" y="506"/>
                  </a:lnTo>
                  <a:lnTo>
                    <a:pt x="1038" y="516"/>
                  </a:lnTo>
                  <a:lnTo>
                    <a:pt x="1038" y="516"/>
                  </a:lnTo>
                  <a:lnTo>
                    <a:pt x="1040" y="524"/>
                  </a:lnTo>
                  <a:lnTo>
                    <a:pt x="1044" y="530"/>
                  </a:lnTo>
                  <a:lnTo>
                    <a:pt x="1060" y="540"/>
                  </a:lnTo>
                  <a:lnTo>
                    <a:pt x="1060" y="540"/>
                  </a:lnTo>
                  <a:lnTo>
                    <a:pt x="1066" y="544"/>
                  </a:lnTo>
                  <a:lnTo>
                    <a:pt x="1066" y="544"/>
                  </a:lnTo>
                  <a:lnTo>
                    <a:pt x="1078" y="552"/>
                  </a:lnTo>
                  <a:lnTo>
                    <a:pt x="1092" y="560"/>
                  </a:lnTo>
                  <a:lnTo>
                    <a:pt x="1092" y="560"/>
                  </a:lnTo>
                  <a:lnTo>
                    <a:pt x="1096" y="562"/>
                  </a:lnTo>
                  <a:lnTo>
                    <a:pt x="1096" y="562"/>
                  </a:lnTo>
                  <a:lnTo>
                    <a:pt x="1100" y="556"/>
                  </a:lnTo>
                  <a:lnTo>
                    <a:pt x="1102" y="548"/>
                  </a:lnTo>
                  <a:lnTo>
                    <a:pt x="1102" y="548"/>
                  </a:lnTo>
                  <a:lnTo>
                    <a:pt x="1104" y="538"/>
                  </a:lnTo>
                  <a:lnTo>
                    <a:pt x="1104" y="530"/>
                  </a:lnTo>
                  <a:lnTo>
                    <a:pt x="1104" y="522"/>
                  </a:lnTo>
                  <a:lnTo>
                    <a:pt x="1106" y="514"/>
                  </a:lnTo>
                  <a:lnTo>
                    <a:pt x="1106" y="514"/>
                  </a:lnTo>
                  <a:lnTo>
                    <a:pt x="1112" y="494"/>
                  </a:lnTo>
                  <a:lnTo>
                    <a:pt x="1116" y="484"/>
                  </a:lnTo>
                  <a:lnTo>
                    <a:pt x="1120" y="480"/>
                  </a:lnTo>
                  <a:lnTo>
                    <a:pt x="1124" y="476"/>
                  </a:lnTo>
                  <a:lnTo>
                    <a:pt x="1124" y="476"/>
                  </a:lnTo>
                  <a:lnTo>
                    <a:pt x="1134" y="470"/>
                  </a:lnTo>
                  <a:lnTo>
                    <a:pt x="1138" y="462"/>
                  </a:lnTo>
                  <a:lnTo>
                    <a:pt x="1144" y="456"/>
                  </a:lnTo>
                  <a:lnTo>
                    <a:pt x="1152" y="450"/>
                  </a:lnTo>
                  <a:lnTo>
                    <a:pt x="1152" y="450"/>
                  </a:lnTo>
                  <a:lnTo>
                    <a:pt x="1170" y="442"/>
                  </a:lnTo>
                  <a:lnTo>
                    <a:pt x="1176" y="440"/>
                  </a:lnTo>
                  <a:lnTo>
                    <a:pt x="1178" y="438"/>
                  </a:lnTo>
                  <a:lnTo>
                    <a:pt x="1178" y="434"/>
                  </a:lnTo>
                  <a:lnTo>
                    <a:pt x="1178" y="434"/>
                  </a:lnTo>
                  <a:lnTo>
                    <a:pt x="1178" y="428"/>
                  </a:lnTo>
                  <a:lnTo>
                    <a:pt x="1174" y="424"/>
                  </a:lnTo>
                  <a:lnTo>
                    <a:pt x="1170" y="418"/>
                  </a:lnTo>
                  <a:lnTo>
                    <a:pt x="1168" y="414"/>
                  </a:lnTo>
                  <a:lnTo>
                    <a:pt x="1168" y="414"/>
                  </a:lnTo>
                  <a:lnTo>
                    <a:pt x="1170" y="408"/>
                  </a:lnTo>
                  <a:lnTo>
                    <a:pt x="1172" y="402"/>
                  </a:lnTo>
                  <a:lnTo>
                    <a:pt x="1176" y="394"/>
                  </a:lnTo>
                  <a:lnTo>
                    <a:pt x="1176" y="386"/>
                  </a:lnTo>
                  <a:lnTo>
                    <a:pt x="1176" y="386"/>
                  </a:lnTo>
                  <a:lnTo>
                    <a:pt x="1176" y="380"/>
                  </a:lnTo>
                  <a:lnTo>
                    <a:pt x="1174" y="376"/>
                  </a:lnTo>
                  <a:lnTo>
                    <a:pt x="1168" y="370"/>
                  </a:lnTo>
                  <a:lnTo>
                    <a:pt x="1164" y="362"/>
                  </a:lnTo>
                  <a:lnTo>
                    <a:pt x="1164" y="360"/>
                  </a:lnTo>
                  <a:lnTo>
                    <a:pt x="1166" y="356"/>
                  </a:lnTo>
                  <a:lnTo>
                    <a:pt x="1166" y="356"/>
                  </a:lnTo>
                  <a:lnTo>
                    <a:pt x="1174" y="350"/>
                  </a:lnTo>
                  <a:lnTo>
                    <a:pt x="1182" y="346"/>
                  </a:lnTo>
                  <a:lnTo>
                    <a:pt x="1188" y="342"/>
                  </a:lnTo>
                  <a:lnTo>
                    <a:pt x="1190" y="340"/>
                  </a:lnTo>
                  <a:lnTo>
                    <a:pt x="1190" y="336"/>
                  </a:lnTo>
                  <a:lnTo>
                    <a:pt x="1190" y="336"/>
                  </a:lnTo>
                  <a:lnTo>
                    <a:pt x="1188" y="330"/>
                  </a:lnTo>
                  <a:lnTo>
                    <a:pt x="1186" y="324"/>
                  </a:lnTo>
                  <a:lnTo>
                    <a:pt x="1178" y="308"/>
                  </a:lnTo>
                  <a:lnTo>
                    <a:pt x="1168" y="294"/>
                  </a:lnTo>
                  <a:lnTo>
                    <a:pt x="1162" y="284"/>
                  </a:lnTo>
                  <a:lnTo>
                    <a:pt x="1162" y="284"/>
                  </a:lnTo>
                  <a:lnTo>
                    <a:pt x="1162" y="282"/>
                  </a:lnTo>
                  <a:lnTo>
                    <a:pt x="1164" y="280"/>
                  </a:lnTo>
                  <a:lnTo>
                    <a:pt x="1168" y="280"/>
                  </a:lnTo>
                  <a:lnTo>
                    <a:pt x="1180" y="288"/>
                  </a:lnTo>
                  <a:lnTo>
                    <a:pt x="1180" y="288"/>
                  </a:lnTo>
                  <a:lnTo>
                    <a:pt x="1186" y="294"/>
                  </a:lnTo>
                  <a:lnTo>
                    <a:pt x="1192" y="302"/>
                  </a:lnTo>
                  <a:lnTo>
                    <a:pt x="1198" y="310"/>
                  </a:lnTo>
                  <a:lnTo>
                    <a:pt x="1198" y="316"/>
                  </a:lnTo>
                  <a:lnTo>
                    <a:pt x="1198" y="316"/>
                  </a:lnTo>
                  <a:lnTo>
                    <a:pt x="1200" y="324"/>
                  </a:lnTo>
                  <a:lnTo>
                    <a:pt x="1200" y="330"/>
                  </a:lnTo>
                  <a:lnTo>
                    <a:pt x="1204" y="336"/>
                  </a:lnTo>
                  <a:lnTo>
                    <a:pt x="1206" y="336"/>
                  </a:lnTo>
                  <a:lnTo>
                    <a:pt x="1210" y="338"/>
                  </a:lnTo>
                  <a:lnTo>
                    <a:pt x="1210" y="338"/>
                  </a:lnTo>
                  <a:lnTo>
                    <a:pt x="1214" y="336"/>
                  </a:lnTo>
                  <a:lnTo>
                    <a:pt x="1216" y="334"/>
                  </a:lnTo>
                  <a:lnTo>
                    <a:pt x="1222" y="328"/>
                  </a:lnTo>
                  <a:lnTo>
                    <a:pt x="1228" y="310"/>
                  </a:lnTo>
                  <a:lnTo>
                    <a:pt x="1228" y="310"/>
                  </a:lnTo>
                  <a:lnTo>
                    <a:pt x="1234" y="298"/>
                  </a:lnTo>
                  <a:lnTo>
                    <a:pt x="1240" y="284"/>
                  </a:lnTo>
                  <a:lnTo>
                    <a:pt x="1248" y="268"/>
                  </a:lnTo>
                  <a:lnTo>
                    <a:pt x="1248" y="260"/>
                  </a:lnTo>
                  <a:lnTo>
                    <a:pt x="1248" y="252"/>
                  </a:lnTo>
                  <a:lnTo>
                    <a:pt x="1248" y="252"/>
                  </a:lnTo>
                  <a:lnTo>
                    <a:pt x="1246" y="246"/>
                  </a:lnTo>
                  <a:lnTo>
                    <a:pt x="1242" y="240"/>
                  </a:lnTo>
                  <a:lnTo>
                    <a:pt x="1236" y="230"/>
                  </a:lnTo>
                  <a:lnTo>
                    <a:pt x="1234" y="226"/>
                  </a:lnTo>
                  <a:lnTo>
                    <a:pt x="1232" y="220"/>
                  </a:lnTo>
                  <a:lnTo>
                    <a:pt x="1232" y="214"/>
                  </a:lnTo>
                  <a:lnTo>
                    <a:pt x="1234" y="206"/>
                  </a:lnTo>
                  <a:lnTo>
                    <a:pt x="1234" y="206"/>
                  </a:lnTo>
                  <a:lnTo>
                    <a:pt x="1236" y="198"/>
                  </a:lnTo>
                  <a:lnTo>
                    <a:pt x="1236" y="198"/>
                  </a:lnTo>
                  <a:lnTo>
                    <a:pt x="1236" y="200"/>
                  </a:lnTo>
                  <a:lnTo>
                    <a:pt x="1236" y="200"/>
                  </a:lnTo>
                  <a:lnTo>
                    <a:pt x="1198" y="188"/>
                  </a:lnTo>
                  <a:lnTo>
                    <a:pt x="1168" y="180"/>
                  </a:lnTo>
                  <a:lnTo>
                    <a:pt x="1168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9" name=""/>
            <p:cNvSpPr>
              <a:spLocks/>
            </p:cNvSpPr>
            <p:nvPr/>
          </p:nvSpPr>
          <p:spPr bwMode="auto">
            <a:xfrm>
              <a:off x="1355090" y="3038475"/>
              <a:ext cx="22860" cy="27940"/>
            </a:xfrm>
            <a:custGeom>
              <a:avLst/>
              <a:gdLst>
                <a:gd name="T0" fmla="*/ 50 w 70"/>
                <a:gd name="T1" fmla="*/ 12 h 86"/>
                <a:gd name="T2" fmla="*/ 50 w 70"/>
                <a:gd name="T3" fmla="*/ 12 h 86"/>
                <a:gd name="T4" fmla="*/ 38 w 70"/>
                <a:gd name="T5" fmla="*/ 8 h 86"/>
                <a:gd name="T6" fmla="*/ 28 w 70"/>
                <a:gd name="T7" fmla="*/ 4 h 86"/>
                <a:gd name="T8" fmla="*/ 28 w 70"/>
                <a:gd name="T9" fmla="*/ 4 h 86"/>
                <a:gd name="T10" fmla="*/ 20 w 70"/>
                <a:gd name="T11" fmla="*/ 0 h 86"/>
                <a:gd name="T12" fmla="*/ 16 w 70"/>
                <a:gd name="T13" fmla="*/ 0 h 86"/>
                <a:gd name="T14" fmla="*/ 12 w 70"/>
                <a:gd name="T15" fmla="*/ 2 h 86"/>
                <a:gd name="T16" fmla="*/ 12 w 70"/>
                <a:gd name="T17" fmla="*/ 2 h 86"/>
                <a:gd name="T18" fmla="*/ 6 w 70"/>
                <a:gd name="T19" fmla="*/ 10 h 86"/>
                <a:gd name="T20" fmla="*/ 2 w 70"/>
                <a:gd name="T21" fmla="*/ 18 h 86"/>
                <a:gd name="T22" fmla="*/ 0 w 70"/>
                <a:gd name="T23" fmla="*/ 28 h 86"/>
                <a:gd name="T24" fmla="*/ 0 w 70"/>
                <a:gd name="T25" fmla="*/ 38 h 86"/>
                <a:gd name="T26" fmla="*/ 0 w 70"/>
                <a:gd name="T27" fmla="*/ 38 h 86"/>
                <a:gd name="T28" fmla="*/ 0 w 70"/>
                <a:gd name="T29" fmla="*/ 48 h 86"/>
                <a:gd name="T30" fmla="*/ 0 w 70"/>
                <a:gd name="T31" fmla="*/ 48 h 86"/>
                <a:gd name="T32" fmla="*/ 0 w 70"/>
                <a:gd name="T33" fmla="*/ 62 h 86"/>
                <a:gd name="T34" fmla="*/ 2 w 70"/>
                <a:gd name="T35" fmla="*/ 74 h 86"/>
                <a:gd name="T36" fmla="*/ 4 w 70"/>
                <a:gd name="T37" fmla="*/ 82 h 86"/>
                <a:gd name="T38" fmla="*/ 8 w 70"/>
                <a:gd name="T39" fmla="*/ 86 h 86"/>
                <a:gd name="T40" fmla="*/ 8 w 70"/>
                <a:gd name="T41" fmla="*/ 86 h 86"/>
                <a:gd name="T42" fmla="*/ 8 w 70"/>
                <a:gd name="T43" fmla="*/ 86 h 86"/>
                <a:gd name="T44" fmla="*/ 12 w 70"/>
                <a:gd name="T45" fmla="*/ 86 h 86"/>
                <a:gd name="T46" fmla="*/ 12 w 70"/>
                <a:gd name="T47" fmla="*/ 86 h 86"/>
                <a:gd name="T48" fmla="*/ 18 w 70"/>
                <a:gd name="T49" fmla="*/ 78 h 86"/>
                <a:gd name="T50" fmla="*/ 24 w 70"/>
                <a:gd name="T51" fmla="*/ 72 h 86"/>
                <a:gd name="T52" fmla="*/ 24 w 70"/>
                <a:gd name="T53" fmla="*/ 72 h 86"/>
                <a:gd name="T54" fmla="*/ 30 w 70"/>
                <a:gd name="T55" fmla="*/ 64 h 86"/>
                <a:gd name="T56" fmla="*/ 36 w 70"/>
                <a:gd name="T57" fmla="*/ 60 h 86"/>
                <a:gd name="T58" fmla="*/ 36 w 70"/>
                <a:gd name="T59" fmla="*/ 60 h 86"/>
                <a:gd name="T60" fmla="*/ 42 w 70"/>
                <a:gd name="T61" fmla="*/ 58 h 86"/>
                <a:gd name="T62" fmla="*/ 48 w 70"/>
                <a:gd name="T63" fmla="*/ 58 h 86"/>
                <a:gd name="T64" fmla="*/ 60 w 70"/>
                <a:gd name="T65" fmla="*/ 60 h 86"/>
                <a:gd name="T66" fmla="*/ 60 w 70"/>
                <a:gd name="T67" fmla="*/ 60 h 86"/>
                <a:gd name="T68" fmla="*/ 68 w 70"/>
                <a:gd name="T69" fmla="*/ 62 h 86"/>
                <a:gd name="T70" fmla="*/ 68 w 70"/>
                <a:gd name="T71" fmla="*/ 62 h 86"/>
                <a:gd name="T72" fmla="*/ 70 w 70"/>
                <a:gd name="T73" fmla="*/ 42 h 86"/>
                <a:gd name="T74" fmla="*/ 70 w 70"/>
                <a:gd name="T75" fmla="*/ 42 h 86"/>
                <a:gd name="T76" fmla="*/ 66 w 70"/>
                <a:gd name="T77" fmla="*/ 30 h 86"/>
                <a:gd name="T78" fmla="*/ 66 w 70"/>
                <a:gd name="T79" fmla="*/ 30 h 86"/>
                <a:gd name="T80" fmla="*/ 64 w 70"/>
                <a:gd name="T81" fmla="*/ 24 h 86"/>
                <a:gd name="T82" fmla="*/ 60 w 70"/>
                <a:gd name="T83" fmla="*/ 18 h 86"/>
                <a:gd name="T84" fmla="*/ 56 w 70"/>
                <a:gd name="T85" fmla="*/ 14 h 86"/>
                <a:gd name="T86" fmla="*/ 50 w 70"/>
                <a:gd name="T87" fmla="*/ 12 h 86"/>
                <a:gd name="T88" fmla="*/ 50 w 70"/>
                <a:gd name="T89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86">
                  <a:moveTo>
                    <a:pt x="50" y="12"/>
                  </a:moveTo>
                  <a:lnTo>
                    <a:pt x="50" y="12"/>
                  </a:lnTo>
                  <a:lnTo>
                    <a:pt x="38" y="8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10"/>
                  </a:lnTo>
                  <a:lnTo>
                    <a:pt x="2" y="18"/>
                  </a:lnTo>
                  <a:lnTo>
                    <a:pt x="0" y="2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62"/>
                  </a:lnTo>
                  <a:lnTo>
                    <a:pt x="2" y="74"/>
                  </a:lnTo>
                  <a:lnTo>
                    <a:pt x="4" y="82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8" y="78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30" y="64"/>
                  </a:lnTo>
                  <a:lnTo>
                    <a:pt x="36" y="60"/>
                  </a:lnTo>
                  <a:lnTo>
                    <a:pt x="36" y="60"/>
                  </a:lnTo>
                  <a:lnTo>
                    <a:pt x="42" y="58"/>
                  </a:lnTo>
                  <a:lnTo>
                    <a:pt x="48" y="58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8" y="62"/>
                  </a:lnTo>
                  <a:lnTo>
                    <a:pt x="68" y="62"/>
                  </a:lnTo>
                  <a:lnTo>
                    <a:pt x="70" y="42"/>
                  </a:lnTo>
                  <a:lnTo>
                    <a:pt x="70" y="42"/>
                  </a:lnTo>
                  <a:lnTo>
                    <a:pt x="66" y="30"/>
                  </a:lnTo>
                  <a:lnTo>
                    <a:pt x="66" y="30"/>
                  </a:lnTo>
                  <a:lnTo>
                    <a:pt x="64" y="24"/>
                  </a:lnTo>
                  <a:lnTo>
                    <a:pt x="60" y="18"/>
                  </a:lnTo>
                  <a:lnTo>
                    <a:pt x="56" y="14"/>
                  </a:lnTo>
                  <a:lnTo>
                    <a:pt x="50" y="12"/>
                  </a:lnTo>
                  <a:lnTo>
                    <a:pt x="5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0" name=""/>
            <p:cNvSpPr>
              <a:spLocks noEditPoints="1"/>
            </p:cNvSpPr>
            <p:nvPr/>
          </p:nvSpPr>
          <p:spPr bwMode="auto">
            <a:xfrm>
              <a:off x="1446530" y="2830195"/>
              <a:ext cx="384175" cy="421005"/>
            </a:xfrm>
            <a:custGeom>
              <a:avLst/>
              <a:gdLst>
                <a:gd name="T0" fmla="*/ 1136 w 1170"/>
                <a:gd name="T1" fmla="*/ 876 h 1282"/>
                <a:gd name="T2" fmla="*/ 1036 w 1170"/>
                <a:gd name="T3" fmla="*/ 892 h 1282"/>
                <a:gd name="T4" fmla="*/ 1042 w 1170"/>
                <a:gd name="T5" fmla="*/ 796 h 1282"/>
                <a:gd name="T6" fmla="*/ 1028 w 1170"/>
                <a:gd name="T7" fmla="*/ 692 h 1282"/>
                <a:gd name="T8" fmla="*/ 1072 w 1170"/>
                <a:gd name="T9" fmla="*/ 526 h 1282"/>
                <a:gd name="T10" fmla="*/ 1078 w 1170"/>
                <a:gd name="T11" fmla="*/ 382 h 1282"/>
                <a:gd name="T12" fmla="*/ 1050 w 1170"/>
                <a:gd name="T13" fmla="*/ 186 h 1282"/>
                <a:gd name="T14" fmla="*/ 1048 w 1170"/>
                <a:gd name="T15" fmla="*/ 60 h 1282"/>
                <a:gd name="T16" fmla="*/ 940 w 1170"/>
                <a:gd name="T17" fmla="*/ 48 h 1282"/>
                <a:gd name="T18" fmla="*/ 882 w 1170"/>
                <a:gd name="T19" fmla="*/ 80 h 1282"/>
                <a:gd name="T20" fmla="*/ 776 w 1170"/>
                <a:gd name="T21" fmla="*/ 70 h 1282"/>
                <a:gd name="T22" fmla="*/ 704 w 1170"/>
                <a:gd name="T23" fmla="*/ 84 h 1282"/>
                <a:gd name="T24" fmla="*/ 692 w 1170"/>
                <a:gd name="T25" fmla="*/ 50 h 1282"/>
                <a:gd name="T26" fmla="*/ 632 w 1170"/>
                <a:gd name="T27" fmla="*/ 54 h 1282"/>
                <a:gd name="T28" fmla="*/ 624 w 1170"/>
                <a:gd name="T29" fmla="*/ 112 h 1282"/>
                <a:gd name="T30" fmla="*/ 572 w 1170"/>
                <a:gd name="T31" fmla="*/ 96 h 1282"/>
                <a:gd name="T32" fmla="*/ 462 w 1170"/>
                <a:gd name="T33" fmla="*/ 154 h 1282"/>
                <a:gd name="T34" fmla="*/ 420 w 1170"/>
                <a:gd name="T35" fmla="*/ 264 h 1282"/>
                <a:gd name="T36" fmla="*/ 326 w 1170"/>
                <a:gd name="T37" fmla="*/ 290 h 1282"/>
                <a:gd name="T38" fmla="*/ 276 w 1170"/>
                <a:gd name="T39" fmla="*/ 268 h 1282"/>
                <a:gd name="T40" fmla="*/ 182 w 1170"/>
                <a:gd name="T41" fmla="*/ 286 h 1282"/>
                <a:gd name="T42" fmla="*/ 172 w 1170"/>
                <a:gd name="T43" fmla="*/ 340 h 1282"/>
                <a:gd name="T44" fmla="*/ 140 w 1170"/>
                <a:gd name="T45" fmla="*/ 366 h 1282"/>
                <a:gd name="T46" fmla="*/ 70 w 1170"/>
                <a:gd name="T47" fmla="*/ 388 h 1282"/>
                <a:gd name="T48" fmla="*/ 38 w 1170"/>
                <a:gd name="T49" fmla="*/ 446 h 1282"/>
                <a:gd name="T50" fmla="*/ 18 w 1170"/>
                <a:gd name="T51" fmla="*/ 476 h 1282"/>
                <a:gd name="T52" fmla="*/ 62 w 1170"/>
                <a:gd name="T53" fmla="*/ 542 h 1282"/>
                <a:gd name="T54" fmla="*/ 48 w 1170"/>
                <a:gd name="T55" fmla="*/ 608 h 1282"/>
                <a:gd name="T56" fmla="*/ 36 w 1170"/>
                <a:gd name="T57" fmla="*/ 688 h 1282"/>
                <a:gd name="T58" fmla="*/ 80 w 1170"/>
                <a:gd name="T59" fmla="*/ 704 h 1282"/>
                <a:gd name="T60" fmla="*/ 150 w 1170"/>
                <a:gd name="T61" fmla="*/ 716 h 1282"/>
                <a:gd name="T62" fmla="*/ 168 w 1170"/>
                <a:gd name="T63" fmla="*/ 770 h 1282"/>
                <a:gd name="T64" fmla="*/ 132 w 1170"/>
                <a:gd name="T65" fmla="*/ 816 h 1282"/>
                <a:gd name="T66" fmla="*/ 92 w 1170"/>
                <a:gd name="T67" fmla="*/ 904 h 1282"/>
                <a:gd name="T68" fmla="*/ 68 w 1170"/>
                <a:gd name="T69" fmla="*/ 956 h 1282"/>
                <a:gd name="T70" fmla="*/ 74 w 1170"/>
                <a:gd name="T71" fmla="*/ 1028 h 1282"/>
                <a:gd name="T72" fmla="*/ 124 w 1170"/>
                <a:gd name="T73" fmla="*/ 1056 h 1282"/>
                <a:gd name="T74" fmla="*/ 194 w 1170"/>
                <a:gd name="T75" fmla="*/ 1072 h 1282"/>
                <a:gd name="T76" fmla="*/ 254 w 1170"/>
                <a:gd name="T77" fmla="*/ 1136 h 1282"/>
                <a:gd name="T78" fmla="*/ 250 w 1170"/>
                <a:gd name="T79" fmla="*/ 1206 h 1282"/>
                <a:gd name="T80" fmla="*/ 364 w 1170"/>
                <a:gd name="T81" fmla="*/ 1226 h 1282"/>
                <a:gd name="T82" fmla="*/ 420 w 1170"/>
                <a:gd name="T83" fmla="*/ 1234 h 1282"/>
                <a:gd name="T84" fmla="*/ 472 w 1170"/>
                <a:gd name="T85" fmla="*/ 1194 h 1282"/>
                <a:gd name="T86" fmla="*/ 526 w 1170"/>
                <a:gd name="T87" fmla="*/ 1276 h 1282"/>
                <a:gd name="T88" fmla="*/ 614 w 1170"/>
                <a:gd name="T89" fmla="*/ 1280 h 1282"/>
                <a:gd name="T90" fmla="*/ 704 w 1170"/>
                <a:gd name="T91" fmla="*/ 1244 h 1282"/>
                <a:gd name="T92" fmla="*/ 784 w 1170"/>
                <a:gd name="T93" fmla="*/ 1246 h 1282"/>
                <a:gd name="T94" fmla="*/ 836 w 1170"/>
                <a:gd name="T95" fmla="*/ 1208 h 1282"/>
                <a:gd name="T96" fmla="*/ 938 w 1170"/>
                <a:gd name="T97" fmla="*/ 1164 h 1282"/>
                <a:gd name="T98" fmla="*/ 986 w 1170"/>
                <a:gd name="T99" fmla="*/ 1214 h 1282"/>
                <a:gd name="T100" fmla="*/ 1112 w 1170"/>
                <a:gd name="T101" fmla="*/ 1184 h 1282"/>
                <a:gd name="T102" fmla="*/ 1144 w 1170"/>
                <a:gd name="T103" fmla="*/ 1046 h 1282"/>
                <a:gd name="T104" fmla="*/ 622 w 1170"/>
                <a:gd name="T105" fmla="*/ 1060 h 1282"/>
                <a:gd name="T106" fmla="*/ 582 w 1170"/>
                <a:gd name="T107" fmla="*/ 1108 h 1282"/>
                <a:gd name="T108" fmla="*/ 494 w 1170"/>
                <a:gd name="T109" fmla="*/ 1122 h 1282"/>
                <a:gd name="T110" fmla="*/ 438 w 1170"/>
                <a:gd name="T111" fmla="*/ 1060 h 1282"/>
                <a:gd name="T112" fmla="*/ 468 w 1170"/>
                <a:gd name="T113" fmla="*/ 1036 h 1282"/>
                <a:gd name="T114" fmla="*/ 472 w 1170"/>
                <a:gd name="T115" fmla="*/ 962 h 1282"/>
                <a:gd name="T116" fmla="*/ 508 w 1170"/>
                <a:gd name="T117" fmla="*/ 968 h 1282"/>
                <a:gd name="T118" fmla="*/ 584 w 1170"/>
                <a:gd name="T119" fmla="*/ 932 h 1282"/>
                <a:gd name="T120" fmla="*/ 626 w 1170"/>
                <a:gd name="T121" fmla="*/ 992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0" h="1282">
                  <a:moveTo>
                    <a:pt x="1162" y="944"/>
                  </a:moveTo>
                  <a:lnTo>
                    <a:pt x="1162" y="944"/>
                  </a:lnTo>
                  <a:lnTo>
                    <a:pt x="1166" y="932"/>
                  </a:lnTo>
                  <a:lnTo>
                    <a:pt x="1170" y="918"/>
                  </a:lnTo>
                  <a:lnTo>
                    <a:pt x="1170" y="906"/>
                  </a:lnTo>
                  <a:lnTo>
                    <a:pt x="1168" y="894"/>
                  </a:lnTo>
                  <a:lnTo>
                    <a:pt x="1168" y="894"/>
                  </a:lnTo>
                  <a:lnTo>
                    <a:pt x="1162" y="874"/>
                  </a:lnTo>
                  <a:lnTo>
                    <a:pt x="1158" y="868"/>
                  </a:lnTo>
                  <a:lnTo>
                    <a:pt x="1154" y="866"/>
                  </a:lnTo>
                  <a:lnTo>
                    <a:pt x="1150" y="866"/>
                  </a:lnTo>
                  <a:lnTo>
                    <a:pt x="1150" y="866"/>
                  </a:lnTo>
                  <a:lnTo>
                    <a:pt x="1146" y="866"/>
                  </a:lnTo>
                  <a:lnTo>
                    <a:pt x="1144" y="868"/>
                  </a:lnTo>
                  <a:lnTo>
                    <a:pt x="1136" y="876"/>
                  </a:lnTo>
                  <a:lnTo>
                    <a:pt x="1118" y="898"/>
                  </a:lnTo>
                  <a:lnTo>
                    <a:pt x="1118" y="898"/>
                  </a:lnTo>
                  <a:lnTo>
                    <a:pt x="1096" y="926"/>
                  </a:lnTo>
                  <a:lnTo>
                    <a:pt x="1086" y="936"/>
                  </a:lnTo>
                  <a:lnTo>
                    <a:pt x="1080" y="938"/>
                  </a:lnTo>
                  <a:lnTo>
                    <a:pt x="1076" y="938"/>
                  </a:lnTo>
                  <a:lnTo>
                    <a:pt x="1076" y="938"/>
                  </a:lnTo>
                  <a:lnTo>
                    <a:pt x="1064" y="932"/>
                  </a:lnTo>
                  <a:lnTo>
                    <a:pt x="1050" y="922"/>
                  </a:lnTo>
                  <a:lnTo>
                    <a:pt x="1038" y="912"/>
                  </a:lnTo>
                  <a:lnTo>
                    <a:pt x="1034" y="908"/>
                  </a:lnTo>
                  <a:lnTo>
                    <a:pt x="1034" y="902"/>
                  </a:lnTo>
                  <a:lnTo>
                    <a:pt x="1034" y="902"/>
                  </a:lnTo>
                  <a:lnTo>
                    <a:pt x="1034" y="898"/>
                  </a:lnTo>
                  <a:lnTo>
                    <a:pt x="1036" y="892"/>
                  </a:lnTo>
                  <a:lnTo>
                    <a:pt x="1042" y="884"/>
                  </a:lnTo>
                  <a:lnTo>
                    <a:pt x="1058" y="870"/>
                  </a:lnTo>
                  <a:lnTo>
                    <a:pt x="1058" y="870"/>
                  </a:lnTo>
                  <a:lnTo>
                    <a:pt x="1064" y="864"/>
                  </a:lnTo>
                  <a:lnTo>
                    <a:pt x="1066" y="858"/>
                  </a:lnTo>
                  <a:lnTo>
                    <a:pt x="1066" y="850"/>
                  </a:lnTo>
                  <a:lnTo>
                    <a:pt x="1060" y="844"/>
                  </a:lnTo>
                  <a:lnTo>
                    <a:pt x="1060" y="844"/>
                  </a:lnTo>
                  <a:lnTo>
                    <a:pt x="1052" y="838"/>
                  </a:lnTo>
                  <a:lnTo>
                    <a:pt x="1048" y="830"/>
                  </a:lnTo>
                  <a:lnTo>
                    <a:pt x="1044" y="820"/>
                  </a:lnTo>
                  <a:lnTo>
                    <a:pt x="1044" y="812"/>
                  </a:lnTo>
                  <a:lnTo>
                    <a:pt x="1044" y="812"/>
                  </a:lnTo>
                  <a:lnTo>
                    <a:pt x="1044" y="804"/>
                  </a:lnTo>
                  <a:lnTo>
                    <a:pt x="1042" y="796"/>
                  </a:lnTo>
                  <a:lnTo>
                    <a:pt x="1038" y="790"/>
                  </a:lnTo>
                  <a:lnTo>
                    <a:pt x="1032" y="782"/>
                  </a:lnTo>
                  <a:lnTo>
                    <a:pt x="1032" y="782"/>
                  </a:lnTo>
                  <a:lnTo>
                    <a:pt x="1026" y="776"/>
                  </a:lnTo>
                  <a:lnTo>
                    <a:pt x="1026" y="772"/>
                  </a:lnTo>
                  <a:lnTo>
                    <a:pt x="1026" y="766"/>
                  </a:lnTo>
                  <a:lnTo>
                    <a:pt x="1030" y="760"/>
                  </a:lnTo>
                  <a:lnTo>
                    <a:pt x="1030" y="760"/>
                  </a:lnTo>
                  <a:lnTo>
                    <a:pt x="1034" y="752"/>
                  </a:lnTo>
                  <a:lnTo>
                    <a:pt x="1036" y="742"/>
                  </a:lnTo>
                  <a:lnTo>
                    <a:pt x="1036" y="732"/>
                  </a:lnTo>
                  <a:lnTo>
                    <a:pt x="1034" y="722"/>
                  </a:lnTo>
                  <a:lnTo>
                    <a:pt x="1034" y="722"/>
                  </a:lnTo>
                  <a:lnTo>
                    <a:pt x="1030" y="708"/>
                  </a:lnTo>
                  <a:lnTo>
                    <a:pt x="1028" y="692"/>
                  </a:lnTo>
                  <a:lnTo>
                    <a:pt x="1028" y="678"/>
                  </a:lnTo>
                  <a:lnTo>
                    <a:pt x="1030" y="668"/>
                  </a:lnTo>
                  <a:lnTo>
                    <a:pt x="1030" y="668"/>
                  </a:lnTo>
                  <a:lnTo>
                    <a:pt x="1034" y="660"/>
                  </a:lnTo>
                  <a:lnTo>
                    <a:pt x="1040" y="648"/>
                  </a:lnTo>
                  <a:lnTo>
                    <a:pt x="1054" y="630"/>
                  </a:lnTo>
                  <a:lnTo>
                    <a:pt x="1054" y="630"/>
                  </a:lnTo>
                  <a:lnTo>
                    <a:pt x="1058" y="618"/>
                  </a:lnTo>
                  <a:lnTo>
                    <a:pt x="1064" y="604"/>
                  </a:lnTo>
                  <a:lnTo>
                    <a:pt x="1070" y="584"/>
                  </a:lnTo>
                  <a:lnTo>
                    <a:pt x="1070" y="574"/>
                  </a:lnTo>
                  <a:lnTo>
                    <a:pt x="1070" y="564"/>
                  </a:lnTo>
                  <a:lnTo>
                    <a:pt x="1070" y="564"/>
                  </a:lnTo>
                  <a:lnTo>
                    <a:pt x="1070" y="544"/>
                  </a:lnTo>
                  <a:lnTo>
                    <a:pt x="1072" y="526"/>
                  </a:lnTo>
                  <a:lnTo>
                    <a:pt x="1072" y="512"/>
                  </a:lnTo>
                  <a:lnTo>
                    <a:pt x="1072" y="506"/>
                  </a:lnTo>
                  <a:lnTo>
                    <a:pt x="1068" y="502"/>
                  </a:lnTo>
                  <a:lnTo>
                    <a:pt x="1068" y="502"/>
                  </a:lnTo>
                  <a:lnTo>
                    <a:pt x="1054" y="480"/>
                  </a:lnTo>
                  <a:lnTo>
                    <a:pt x="1048" y="468"/>
                  </a:lnTo>
                  <a:lnTo>
                    <a:pt x="1044" y="456"/>
                  </a:lnTo>
                  <a:lnTo>
                    <a:pt x="1044" y="456"/>
                  </a:lnTo>
                  <a:lnTo>
                    <a:pt x="1046" y="442"/>
                  </a:lnTo>
                  <a:lnTo>
                    <a:pt x="1052" y="424"/>
                  </a:lnTo>
                  <a:lnTo>
                    <a:pt x="1058" y="404"/>
                  </a:lnTo>
                  <a:lnTo>
                    <a:pt x="1064" y="396"/>
                  </a:lnTo>
                  <a:lnTo>
                    <a:pt x="1070" y="390"/>
                  </a:lnTo>
                  <a:lnTo>
                    <a:pt x="1070" y="390"/>
                  </a:lnTo>
                  <a:lnTo>
                    <a:pt x="1078" y="382"/>
                  </a:lnTo>
                  <a:lnTo>
                    <a:pt x="1084" y="372"/>
                  </a:lnTo>
                  <a:lnTo>
                    <a:pt x="1086" y="364"/>
                  </a:lnTo>
                  <a:lnTo>
                    <a:pt x="1086" y="356"/>
                  </a:lnTo>
                  <a:lnTo>
                    <a:pt x="1086" y="356"/>
                  </a:lnTo>
                  <a:lnTo>
                    <a:pt x="1086" y="330"/>
                  </a:lnTo>
                  <a:lnTo>
                    <a:pt x="1082" y="300"/>
                  </a:lnTo>
                  <a:lnTo>
                    <a:pt x="1082" y="300"/>
                  </a:lnTo>
                  <a:lnTo>
                    <a:pt x="1078" y="286"/>
                  </a:lnTo>
                  <a:lnTo>
                    <a:pt x="1070" y="266"/>
                  </a:lnTo>
                  <a:lnTo>
                    <a:pt x="1056" y="228"/>
                  </a:lnTo>
                  <a:lnTo>
                    <a:pt x="1056" y="228"/>
                  </a:lnTo>
                  <a:lnTo>
                    <a:pt x="1052" y="222"/>
                  </a:lnTo>
                  <a:lnTo>
                    <a:pt x="1052" y="216"/>
                  </a:lnTo>
                  <a:lnTo>
                    <a:pt x="1050" y="200"/>
                  </a:lnTo>
                  <a:lnTo>
                    <a:pt x="1050" y="186"/>
                  </a:lnTo>
                  <a:lnTo>
                    <a:pt x="1048" y="174"/>
                  </a:lnTo>
                  <a:lnTo>
                    <a:pt x="1048" y="174"/>
                  </a:lnTo>
                  <a:lnTo>
                    <a:pt x="1044" y="164"/>
                  </a:lnTo>
                  <a:lnTo>
                    <a:pt x="1044" y="154"/>
                  </a:lnTo>
                  <a:lnTo>
                    <a:pt x="1042" y="134"/>
                  </a:lnTo>
                  <a:lnTo>
                    <a:pt x="1042" y="134"/>
                  </a:lnTo>
                  <a:lnTo>
                    <a:pt x="1040" y="116"/>
                  </a:lnTo>
                  <a:lnTo>
                    <a:pt x="1042" y="104"/>
                  </a:lnTo>
                  <a:lnTo>
                    <a:pt x="1044" y="94"/>
                  </a:lnTo>
                  <a:lnTo>
                    <a:pt x="1044" y="94"/>
                  </a:lnTo>
                  <a:lnTo>
                    <a:pt x="1050" y="84"/>
                  </a:lnTo>
                  <a:lnTo>
                    <a:pt x="1054" y="76"/>
                  </a:lnTo>
                  <a:lnTo>
                    <a:pt x="1054" y="68"/>
                  </a:lnTo>
                  <a:lnTo>
                    <a:pt x="1052" y="64"/>
                  </a:lnTo>
                  <a:lnTo>
                    <a:pt x="1048" y="60"/>
                  </a:lnTo>
                  <a:lnTo>
                    <a:pt x="1048" y="60"/>
                  </a:lnTo>
                  <a:lnTo>
                    <a:pt x="1030" y="42"/>
                  </a:lnTo>
                  <a:lnTo>
                    <a:pt x="1022" y="32"/>
                  </a:lnTo>
                  <a:lnTo>
                    <a:pt x="1018" y="28"/>
                  </a:lnTo>
                  <a:lnTo>
                    <a:pt x="1018" y="24"/>
                  </a:lnTo>
                  <a:lnTo>
                    <a:pt x="1018" y="24"/>
                  </a:lnTo>
                  <a:lnTo>
                    <a:pt x="1014" y="12"/>
                  </a:lnTo>
                  <a:lnTo>
                    <a:pt x="1010" y="0"/>
                  </a:lnTo>
                  <a:lnTo>
                    <a:pt x="1010" y="0"/>
                  </a:lnTo>
                  <a:lnTo>
                    <a:pt x="996" y="10"/>
                  </a:lnTo>
                  <a:lnTo>
                    <a:pt x="980" y="18"/>
                  </a:lnTo>
                  <a:lnTo>
                    <a:pt x="956" y="36"/>
                  </a:lnTo>
                  <a:lnTo>
                    <a:pt x="956" y="36"/>
                  </a:lnTo>
                  <a:lnTo>
                    <a:pt x="940" y="48"/>
                  </a:lnTo>
                  <a:lnTo>
                    <a:pt x="940" y="48"/>
                  </a:lnTo>
                  <a:lnTo>
                    <a:pt x="938" y="50"/>
                  </a:lnTo>
                  <a:lnTo>
                    <a:pt x="936" y="54"/>
                  </a:lnTo>
                  <a:lnTo>
                    <a:pt x="934" y="66"/>
                  </a:lnTo>
                  <a:lnTo>
                    <a:pt x="934" y="66"/>
                  </a:lnTo>
                  <a:lnTo>
                    <a:pt x="932" y="80"/>
                  </a:lnTo>
                  <a:lnTo>
                    <a:pt x="930" y="86"/>
                  </a:lnTo>
                  <a:lnTo>
                    <a:pt x="926" y="92"/>
                  </a:lnTo>
                  <a:lnTo>
                    <a:pt x="926" y="92"/>
                  </a:lnTo>
                  <a:lnTo>
                    <a:pt x="920" y="96"/>
                  </a:lnTo>
                  <a:lnTo>
                    <a:pt x="914" y="98"/>
                  </a:lnTo>
                  <a:lnTo>
                    <a:pt x="908" y="100"/>
                  </a:lnTo>
                  <a:lnTo>
                    <a:pt x="902" y="98"/>
                  </a:lnTo>
                  <a:lnTo>
                    <a:pt x="902" y="98"/>
                  </a:lnTo>
                  <a:lnTo>
                    <a:pt x="892" y="90"/>
                  </a:lnTo>
                  <a:lnTo>
                    <a:pt x="882" y="80"/>
                  </a:lnTo>
                  <a:lnTo>
                    <a:pt x="880" y="78"/>
                  </a:lnTo>
                  <a:lnTo>
                    <a:pt x="880" y="78"/>
                  </a:lnTo>
                  <a:lnTo>
                    <a:pt x="870" y="68"/>
                  </a:lnTo>
                  <a:lnTo>
                    <a:pt x="860" y="62"/>
                  </a:lnTo>
                  <a:lnTo>
                    <a:pt x="852" y="58"/>
                  </a:lnTo>
                  <a:lnTo>
                    <a:pt x="844" y="56"/>
                  </a:lnTo>
                  <a:lnTo>
                    <a:pt x="844" y="56"/>
                  </a:lnTo>
                  <a:lnTo>
                    <a:pt x="830" y="58"/>
                  </a:lnTo>
                  <a:lnTo>
                    <a:pt x="824" y="62"/>
                  </a:lnTo>
                  <a:lnTo>
                    <a:pt x="824" y="62"/>
                  </a:lnTo>
                  <a:lnTo>
                    <a:pt x="810" y="68"/>
                  </a:lnTo>
                  <a:lnTo>
                    <a:pt x="810" y="68"/>
                  </a:lnTo>
                  <a:lnTo>
                    <a:pt x="800" y="72"/>
                  </a:lnTo>
                  <a:lnTo>
                    <a:pt x="792" y="72"/>
                  </a:lnTo>
                  <a:lnTo>
                    <a:pt x="776" y="70"/>
                  </a:lnTo>
                  <a:lnTo>
                    <a:pt x="776" y="70"/>
                  </a:lnTo>
                  <a:lnTo>
                    <a:pt x="768" y="68"/>
                  </a:lnTo>
                  <a:lnTo>
                    <a:pt x="768" y="68"/>
                  </a:lnTo>
                  <a:lnTo>
                    <a:pt x="756" y="66"/>
                  </a:lnTo>
                  <a:lnTo>
                    <a:pt x="756" y="66"/>
                  </a:lnTo>
                  <a:lnTo>
                    <a:pt x="744" y="64"/>
                  </a:lnTo>
                  <a:lnTo>
                    <a:pt x="732" y="62"/>
                  </a:lnTo>
                  <a:lnTo>
                    <a:pt x="732" y="62"/>
                  </a:lnTo>
                  <a:lnTo>
                    <a:pt x="728" y="62"/>
                  </a:lnTo>
                  <a:lnTo>
                    <a:pt x="726" y="64"/>
                  </a:lnTo>
                  <a:lnTo>
                    <a:pt x="720" y="72"/>
                  </a:lnTo>
                  <a:lnTo>
                    <a:pt x="720" y="72"/>
                  </a:lnTo>
                  <a:lnTo>
                    <a:pt x="714" y="80"/>
                  </a:lnTo>
                  <a:lnTo>
                    <a:pt x="710" y="84"/>
                  </a:lnTo>
                  <a:lnTo>
                    <a:pt x="704" y="84"/>
                  </a:lnTo>
                  <a:lnTo>
                    <a:pt x="704" y="84"/>
                  </a:lnTo>
                  <a:lnTo>
                    <a:pt x="698" y="84"/>
                  </a:lnTo>
                  <a:lnTo>
                    <a:pt x="694" y="82"/>
                  </a:lnTo>
                  <a:lnTo>
                    <a:pt x="692" y="78"/>
                  </a:lnTo>
                  <a:lnTo>
                    <a:pt x="692" y="78"/>
                  </a:lnTo>
                  <a:lnTo>
                    <a:pt x="690" y="74"/>
                  </a:lnTo>
                  <a:lnTo>
                    <a:pt x="692" y="68"/>
                  </a:lnTo>
                  <a:lnTo>
                    <a:pt x="694" y="64"/>
                  </a:lnTo>
                  <a:lnTo>
                    <a:pt x="700" y="58"/>
                  </a:lnTo>
                  <a:lnTo>
                    <a:pt x="700" y="58"/>
                  </a:lnTo>
                  <a:lnTo>
                    <a:pt x="700" y="56"/>
                  </a:lnTo>
                  <a:lnTo>
                    <a:pt x="700" y="56"/>
                  </a:lnTo>
                  <a:lnTo>
                    <a:pt x="698" y="5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84" y="44"/>
                  </a:lnTo>
                  <a:lnTo>
                    <a:pt x="684" y="44"/>
                  </a:lnTo>
                  <a:lnTo>
                    <a:pt x="676" y="38"/>
                  </a:lnTo>
                  <a:lnTo>
                    <a:pt x="666" y="34"/>
                  </a:lnTo>
                  <a:lnTo>
                    <a:pt x="656" y="30"/>
                  </a:lnTo>
                  <a:lnTo>
                    <a:pt x="646" y="30"/>
                  </a:lnTo>
                  <a:lnTo>
                    <a:pt x="646" y="30"/>
                  </a:lnTo>
                  <a:lnTo>
                    <a:pt x="640" y="32"/>
                  </a:lnTo>
                  <a:lnTo>
                    <a:pt x="632" y="36"/>
                  </a:lnTo>
                  <a:lnTo>
                    <a:pt x="628" y="40"/>
                  </a:lnTo>
                  <a:lnTo>
                    <a:pt x="626" y="44"/>
                  </a:lnTo>
                  <a:lnTo>
                    <a:pt x="626" y="44"/>
                  </a:lnTo>
                  <a:lnTo>
                    <a:pt x="626" y="48"/>
                  </a:lnTo>
                  <a:lnTo>
                    <a:pt x="632" y="54"/>
                  </a:lnTo>
                  <a:lnTo>
                    <a:pt x="632" y="54"/>
                  </a:lnTo>
                  <a:lnTo>
                    <a:pt x="638" y="62"/>
                  </a:lnTo>
                  <a:lnTo>
                    <a:pt x="638" y="62"/>
                  </a:lnTo>
                  <a:lnTo>
                    <a:pt x="638" y="68"/>
                  </a:lnTo>
                  <a:lnTo>
                    <a:pt x="638" y="70"/>
                  </a:lnTo>
                  <a:lnTo>
                    <a:pt x="634" y="72"/>
                  </a:lnTo>
                  <a:lnTo>
                    <a:pt x="634" y="72"/>
                  </a:lnTo>
                  <a:lnTo>
                    <a:pt x="632" y="74"/>
                  </a:lnTo>
                  <a:lnTo>
                    <a:pt x="630" y="78"/>
                  </a:lnTo>
                  <a:lnTo>
                    <a:pt x="630" y="78"/>
                  </a:lnTo>
                  <a:lnTo>
                    <a:pt x="632" y="88"/>
                  </a:lnTo>
                  <a:lnTo>
                    <a:pt x="632" y="88"/>
                  </a:lnTo>
                  <a:lnTo>
                    <a:pt x="630" y="102"/>
                  </a:lnTo>
                  <a:lnTo>
                    <a:pt x="628" y="108"/>
                  </a:lnTo>
                  <a:lnTo>
                    <a:pt x="624" y="112"/>
                  </a:lnTo>
                  <a:lnTo>
                    <a:pt x="624" y="112"/>
                  </a:lnTo>
                  <a:lnTo>
                    <a:pt x="622" y="112"/>
                  </a:lnTo>
                  <a:lnTo>
                    <a:pt x="622" y="112"/>
                  </a:lnTo>
                  <a:lnTo>
                    <a:pt x="620" y="112"/>
                  </a:lnTo>
                  <a:lnTo>
                    <a:pt x="616" y="110"/>
                  </a:lnTo>
                  <a:lnTo>
                    <a:pt x="612" y="104"/>
                  </a:lnTo>
                  <a:lnTo>
                    <a:pt x="612" y="104"/>
                  </a:lnTo>
                  <a:lnTo>
                    <a:pt x="606" y="100"/>
                  </a:lnTo>
                  <a:lnTo>
                    <a:pt x="606" y="100"/>
                  </a:lnTo>
                  <a:lnTo>
                    <a:pt x="602" y="100"/>
                  </a:lnTo>
                  <a:lnTo>
                    <a:pt x="602" y="100"/>
                  </a:lnTo>
                  <a:lnTo>
                    <a:pt x="592" y="100"/>
                  </a:lnTo>
                  <a:lnTo>
                    <a:pt x="588" y="98"/>
                  </a:lnTo>
                  <a:lnTo>
                    <a:pt x="580" y="94"/>
                  </a:lnTo>
                  <a:lnTo>
                    <a:pt x="580" y="94"/>
                  </a:lnTo>
                  <a:lnTo>
                    <a:pt x="572" y="96"/>
                  </a:lnTo>
                  <a:lnTo>
                    <a:pt x="564" y="96"/>
                  </a:lnTo>
                  <a:lnTo>
                    <a:pt x="546" y="94"/>
                  </a:lnTo>
                  <a:lnTo>
                    <a:pt x="546" y="94"/>
                  </a:lnTo>
                  <a:lnTo>
                    <a:pt x="528" y="94"/>
                  </a:lnTo>
                  <a:lnTo>
                    <a:pt x="528" y="94"/>
                  </a:lnTo>
                  <a:lnTo>
                    <a:pt x="518" y="94"/>
                  </a:lnTo>
                  <a:lnTo>
                    <a:pt x="510" y="98"/>
                  </a:lnTo>
                  <a:lnTo>
                    <a:pt x="506" y="104"/>
                  </a:lnTo>
                  <a:lnTo>
                    <a:pt x="502" y="112"/>
                  </a:lnTo>
                  <a:lnTo>
                    <a:pt x="502" y="112"/>
                  </a:lnTo>
                  <a:lnTo>
                    <a:pt x="500" y="120"/>
                  </a:lnTo>
                  <a:lnTo>
                    <a:pt x="492" y="128"/>
                  </a:lnTo>
                  <a:lnTo>
                    <a:pt x="474" y="144"/>
                  </a:lnTo>
                  <a:lnTo>
                    <a:pt x="474" y="144"/>
                  </a:lnTo>
                  <a:lnTo>
                    <a:pt x="462" y="154"/>
                  </a:lnTo>
                  <a:lnTo>
                    <a:pt x="462" y="154"/>
                  </a:lnTo>
                  <a:lnTo>
                    <a:pt x="440" y="178"/>
                  </a:lnTo>
                  <a:lnTo>
                    <a:pt x="414" y="204"/>
                  </a:lnTo>
                  <a:lnTo>
                    <a:pt x="414" y="204"/>
                  </a:lnTo>
                  <a:lnTo>
                    <a:pt x="410" y="212"/>
                  </a:lnTo>
                  <a:lnTo>
                    <a:pt x="410" y="218"/>
                  </a:lnTo>
                  <a:lnTo>
                    <a:pt x="412" y="222"/>
                  </a:lnTo>
                  <a:lnTo>
                    <a:pt x="416" y="226"/>
                  </a:lnTo>
                  <a:lnTo>
                    <a:pt x="416" y="226"/>
                  </a:lnTo>
                  <a:lnTo>
                    <a:pt x="420" y="234"/>
                  </a:lnTo>
                  <a:lnTo>
                    <a:pt x="420" y="234"/>
                  </a:lnTo>
                  <a:lnTo>
                    <a:pt x="422" y="240"/>
                  </a:lnTo>
                  <a:lnTo>
                    <a:pt x="422" y="246"/>
                  </a:lnTo>
                  <a:lnTo>
                    <a:pt x="422" y="256"/>
                  </a:lnTo>
                  <a:lnTo>
                    <a:pt x="420" y="264"/>
                  </a:lnTo>
                  <a:lnTo>
                    <a:pt x="420" y="264"/>
                  </a:lnTo>
                  <a:lnTo>
                    <a:pt x="418" y="272"/>
                  </a:lnTo>
                  <a:lnTo>
                    <a:pt x="414" y="278"/>
                  </a:lnTo>
                  <a:lnTo>
                    <a:pt x="410" y="282"/>
                  </a:lnTo>
                  <a:lnTo>
                    <a:pt x="404" y="284"/>
                  </a:lnTo>
                  <a:lnTo>
                    <a:pt x="404" y="284"/>
                  </a:lnTo>
                  <a:lnTo>
                    <a:pt x="394" y="288"/>
                  </a:lnTo>
                  <a:lnTo>
                    <a:pt x="380" y="292"/>
                  </a:lnTo>
                  <a:lnTo>
                    <a:pt x="352" y="294"/>
                  </a:lnTo>
                  <a:lnTo>
                    <a:pt x="352" y="294"/>
                  </a:lnTo>
                  <a:lnTo>
                    <a:pt x="342" y="294"/>
                  </a:lnTo>
                  <a:lnTo>
                    <a:pt x="342" y="294"/>
                  </a:lnTo>
                  <a:lnTo>
                    <a:pt x="336" y="294"/>
                  </a:lnTo>
                  <a:lnTo>
                    <a:pt x="330" y="292"/>
                  </a:lnTo>
                  <a:lnTo>
                    <a:pt x="326" y="290"/>
                  </a:lnTo>
                  <a:lnTo>
                    <a:pt x="322" y="286"/>
                  </a:lnTo>
                  <a:lnTo>
                    <a:pt x="316" y="276"/>
                  </a:lnTo>
                  <a:lnTo>
                    <a:pt x="310" y="266"/>
                  </a:lnTo>
                  <a:lnTo>
                    <a:pt x="310" y="266"/>
                  </a:lnTo>
                  <a:lnTo>
                    <a:pt x="306" y="258"/>
                  </a:lnTo>
                  <a:lnTo>
                    <a:pt x="302" y="252"/>
                  </a:lnTo>
                  <a:lnTo>
                    <a:pt x="302" y="252"/>
                  </a:lnTo>
                  <a:lnTo>
                    <a:pt x="296" y="246"/>
                  </a:lnTo>
                  <a:lnTo>
                    <a:pt x="288" y="246"/>
                  </a:lnTo>
                  <a:lnTo>
                    <a:pt x="288" y="246"/>
                  </a:lnTo>
                  <a:lnTo>
                    <a:pt x="286" y="248"/>
                  </a:lnTo>
                  <a:lnTo>
                    <a:pt x="284" y="250"/>
                  </a:lnTo>
                  <a:lnTo>
                    <a:pt x="282" y="256"/>
                  </a:lnTo>
                  <a:lnTo>
                    <a:pt x="282" y="256"/>
                  </a:lnTo>
                  <a:lnTo>
                    <a:pt x="276" y="268"/>
                  </a:lnTo>
                  <a:lnTo>
                    <a:pt x="268" y="276"/>
                  </a:lnTo>
                  <a:lnTo>
                    <a:pt x="260" y="282"/>
                  </a:lnTo>
                  <a:lnTo>
                    <a:pt x="254" y="282"/>
                  </a:lnTo>
                  <a:lnTo>
                    <a:pt x="250" y="282"/>
                  </a:lnTo>
                  <a:lnTo>
                    <a:pt x="250" y="282"/>
                  </a:lnTo>
                  <a:lnTo>
                    <a:pt x="238" y="278"/>
                  </a:lnTo>
                  <a:lnTo>
                    <a:pt x="238" y="278"/>
                  </a:lnTo>
                  <a:lnTo>
                    <a:pt x="226" y="274"/>
                  </a:lnTo>
                  <a:lnTo>
                    <a:pt x="222" y="274"/>
                  </a:lnTo>
                  <a:lnTo>
                    <a:pt x="220" y="276"/>
                  </a:lnTo>
                  <a:lnTo>
                    <a:pt x="220" y="276"/>
                  </a:lnTo>
                  <a:lnTo>
                    <a:pt x="212" y="284"/>
                  </a:lnTo>
                  <a:lnTo>
                    <a:pt x="204" y="288"/>
                  </a:lnTo>
                  <a:lnTo>
                    <a:pt x="194" y="290"/>
                  </a:lnTo>
                  <a:lnTo>
                    <a:pt x="182" y="286"/>
                  </a:lnTo>
                  <a:lnTo>
                    <a:pt x="182" y="286"/>
                  </a:lnTo>
                  <a:lnTo>
                    <a:pt x="178" y="286"/>
                  </a:lnTo>
                  <a:lnTo>
                    <a:pt x="174" y="288"/>
                  </a:lnTo>
                  <a:lnTo>
                    <a:pt x="172" y="292"/>
                  </a:lnTo>
                  <a:lnTo>
                    <a:pt x="170" y="298"/>
                  </a:lnTo>
                  <a:lnTo>
                    <a:pt x="170" y="298"/>
                  </a:lnTo>
                  <a:lnTo>
                    <a:pt x="168" y="308"/>
                  </a:lnTo>
                  <a:lnTo>
                    <a:pt x="162" y="318"/>
                  </a:lnTo>
                  <a:lnTo>
                    <a:pt x="162" y="318"/>
                  </a:lnTo>
                  <a:lnTo>
                    <a:pt x="160" y="324"/>
                  </a:lnTo>
                  <a:lnTo>
                    <a:pt x="162" y="326"/>
                  </a:lnTo>
                  <a:lnTo>
                    <a:pt x="166" y="334"/>
                  </a:lnTo>
                  <a:lnTo>
                    <a:pt x="166" y="334"/>
                  </a:lnTo>
                  <a:lnTo>
                    <a:pt x="172" y="340"/>
                  </a:lnTo>
                  <a:lnTo>
                    <a:pt x="172" y="340"/>
                  </a:lnTo>
                  <a:lnTo>
                    <a:pt x="174" y="344"/>
                  </a:lnTo>
                  <a:lnTo>
                    <a:pt x="176" y="352"/>
                  </a:lnTo>
                  <a:lnTo>
                    <a:pt x="176" y="358"/>
                  </a:lnTo>
                  <a:lnTo>
                    <a:pt x="174" y="364"/>
                  </a:lnTo>
                  <a:lnTo>
                    <a:pt x="174" y="364"/>
                  </a:lnTo>
                  <a:lnTo>
                    <a:pt x="172" y="368"/>
                  </a:lnTo>
                  <a:lnTo>
                    <a:pt x="168" y="372"/>
                  </a:lnTo>
                  <a:lnTo>
                    <a:pt x="164" y="374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4" y="376"/>
                  </a:lnTo>
                  <a:lnTo>
                    <a:pt x="150" y="374"/>
                  </a:lnTo>
                  <a:lnTo>
                    <a:pt x="144" y="370"/>
                  </a:lnTo>
                  <a:lnTo>
                    <a:pt x="144" y="370"/>
                  </a:lnTo>
                  <a:lnTo>
                    <a:pt x="140" y="366"/>
                  </a:lnTo>
                  <a:lnTo>
                    <a:pt x="134" y="364"/>
                  </a:lnTo>
                  <a:lnTo>
                    <a:pt x="128" y="364"/>
                  </a:lnTo>
                  <a:lnTo>
                    <a:pt x="128" y="364"/>
                  </a:lnTo>
                  <a:lnTo>
                    <a:pt x="116" y="362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02" y="364"/>
                  </a:lnTo>
                  <a:lnTo>
                    <a:pt x="102" y="364"/>
                  </a:lnTo>
                  <a:lnTo>
                    <a:pt x="90" y="374"/>
                  </a:lnTo>
                  <a:lnTo>
                    <a:pt x="90" y="374"/>
                  </a:lnTo>
                  <a:lnTo>
                    <a:pt x="80" y="382"/>
                  </a:lnTo>
                  <a:lnTo>
                    <a:pt x="70" y="388"/>
                  </a:lnTo>
                  <a:lnTo>
                    <a:pt x="70" y="388"/>
                  </a:lnTo>
                  <a:lnTo>
                    <a:pt x="62" y="390"/>
                  </a:lnTo>
                  <a:lnTo>
                    <a:pt x="62" y="390"/>
                  </a:lnTo>
                  <a:lnTo>
                    <a:pt x="54" y="392"/>
                  </a:lnTo>
                  <a:lnTo>
                    <a:pt x="52" y="394"/>
                  </a:lnTo>
                  <a:lnTo>
                    <a:pt x="52" y="394"/>
                  </a:lnTo>
                  <a:lnTo>
                    <a:pt x="54" y="402"/>
                  </a:lnTo>
                  <a:lnTo>
                    <a:pt x="54" y="402"/>
                  </a:lnTo>
                  <a:lnTo>
                    <a:pt x="54" y="414"/>
                  </a:lnTo>
                  <a:lnTo>
                    <a:pt x="54" y="418"/>
                  </a:lnTo>
                  <a:lnTo>
                    <a:pt x="52" y="424"/>
                  </a:lnTo>
                  <a:lnTo>
                    <a:pt x="52" y="424"/>
                  </a:lnTo>
                  <a:lnTo>
                    <a:pt x="42" y="438"/>
                  </a:lnTo>
                  <a:lnTo>
                    <a:pt x="42" y="438"/>
                  </a:lnTo>
                  <a:lnTo>
                    <a:pt x="38" y="446"/>
                  </a:lnTo>
                  <a:lnTo>
                    <a:pt x="38" y="446"/>
                  </a:lnTo>
                  <a:lnTo>
                    <a:pt x="34" y="452"/>
                  </a:lnTo>
                  <a:lnTo>
                    <a:pt x="30" y="454"/>
                  </a:lnTo>
                  <a:lnTo>
                    <a:pt x="26" y="456"/>
                  </a:lnTo>
                  <a:lnTo>
                    <a:pt x="22" y="456"/>
                  </a:lnTo>
                  <a:lnTo>
                    <a:pt x="22" y="456"/>
                  </a:lnTo>
                  <a:lnTo>
                    <a:pt x="14" y="456"/>
                  </a:lnTo>
                  <a:lnTo>
                    <a:pt x="8" y="458"/>
                  </a:lnTo>
                  <a:lnTo>
                    <a:pt x="4" y="462"/>
                  </a:lnTo>
                  <a:lnTo>
                    <a:pt x="4" y="462"/>
                  </a:lnTo>
                  <a:lnTo>
                    <a:pt x="0" y="468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2" y="472"/>
                  </a:lnTo>
                  <a:lnTo>
                    <a:pt x="6" y="474"/>
                  </a:lnTo>
                  <a:lnTo>
                    <a:pt x="18" y="476"/>
                  </a:lnTo>
                  <a:lnTo>
                    <a:pt x="18" y="476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46" y="484"/>
                  </a:lnTo>
                  <a:lnTo>
                    <a:pt x="52" y="488"/>
                  </a:lnTo>
                  <a:lnTo>
                    <a:pt x="58" y="494"/>
                  </a:lnTo>
                  <a:lnTo>
                    <a:pt x="60" y="502"/>
                  </a:lnTo>
                  <a:lnTo>
                    <a:pt x="60" y="502"/>
                  </a:lnTo>
                  <a:lnTo>
                    <a:pt x="68" y="514"/>
                  </a:lnTo>
                  <a:lnTo>
                    <a:pt x="68" y="514"/>
                  </a:lnTo>
                  <a:lnTo>
                    <a:pt x="72" y="524"/>
                  </a:lnTo>
                  <a:lnTo>
                    <a:pt x="72" y="532"/>
                  </a:lnTo>
                  <a:lnTo>
                    <a:pt x="72" y="532"/>
                  </a:lnTo>
                  <a:lnTo>
                    <a:pt x="68" y="536"/>
                  </a:lnTo>
                  <a:lnTo>
                    <a:pt x="62" y="542"/>
                  </a:lnTo>
                  <a:lnTo>
                    <a:pt x="62" y="542"/>
                  </a:lnTo>
                  <a:lnTo>
                    <a:pt x="54" y="548"/>
                  </a:lnTo>
                  <a:lnTo>
                    <a:pt x="54" y="548"/>
                  </a:lnTo>
                  <a:lnTo>
                    <a:pt x="52" y="554"/>
                  </a:lnTo>
                  <a:lnTo>
                    <a:pt x="52" y="560"/>
                  </a:lnTo>
                  <a:lnTo>
                    <a:pt x="56" y="574"/>
                  </a:lnTo>
                  <a:lnTo>
                    <a:pt x="56" y="574"/>
                  </a:lnTo>
                  <a:lnTo>
                    <a:pt x="58" y="582"/>
                  </a:lnTo>
                  <a:lnTo>
                    <a:pt x="60" y="588"/>
                  </a:lnTo>
                  <a:lnTo>
                    <a:pt x="60" y="588"/>
                  </a:lnTo>
                  <a:lnTo>
                    <a:pt x="58" y="592"/>
                  </a:lnTo>
                  <a:lnTo>
                    <a:pt x="58" y="596"/>
                  </a:lnTo>
                  <a:lnTo>
                    <a:pt x="52" y="604"/>
                  </a:lnTo>
                  <a:lnTo>
                    <a:pt x="52" y="604"/>
                  </a:lnTo>
                  <a:lnTo>
                    <a:pt x="48" y="608"/>
                  </a:lnTo>
                  <a:lnTo>
                    <a:pt x="46" y="614"/>
                  </a:lnTo>
                  <a:lnTo>
                    <a:pt x="46" y="614"/>
                  </a:lnTo>
                  <a:lnTo>
                    <a:pt x="48" y="618"/>
                  </a:lnTo>
                  <a:lnTo>
                    <a:pt x="52" y="622"/>
                  </a:lnTo>
                  <a:lnTo>
                    <a:pt x="52" y="622"/>
                  </a:lnTo>
                  <a:lnTo>
                    <a:pt x="56" y="628"/>
                  </a:lnTo>
                  <a:lnTo>
                    <a:pt x="60" y="634"/>
                  </a:lnTo>
                  <a:lnTo>
                    <a:pt x="64" y="640"/>
                  </a:lnTo>
                  <a:lnTo>
                    <a:pt x="62" y="648"/>
                  </a:lnTo>
                  <a:lnTo>
                    <a:pt x="62" y="648"/>
                  </a:lnTo>
                  <a:lnTo>
                    <a:pt x="58" y="658"/>
                  </a:lnTo>
                  <a:lnTo>
                    <a:pt x="54" y="666"/>
                  </a:lnTo>
                  <a:lnTo>
                    <a:pt x="42" y="678"/>
                  </a:lnTo>
                  <a:lnTo>
                    <a:pt x="42" y="678"/>
                  </a:lnTo>
                  <a:lnTo>
                    <a:pt x="36" y="688"/>
                  </a:lnTo>
                  <a:lnTo>
                    <a:pt x="36" y="688"/>
                  </a:lnTo>
                  <a:lnTo>
                    <a:pt x="36" y="692"/>
                  </a:lnTo>
                  <a:lnTo>
                    <a:pt x="38" y="702"/>
                  </a:lnTo>
                  <a:lnTo>
                    <a:pt x="38" y="702"/>
                  </a:lnTo>
                  <a:lnTo>
                    <a:pt x="44" y="714"/>
                  </a:lnTo>
                  <a:lnTo>
                    <a:pt x="50" y="720"/>
                  </a:lnTo>
                  <a:lnTo>
                    <a:pt x="50" y="720"/>
                  </a:lnTo>
                  <a:lnTo>
                    <a:pt x="52" y="714"/>
                  </a:lnTo>
                  <a:lnTo>
                    <a:pt x="52" y="714"/>
                  </a:lnTo>
                  <a:lnTo>
                    <a:pt x="56" y="708"/>
                  </a:lnTo>
                  <a:lnTo>
                    <a:pt x="60" y="704"/>
                  </a:lnTo>
                  <a:lnTo>
                    <a:pt x="66" y="700"/>
                  </a:lnTo>
                  <a:lnTo>
                    <a:pt x="74" y="700"/>
                  </a:lnTo>
                  <a:lnTo>
                    <a:pt x="74" y="700"/>
                  </a:lnTo>
                  <a:lnTo>
                    <a:pt x="80" y="704"/>
                  </a:lnTo>
                  <a:lnTo>
                    <a:pt x="86" y="708"/>
                  </a:lnTo>
                  <a:lnTo>
                    <a:pt x="96" y="718"/>
                  </a:lnTo>
                  <a:lnTo>
                    <a:pt x="96" y="718"/>
                  </a:lnTo>
                  <a:lnTo>
                    <a:pt x="104" y="728"/>
                  </a:lnTo>
                  <a:lnTo>
                    <a:pt x="108" y="732"/>
                  </a:lnTo>
                  <a:lnTo>
                    <a:pt x="114" y="734"/>
                  </a:lnTo>
                  <a:lnTo>
                    <a:pt x="114" y="734"/>
                  </a:lnTo>
                  <a:lnTo>
                    <a:pt x="118" y="734"/>
                  </a:lnTo>
                  <a:lnTo>
                    <a:pt x="122" y="732"/>
                  </a:lnTo>
                  <a:lnTo>
                    <a:pt x="132" y="726"/>
                  </a:lnTo>
                  <a:lnTo>
                    <a:pt x="132" y="726"/>
                  </a:lnTo>
                  <a:lnTo>
                    <a:pt x="140" y="718"/>
                  </a:lnTo>
                  <a:lnTo>
                    <a:pt x="144" y="716"/>
                  </a:lnTo>
                  <a:lnTo>
                    <a:pt x="150" y="716"/>
                  </a:lnTo>
                  <a:lnTo>
                    <a:pt x="150" y="716"/>
                  </a:lnTo>
                  <a:lnTo>
                    <a:pt x="156" y="716"/>
                  </a:lnTo>
                  <a:lnTo>
                    <a:pt x="160" y="718"/>
                  </a:lnTo>
                  <a:lnTo>
                    <a:pt x="164" y="722"/>
                  </a:lnTo>
                  <a:lnTo>
                    <a:pt x="164" y="722"/>
                  </a:lnTo>
                  <a:lnTo>
                    <a:pt x="166" y="730"/>
                  </a:lnTo>
                  <a:lnTo>
                    <a:pt x="164" y="740"/>
                  </a:lnTo>
                  <a:lnTo>
                    <a:pt x="162" y="740"/>
                  </a:lnTo>
                  <a:lnTo>
                    <a:pt x="162" y="740"/>
                  </a:lnTo>
                  <a:lnTo>
                    <a:pt x="160" y="744"/>
                  </a:lnTo>
                  <a:lnTo>
                    <a:pt x="160" y="748"/>
                  </a:lnTo>
                  <a:lnTo>
                    <a:pt x="160" y="752"/>
                  </a:lnTo>
                  <a:lnTo>
                    <a:pt x="164" y="758"/>
                  </a:lnTo>
                  <a:lnTo>
                    <a:pt x="164" y="758"/>
                  </a:lnTo>
                  <a:lnTo>
                    <a:pt x="168" y="764"/>
                  </a:lnTo>
                  <a:lnTo>
                    <a:pt x="168" y="770"/>
                  </a:lnTo>
                  <a:lnTo>
                    <a:pt x="168" y="770"/>
                  </a:lnTo>
                  <a:lnTo>
                    <a:pt x="166" y="774"/>
                  </a:lnTo>
                  <a:lnTo>
                    <a:pt x="160" y="778"/>
                  </a:lnTo>
                  <a:lnTo>
                    <a:pt x="148" y="782"/>
                  </a:lnTo>
                  <a:lnTo>
                    <a:pt x="148" y="782"/>
                  </a:lnTo>
                  <a:lnTo>
                    <a:pt x="144" y="782"/>
                  </a:lnTo>
                  <a:lnTo>
                    <a:pt x="144" y="782"/>
                  </a:lnTo>
                  <a:lnTo>
                    <a:pt x="134" y="784"/>
                  </a:lnTo>
                  <a:lnTo>
                    <a:pt x="132" y="786"/>
                  </a:lnTo>
                  <a:lnTo>
                    <a:pt x="132" y="790"/>
                  </a:lnTo>
                  <a:lnTo>
                    <a:pt x="132" y="790"/>
                  </a:lnTo>
                  <a:lnTo>
                    <a:pt x="132" y="798"/>
                  </a:lnTo>
                  <a:lnTo>
                    <a:pt x="132" y="798"/>
                  </a:lnTo>
                  <a:lnTo>
                    <a:pt x="132" y="806"/>
                  </a:lnTo>
                  <a:lnTo>
                    <a:pt x="132" y="816"/>
                  </a:lnTo>
                  <a:lnTo>
                    <a:pt x="130" y="826"/>
                  </a:lnTo>
                  <a:lnTo>
                    <a:pt x="124" y="834"/>
                  </a:lnTo>
                  <a:lnTo>
                    <a:pt x="124" y="834"/>
                  </a:lnTo>
                  <a:lnTo>
                    <a:pt x="120" y="842"/>
                  </a:lnTo>
                  <a:lnTo>
                    <a:pt x="116" y="850"/>
                  </a:lnTo>
                  <a:lnTo>
                    <a:pt x="114" y="864"/>
                  </a:lnTo>
                  <a:lnTo>
                    <a:pt x="114" y="864"/>
                  </a:lnTo>
                  <a:lnTo>
                    <a:pt x="114" y="870"/>
                  </a:lnTo>
                  <a:lnTo>
                    <a:pt x="114" y="870"/>
                  </a:lnTo>
                  <a:lnTo>
                    <a:pt x="112" y="878"/>
                  </a:lnTo>
                  <a:lnTo>
                    <a:pt x="110" y="886"/>
                  </a:lnTo>
                  <a:lnTo>
                    <a:pt x="106" y="892"/>
                  </a:lnTo>
                  <a:lnTo>
                    <a:pt x="100" y="898"/>
                  </a:lnTo>
                  <a:lnTo>
                    <a:pt x="100" y="898"/>
                  </a:lnTo>
                  <a:lnTo>
                    <a:pt x="92" y="904"/>
                  </a:lnTo>
                  <a:lnTo>
                    <a:pt x="84" y="906"/>
                  </a:lnTo>
                  <a:lnTo>
                    <a:pt x="84" y="906"/>
                  </a:lnTo>
                  <a:lnTo>
                    <a:pt x="80" y="906"/>
                  </a:lnTo>
                  <a:lnTo>
                    <a:pt x="76" y="910"/>
                  </a:lnTo>
                  <a:lnTo>
                    <a:pt x="76" y="910"/>
                  </a:lnTo>
                  <a:lnTo>
                    <a:pt x="72" y="912"/>
                  </a:lnTo>
                  <a:lnTo>
                    <a:pt x="72" y="912"/>
                  </a:lnTo>
                  <a:lnTo>
                    <a:pt x="66" y="922"/>
                  </a:lnTo>
                  <a:lnTo>
                    <a:pt x="62" y="926"/>
                  </a:lnTo>
                  <a:lnTo>
                    <a:pt x="56" y="928"/>
                  </a:lnTo>
                  <a:lnTo>
                    <a:pt x="56" y="928"/>
                  </a:lnTo>
                  <a:lnTo>
                    <a:pt x="60" y="940"/>
                  </a:lnTo>
                  <a:lnTo>
                    <a:pt x="66" y="952"/>
                  </a:lnTo>
                  <a:lnTo>
                    <a:pt x="66" y="952"/>
                  </a:lnTo>
                  <a:lnTo>
                    <a:pt x="68" y="956"/>
                  </a:lnTo>
                  <a:lnTo>
                    <a:pt x="68" y="956"/>
                  </a:lnTo>
                  <a:lnTo>
                    <a:pt x="74" y="964"/>
                  </a:lnTo>
                  <a:lnTo>
                    <a:pt x="76" y="972"/>
                  </a:lnTo>
                  <a:lnTo>
                    <a:pt x="74" y="978"/>
                  </a:lnTo>
                  <a:lnTo>
                    <a:pt x="70" y="986"/>
                  </a:lnTo>
                  <a:lnTo>
                    <a:pt x="70" y="986"/>
                  </a:lnTo>
                  <a:lnTo>
                    <a:pt x="66" y="996"/>
                  </a:lnTo>
                  <a:lnTo>
                    <a:pt x="62" y="1008"/>
                  </a:lnTo>
                  <a:lnTo>
                    <a:pt x="62" y="1018"/>
                  </a:lnTo>
                  <a:lnTo>
                    <a:pt x="62" y="1022"/>
                  </a:lnTo>
                  <a:lnTo>
                    <a:pt x="64" y="1024"/>
                  </a:lnTo>
                  <a:lnTo>
                    <a:pt x="64" y="1024"/>
                  </a:lnTo>
                  <a:lnTo>
                    <a:pt x="68" y="1026"/>
                  </a:lnTo>
                  <a:lnTo>
                    <a:pt x="74" y="1028"/>
                  </a:lnTo>
                  <a:lnTo>
                    <a:pt x="74" y="1028"/>
                  </a:lnTo>
                  <a:lnTo>
                    <a:pt x="86" y="1030"/>
                  </a:lnTo>
                  <a:lnTo>
                    <a:pt x="90" y="1034"/>
                  </a:lnTo>
                  <a:lnTo>
                    <a:pt x="92" y="1040"/>
                  </a:lnTo>
                  <a:lnTo>
                    <a:pt x="92" y="1040"/>
                  </a:lnTo>
                  <a:lnTo>
                    <a:pt x="94" y="1046"/>
                  </a:lnTo>
                  <a:lnTo>
                    <a:pt x="94" y="1052"/>
                  </a:lnTo>
                  <a:lnTo>
                    <a:pt x="94" y="1052"/>
                  </a:lnTo>
                  <a:lnTo>
                    <a:pt x="94" y="1054"/>
                  </a:lnTo>
                  <a:lnTo>
                    <a:pt x="94" y="1054"/>
                  </a:lnTo>
                  <a:lnTo>
                    <a:pt x="100" y="1056"/>
                  </a:lnTo>
                  <a:lnTo>
                    <a:pt x="100" y="1056"/>
                  </a:lnTo>
                  <a:lnTo>
                    <a:pt x="110" y="1056"/>
                  </a:lnTo>
                  <a:lnTo>
                    <a:pt x="110" y="1056"/>
                  </a:lnTo>
                  <a:lnTo>
                    <a:pt x="116" y="1056"/>
                  </a:lnTo>
                  <a:lnTo>
                    <a:pt x="124" y="1056"/>
                  </a:lnTo>
                  <a:lnTo>
                    <a:pt x="130" y="1060"/>
                  </a:lnTo>
                  <a:lnTo>
                    <a:pt x="136" y="1066"/>
                  </a:lnTo>
                  <a:lnTo>
                    <a:pt x="136" y="1066"/>
                  </a:lnTo>
                  <a:lnTo>
                    <a:pt x="140" y="1070"/>
                  </a:lnTo>
                  <a:lnTo>
                    <a:pt x="144" y="1072"/>
                  </a:lnTo>
                  <a:lnTo>
                    <a:pt x="156" y="1074"/>
                  </a:lnTo>
                  <a:lnTo>
                    <a:pt x="156" y="1074"/>
                  </a:lnTo>
                  <a:lnTo>
                    <a:pt x="164" y="1076"/>
                  </a:lnTo>
                  <a:lnTo>
                    <a:pt x="164" y="1076"/>
                  </a:lnTo>
                  <a:lnTo>
                    <a:pt x="170" y="1074"/>
                  </a:lnTo>
                  <a:lnTo>
                    <a:pt x="176" y="1072"/>
                  </a:lnTo>
                  <a:lnTo>
                    <a:pt x="176" y="1072"/>
                  </a:lnTo>
                  <a:lnTo>
                    <a:pt x="180" y="1070"/>
                  </a:lnTo>
                  <a:lnTo>
                    <a:pt x="186" y="1070"/>
                  </a:lnTo>
                  <a:lnTo>
                    <a:pt x="194" y="1072"/>
                  </a:lnTo>
                  <a:lnTo>
                    <a:pt x="202" y="1078"/>
                  </a:lnTo>
                  <a:lnTo>
                    <a:pt x="202" y="1078"/>
                  </a:lnTo>
                  <a:lnTo>
                    <a:pt x="210" y="1086"/>
                  </a:lnTo>
                  <a:lnTo>
                    <a:pt x="214" y="1092"/>
                  </a:lnTo>
                  <a:lnTo>
                    <a:pt x="216" y="1096"/>
                  </a:lnTo>
                  <a:lnTo>
                    <a:pt x="216" y="1102"/>
                  </a:lnTo>
                  <a:lnTo>
                    <a:pt x="216" y="1102"/>
                  </a:lnTo>
                  <a:lnTo>
                    <a:pt x="216" y="1106"/>
                  </a:lnTo>
                  <a:lnTo>
                    <a:pt x="222" y="1110"/>
                  </a:lnTo>
                  <a:lnTo>
                    <a:pt x="222" y="1110"/>
                  </a:lnTo>
                  <a:lnTo>
                    <a:pt x="232" y="1116"/>
                  </a:lnTo>
                  <a:lnTo>
                    <a:pt x="232" y="1116"/>
                  </a:lnTo>
                  <a:lnTo>
                    <a:pt x="244" y="1124"/>
                  </a:lnTo>
                  <a:lnTo>
                    <a:pt x="250" y="1128"/>
                  </a:lnTo>
                  <a:lnTo>
                    <a:pt x="254" y="1136"/>
                  </a:lnTo>
                  <a:lnTo>
                    <a:pt x="254" y="1136"/>
                  </a:lnTo>
                  <a:lnTo>
                    <a:pt x="260" y="1150"/>
                  </a:lnTo>
                  <a:lnTo>
                    <a:pt x="260" y="1150"/>
                  </a:lnTo>
                  <a:lnTo>
                    <a:pt x="266" y="1160"/>
                  </a:lnTo>
                  <a:lnTo>
                    <a:pt x="270" y="1170"/>
                  </a:lnTo>
                  <a:lnTo>
                    <a:pt x="272" y="1180"/>
                  </a:lnTo>
                  <a:lnTo>
                    <a:pt x="270" y="1190"/>
                  </a:lnTo>
                  <a:lnTo>
                    <a:pt x="270" y="1190"/>
                  </a:lnTo>
                  <a:lnTo>
                    <a:pt x="268" y="1194"/>
                  </a:lnTo>
                  <a:lnTo>
                    <a:pt x="264" y="1196"/>
                  </a:lnTo>
                  <a:lnTo>
                    <a:pt x="256" y="1200"/>
                  </a:lnTo>
                  <a:lnTo>
                    <a:pt x="256" y="1200"/>
                  </a:lnTo>
                  <a:lnTo>
                    <a:pt x="250" y="1202"/>
                  </a:lnTo>
                  <a:lnTo>
                    <a:pt x="250" y="1202"/>
                  </a:lnTo>
                  <a:lnTo>
                    <a:pt x="250" y="1206"/>
                  </a:lnTo>
                  <a:lnTo>
                    <a:pt x="250" y="1206"/>
                  </a:lnTo>
                  <a:lnTo>
                    <a:pt x="256" y="1214"/>
                  </a:lnTo>
                  <a:lnTo>
                    <a:pt x="264" y="1220"/>
                  </a:lnTo>
                  <a:lnTo>
                    <a:pt x="276" y="1224"/>
                  </a:lnTo>
                  <a:lnTo>
                    <a:pt x="290" y="1226"/>
                  </a:lnTo>
                  <a:lnTo>
                    <a:pt x="290" y="1226"/>
                  </a:lnTo>
                  <a:lnTo>
                    <a:pt x="302" y="1224"/>
                  </a:lnTo>
                  <a:lnTo>
                    <a:pt x="312" y="1220"/>
                  </a:lnTo>
                  <a:lnTo>
                    <a:pt x="312" y="1220"/>
                  </a:lnTo>
                  <a:lnTo>
                    <a:pt x="320" y="1218"/>
                  </a:lnTo>
                  <a:lnTo>
                    <a:pt x="332" y="1216"/>
                  </a:lnTo>
                  <a:lnTo>
                    <a:pt x="332" y="1216"/>
                  </a:lnTo>
                  <a:lnTo>
                    <a:pt x="344" y="1218"/>
                  </a:lnTo>
                  <a:lnTo>
                    <a:pt x="354" y="1222"/>
                  </a:lnTo>
                  <a:lnTo>
                    <a:pt x="364" y="1226"/>
                  </a:lnTo>
                  <a:lnTo>
                    <a:pt x="374" y="1234"/>
                  </a:lnTo>
                  <a:lnTo>
                    <a:pt x="374" y="1234"/>
                  </a:lnTo>
                  <a:lnTo>
                    <a:pt x="378" y="1242"/>
                  </a:lnTo>
                  <a:lnTo>
                    <a:pt x="380" y="1248"/>
                  </a:lnTo>
                  <a:lnTo>
                    <a:pt x="380" y="1248"/>
                  </a:lnTo>
                  <a:lnTo>
                    <a:pt x="382" y="1254"/>
                  </a:lnTo>
                  <a:lnTo>
                    <a:pt x="382" y="1254"/>
                  </a:lnTo>
                  <a:lnTo>
                    <a:pt x="386" y="1254"/>
                  </a:lnTo>
                  <a:lnTo>
                    <a:pt x="392" y="1252"/>
                  </a:lnTo>
                  <a:lnTo>
                    <a:pt x="392" y="1252"/>
                  </a:lnTo>
                  <a:lnTo>
                    <a:pt x="404" y="1248"/>
                  </a:lnTo>
                  <a:lnTo>
                    <a:pt x="410" y="1240"/>
                  </a:lnTo>
                  <a:lnTo>
                    <a:pt x="410" y="1240"/>
                  </a:lnTo>
                  <a:lnTo>
                    <a:pt x="416" y="1236"/>
                  </a:lnTo>
                  <a:lnTo>
                    <a:pt x="420" y="1234"/>
                  </a:lnTo>
                  <a:lnTo>
                    <a:pt x="428" y="1232"/>
                  </a:lnTo>
                  <a:lnTo>
                    <a:pt x="436" y="1232"/>
                  </a:lnTo>
                  <a:lnTo>
                    <a:pt x="436" y="1232"/>
                  </a:lnTo>
                  <a:lnTo>
                    <a:pt x="436" y="1232"/>
                  </a:lnTo>
                  <a:lnTo>
                    <a:pt x="450" y="1234"/>
                  </a:lnTo>
                  <a:lnTo>
                    <a:pt x="456" y="1234"/>
                  </a:lnTo>
                  <a:lnTo>
                    <a:pt x="460" y="1232"/>
                  </a:lnTo>
                  <a:lnTo>
                    <a:pt x="464" y="1226"/>
                  </a:lnTo>
                  <a:lnTo>
                    <a:pt x="464" y="1226"/>
                  </a:lnTo>
                  <a:lnTo>
                    <a:pt x="466" y="1210"/>
                  </a:lnTo>
                  <a:lnTo>
                    <a:pt x="466" y="1210"/>
                  </a:lnTo>
                  <a:lnTo>
                    <a:pt x="468" y="1200"/>
                  </a:lnTo>
                  <a:lnTo>
                    <a:pt x="470" y="1196"/>
                  </a:lnTo>
                  <a:lnTo>
                    <a:pt x="472" y="1194"/>
                  </a:lnTo>
                  <a:lnTo>
                    <a:pt x="472" y="1194"/>
                  </a:lnTo>
                  <a:lnTo>
                    <a:pt x="476" y="1194"/>
                  </a:lnTo>
                  <a:lnTo>
                    <a:pt x="478" y="1194"/>
                  </a:lnTo>
                  <a:lnTo>
                    <a:pt x="482" y="1198"/>
                  </a:lnTo>
                  <a:lnTo>
                    <a:pt x="482" y="1198"/>
                  </a:lnTo>
                  <a:lnTo>
                    <a:pt x="486" y="1204"/>
                  </a:lnTo>
                  <a:lnTo>
                    <a:pt x="488" y="1210"/>
                  </a:lnTo>
                  <a:lnTo>
                    <a:pt x="490" y="1222"/>
                  </a:lnTo>
                  <a:lnTo>
                    <a:pt x="490" y="1222"/>
                  </a:lnTo>
                  <a:lnTo>
                    <a:pt x="492" y="1230"/>
                  </a:lnTo>
                  <a:lnTo>
                    <a:pt x="494" y="1240"/>
                  </a:lnTo>
                  <a:lnTo>
                    <a:pt x="494" y="1240"/>
                  </a:lnTo>
                  <a:lnTo>
                    <a:pt x="502" y="1252"/>
                  </a:lnTo>
                  <a:lnTo>
                    <a:pt x="512" y="1264"/>
                  </a:lnTo>
                  <a:lnTo>
                    <a:pt x="522" y="1274"/>
                  </a:lnTo>
                  <a:lnTo>
                    <a:pt x="526" y="1276"/>
                  </a:lnTo>
                  <a:lnTo>
                    <a:pt x="530" y="1276"/>
                  </a:lnTo>
                  <a:lnTo>
                    <a:pt x="530" y="1276"/>
                  </a:lnTo>
                  <a:lnTo>
                    <a:pt x="536" y="1276"/>
                  </a:lnTo>
                  <a:lnTo>
                    <a:pt x="542" y="1272"/>
                  </a:lnTo>
                  <a:lnTo>
                    <a:pt x="542" y="1272"/>
                  </a:lnTo>
                  <a:lnTo>
                    <a:pt x="550" y="1266"/>
                  </a:lnTo>
                  <a:lnTo>
                    <a:pt x="556" y="1264"/>
                  </a:lnTo>
                  <a:lnTo>
                    <a:pt x="564" y="1264"/>
                  </a:lnTo>
                  <a:lnTo>
                    <a:pt x="564" y="1264"/>
                  </a:lnTo>
                  <a:lnTo>
                    <a:pt x="578" y="1266"/>
                  </a:lnTo>
                  <a:lnTo>
                    <a:pt x="590" y="1272"/>
                  </a:lnTo>
                  <a:lnTo>
                    <a:pt x="590" y="1272"/>
                  </a:lnTo>
                  <a:lnTo>
                    <a:pt x="602" y="1276"/>
                  </a:lnTo>
                  <a:lnTo>
                    <a:pt x="614" y="1280"/>
                  </a:lnTo>
                  <a:lnTo>
                    <a:pt x="614" y="1280"/>
                  </a:lnTo>
                  <a:lnTo>
                    <a:pt x="630" y="1282"/>
                  </a:lnTo>
                  <a:lnTo>
                    <a:pt x="644" y="1282"/>
                  </a:lnTo>
                  <a:lnTo>
                    <a:pt x="654" y="1280"/>
                  </a:lnTo>
                  <a:lnTo>
                    <a:pt x="660" y="1278"/>
                  </a:lnTo>
                  <a:lnTo>
                    <a:pt x="664" y="1276"/>
                  </a:lnTo>
                  <a:lnTo>
                    <a:pt x="664" y="1276"/>
                  </a:lnTo>
                  <a:lnTo>
                    <a:pt x="672" y="1268"/>
                  </a:lnTo>
                  <a:lnTo>
                    <a:pt x="678" y="1264"/>
                  </a:lnTo>
                  <a:lnTo>
                    <a:pt x="686" y="1260"/>
                  </a:lnTo>
                  <a:lnTo>
                    <a:pt x="694" y="1260"/>
                  </a:lnTo>
                  <a:lnTo>
                    <a:pt x="694" y="1260"/>
                  </a:lnTo>
                  <a:lnTo>
                    <a:pt x="698" y="1256"/>
                  </a:lnTo>
                  <a:lnTo>
                    <a:pt x="700" y="1250"/>
                  </a:lnTo>
                  <a:lnTo>
                    <a:pt x="700" y="1250"/>
                  </a:lnTo>
                  <a:lnTo>
                    <a:pt x="704" y="1244"/>
                  </a:lnTo>
                  <a:lnTo>
                    <a:pt x="708" y="1238"/>
                  </a:lnTo>
                  <a:lnTo>
                    <a:pt x="708" y="1238"/>
                  </a:lnTo>
                  <a:lnTo>
                    <a:pt x="716" y="1232"/>
                  </a:lnTo>
                  <a:lnTo>
                    <a:pt x="726" y="1230"/>
                  </a:lnTo>
                  <a:lnTo>
                    <a:pt x="736" y="1230"/>
                  </a:lnTo>
                  <a:lnTo>
                    <a:pt x="748" y="1232"/>
                  </a:lnTo>
                  <a:lnTo>
                    <a:pt x="748" y="1232"/>
                  </a:lnTo>
                  <a:lnTo>
                    <a:pt x="760" y="1238"/>
                  </a:lnTo>
                  <a:lnTo>
                    <a:pt x="768" y="1244"/>
                  </a:lnTo>
                  <a:lnTo>
                    <a:pt x="768" y="1244"/>
                  </a:lnTo>
                  <a:lnTo>
                    <a:pt x="776" y="1248"/>
                  </a:lnTo>
                  <a:lnTo>
                    <a:pt x="780" y="1250"/>
                  </a:lnTo>
                  <a:lnTo>
                    <a:pt x="780" y="1250"/>
                  </a:lnTo>
                  <a:lnTo>
                    <a:pt x="784" y="1246"/>
                  </a:lnTo>
                  <a:lnTo>
                    <a:pt x="784" y="1246"/>
                  </a:lnTo>
                  <a:lnTo>
                    <a:pt x="794" y="1236"/>
                  </a:lnTo>
                  <a:lnTo>
                    <a:pt x="802" y="1230"/>
                  </a:lnTo>
                  <a:lnTo>
                    <a:pt x="812" y="1226"/>
                  </a:lnTo>
                  <a:lnTo>
                    <a:pt x="812" y="1226"/>
                  </a:lnTo>
                  <a:lnTo>
                    <a:pt x="818" y="1224"/>
                  </a:lnTo>
                  <a:lnTo>
                    <a:pt x="824" y="1224"/>
                  </a:lnTo>
                  <a:lnTo>
                    <a:pt x="832" y="1224"/>
                  </a:lnTo>
                  <a:lnTo>
                    <a:pt x="832" y="1224"/>
                  </a:lnTo>
                  <a:lnTo>
                    <a:pt x="838" y="1226"/>
                  </a:lnTo>
                  <a:lnTo>
                    <a:pt x="840" y="1224"/>
                  </a:lnTo>
                  <a:lnTo>
                    <a:pt x="840" y="1224"/>
                  </a:lnTo>
                  <a:lnTo>
                    <a:pt x="840" y="1220"/>
                  </a:lnTo>
                  <a:lnTo>
                    <a:pt x="838" y="1216"/>
                  </a:lnTo>
                  <a:lnTo>
                    <a:pt x="838" y="1216"/>
                  </a:lnTo>
                  <a:lnTo>
                    <a:pt x="836" y="1208"/>
                  </a:lnTo>
                  <a:lnTo>
                    <a:pt x="836" y="1202"/>
                  </a:lnTo>
                  <a:lnTo>
                    <a:pt x="838" y="1196"/>
                  </a:lnTo>
                  <a:lnTo>
                    <a:pt x="838" y="1196"/>
                  </a:lnTo>
                  <a:lnTo>
                    <a:pt x="842" y="1186"/>
                  </a:lnTo>
                  <a:lnTo>
                    <a:pt x="852" y="1176"/>
                  </a:lnTo>
                  <a:lnTo>
                    <a:pt x="856" y="1172"/>
                  </a:lnTo>
                  <a:lnTo>
                    <a:pt x="864" y="1166"/>
                  </a:lnTo>
                  <a:lnTo>
                    <a:pt x="872" y="1164"/>
                  </a:lnTo>
                  <a:lnTo>
                    <a:pt x="880" y="1162"/>
                  </a:lnTo>
                  <a:lnTo>
                    <a:pt x="882" y="1162"/>
                  </a:lnTo>
                  <a:lnTo>
                    <a:pt x="882" y="1162"/>
                  </a:lnTo>
                  <a:lnTo>
                    <a:pt x="898" y="1160"/>
                  </a:lnTo>
                  <a:lnTo>
                    <a:pt x="916" y="1160"/>
                  </a:lnTo>
                  <a:lnTo>
                    <a:pt x="932" y="1162"/>
                  </a:lnTo>
                  <a:lnTo>
                    <a:pt x="938" y="1164"/>
                  </a:lnTo>
                  <a:lnTo>
                    <a:pt x="944" y="1168"/>
                  </a:lnTo>
                  <a:lnTo>
                    <a:pt x="944" y="1168"/>
                  </a:lnTo>
                  <a:lnTo>
                    <a:pt x="952" y="1176"/>
                  </a:lnTo>
                  <a:lnTo>
                    <a:pt x="958" y="1182"/>
                  </a:lnTo>
                  <a:lnTo>
                    <a:pt x="960" y="1188"/>
                  </a:lnTo>
                  <a:lnTo>
                    <a:pt x="962" y="1194"/>
                  </a:lnTo>
                  <a:lnTo>
                    <a:pt x="962" y="1194"/>
                  </a:lnTo>
                  <a:lnTo>
                    <a:pt x="966" y="1204"/>
                  </a:lnTo>
                  <a:lnTo>
                    <a:pt x="966" y="1204"/>
                  </a:lnTo>
                  <a:lnTo>
                    <a:pt x="970" y="1212"/>
                  </a:lnTo>
                  <a:lnTo>
                    <a:pt x="974" y="1216"/>
                  </a:lnTo>
                  <a:lnTo>
                    <a:pt x="974" y="1216"/>
                  </a:lnTo>
                  <a:lnTo>
                    <a:pt x="980" y="1216"/>
                  </a:lnTo>
                  <a:lnTo>
                    <a:pt x="986" y="1214"/>
                  </a:lnTo>
                  <a:lnTo>
                    <a:pt x="986" y="1214"/>
                  </a:lnTo>
                  <a:lnTo>
                    <a:pt x="994" y="1210"/>
                  </a:lnTo>
                  <a:lnTo>
                    <a:pt x="1000" y="1204"/>
                  </a:lnTo>
                  <a:lnTo>
                    <a:pt x="1000" y="1204"/>
                  </a:lnTo>
                  <a:lnTo>
                    <a:pt x="1004" y="1200"/>
                  </a:lnTo>
                  <a:lnTo>
                    <a:pt x="1010" y="1196"/>
                  </a:lnTo>
                  <a:lnTo>
                    <a:pt x="1018" y="1194"/>
                  </a:lnTo>
                  <a:lnTo>
                    <a:pt x="1026" y="1194"/>
                  </a:lnTo>
                  <a:lnTo>
                    <a:pt x="1026" y="1194"/>
                  </a:lnTo>
                  <a:lnTo>
                    <a:pt x="1058" y="1202"/>
                  </a:lnTo>
                  <a:lnTo>
                    <a:pt x="1096" y="1214"/>
                  </a:lnTo>
                  <a:lnTo>
                    <a:pt x="1096" y="1214"/>
                  </a:lnTo>
                  <a:lnTo>
                    <a:pt x="1096" y="1218"/>
                  </a:lnTo>
                  <a:lnTo>
                    <a:pt x="1096" y="1218"/>
                  </a:lnTo>
                  <a:lnTo>
                    <a:pt x="1108" y="1194"/>
                  </a:lnTo>
                  <a:lnTo>
                    <a:pt x="1112" y="1184"/>
                  </a:lnTo>
                  <a:lnTo>
                    <a:pt x="1112" y="1176"/>
                  </a:lnTo>
                  <a:lnTo>
                    <a:pt x="1112" y="1176"/>
                  </a:lnTo>
                  <a:lnTo>
                    <a:pt x="1114" y="1136"/>
                  </a:lnTo>
                  <a:lnTo>
                    <a:pt x="1116" y="1112"/>
                  </a:lnTo>
                  <a:lnTo>
                    <a:pt x="1120" y="1102"/>
                  </a:lnTo>
                  <a:lnTo>
                    <a:pt x="1122" y="1092"/>
                  </a:lnTo>
                  <a:lnTo>
                    <a:pt x="1122" y="1092"/>
                  </a:lnTo>
                  <a:lnTo>
                    <a:pt x="1130" y="1080"/>
                  </a:lnTo>
                  <a:lnTo>
                    <a:pt x="1132" y="1068"/>
                  </a:lnTo>
                  <a:lnTo>
                    <a:pt x="1134" y="1060"/>
                  </a:lnTo>
                  <a:lnTo>
                    <a:pt x="1136" y="1056"/>
                  </a:lnTo>
                  <a:lnTo>
                    <a:pt x="1140" y="1054"/>
                  </a:lnTo>
                  <a:lnTo>
                    <a:pt x="1140" y="1054"/>
                  </a:lnTo>
                  <a:lnTo>
                    <a:pt x="1142" y="1050"/>
                  </a:lnTo>
                  <a:lnTo>
                    <a:pt x="1144" y="1046"/>
                  </a:lnTo>
                  <a:lnTo>
                    <a:pt x="1142" y="1040"/>
                  </a:lnTo>
                  <a:lnTo>
                    <a:pt x="1140" y="1036"/>
                  </a:lnTo>
                  <a:lnTo>
                    <a:pt x="1140" y="1036"/>
                  </a:lnTo>
                  <a:lnTo>
                    <a:pt x="1138" y="1028"/>
                  </a:lnTo>
                  <a:lnTo>
                    <a:pt x="1138" y="1014"/>
                  </a:lnTo>
                  <a:lnTo>
                    <a:pt x="1138" y="1000"/>
                  </a:lnTo>
                  <a:lnTo>
                    <a:pt x="1140" y="990"/>
                  </a:lnTo>
                  <a:lnTo>
                    <a:pt x="1140" y="990"/>
                  </a:lnTo>
                  <a:lnTo>
                    <a:pt x="1150" y="968"/>
                  </a:lnTo>
                  <a:lnTo>
                    <a:pt x="1162" y="944"/>
                  </a:lnTo>
                  <a:lnTo>
                    <a:pt x="1162" y="944"/>
                  </a:lnTo>
                  <a:close/>
                  <a:moveTo>
                    <a:pt x="634" y="1052"/>
                  </a:moveTo>
                  <a:lnTo>
                    <a:pt x="634" y="1052"/>
                  </a:lnTo>
                  <a:lnTo>
                    <a:pt x="630" y="1056"/>
                  </a:lnTo>
                  <a:lnTo>
                    <a:pt x="622" y="1060"/>
                  </a:lnTo>
                  <a:lnTo>
                    <a:pt x="622" y="1060"/>
                  </a:lnTo>
                  <a:lnTo>
                    <a:pt x="614" y="1066"/>
                  </a:lnTo>
                  <a:lnTo>
                    <a:pt x="612" y="1070"/>
                  </a:lnTo>
                  <a:lnTo>
                    <a:pt x="610" y="1074"/>
                  </a:lnTo>
                  <a:lnTo>
                    <a:pt x="610" y="1074"/>
                  </a:lnTo>
                  <a:lnTo>
                    <a:pt x="608" y="1082"/>
                  </a:lnTo>
                  <a:lnTo>
                    <a:pt x="608" y="1082"/>
                  </a:lnTo>
                  <a:lnTo>
                    <a:pt x="608" y="1092"/>
                  </a:lnTo>
                  <a:lnTo>
                    <a:pt x="606" y="1100"/>
                  </a:lnTo>
                  <a:lnTo>
                    <a:pt x="604" y="1104"/>
                  </a:lnTo>
                  <a:lnTo>
                    <a:pt x="600" y="1106"/>
                  </a:lnTo>
                  <a:lnTo>
                    <a:pt x="596" y="1108"/>
                  </a:lnTo>
                  <a:lnTo>
                    <a:pt x="590" y="1108"/>
                  </a:lnTo>
                  <a:lnTo>
                    <a:pt x="590" y="1108"/>
                  </a:lnTo>
                  <a:lnTo>
                    <a:pt x="582" y="1108"/>
                  </a:lnTo>
                  <a:lnTo>
                    <a:pt x="576" y="1106"/>
                  </a:lnTo>
                  <a:lnTo>
                    <a:pt x="564" y="1102"/>
                  </a:lnTo>
                  <a:lnTo>
                    <a:pt x="564" y="1102"/>
                  </a:lnTo>
                  <a:lnTo>
                    <a:pt x="556" y="1100"/>
                  </a:lnTo>
                  <a:lnTo>
                    <a:pt x="548" y="1098"/>
                  </a:lnTo>
                  <a:lnTo>
                    <a:pt x="548" y="1098"/>
                  </a:lnTo>
                  <a:lnTo>
                    <a:pt x="544" y="1098"/>
                  </a:lnTo>
                  <a:lnTo>
                    <a:pt x="544" y="1098"/>
                  </a:lnTo>
                  <a:lnTo>
                    <a:pt x="530" y="1102"/>
                  </a:lnTo>
                  <a:lnTo>
                    <a:pt x="520" y="1110"/>
                  </a:lnTo>
                  <a:lnTo>
                    <a:pt x="520" y="1110"/>
                  </a:lnTo>
                  <a:lnTo>
                    <a:pt x="514" y="1116"/>
                  </a:lnTo>
                  <a:lnTo>
                    <a:pt x="514" y="1116"/>
                  </a:lnTo>
                  <a:lnTo>
                    <a:pt x="504" y="1120"/>
                  </a:lnTo>
                  <a:lnTo>
                    <a:pt x="494" y="1122"/>
                  </a:lnTo>
                  <a:lnTo>
                    <a:pt x="494" y="1122"/>
                  </a:lnTo>
                  <a:lnTo>
                    <a:pt x="486" y="1120"/>
                  </a:lnTo>
                  <a:lnTo>
                    <a:pt x="478" y="1118"/>
                  </a:lnTo>
                  <a:lnTo>
                    <a:pt x="472" y="1112"/>
                  </a:lnTo>
                  <a:lnTo>
                    <a:pt x="468" y="1106"/>
                  </a:lnTo>
                  <a:lnTo>
                    <a:pt x="468" y="1106"/>
                  </a:lnTo>
                  <a:lnTo>
                    <a:pt x="464" y="1096"/>
                  </a:lnTo>
                  <a:lnTo>
                    <a:pt x="458" y="1088"/>
                  </a:lnTo>
                  <a:lnTo>
                    <a:pt x="452" y="1082"/>
                  </a:lnTo>
                  <a:lnTo>
                    <a:pt x="446" y="1078"/>
                  </a:lnTo>
                  <a:lnTo>
                    <a:pt x="446" y="1078"/>
                  </a:lnTo>
                  <a:lnTo>
                    <a:pt x="442" y="1074"/>
                  </a:lnTo>
                  <a:lnTo>
                    <a:pt x="438" y="1070"/>
                  </a:lnTo>
                  <a:lnTo>
                    <a:pt x="438" y="1064"/>
                  </a:lnTo>
                  <a:lnTo>
                    <a:pt x="438" y="1060"/>
                  </a:lnTo>
                  <a:lnTo>
                    <a:pt x="438" y="1060"/>
                  </a:lnTo>
                  <a:lnTo>
                    <a:pt x="438" y="1054"/>
                  </a:lnTo>
                  <a:lnTo>
                    <a:pt x="440" y="1050"/>
                  </a:lnTo>
                  <a:lnTo>
                    <a:pt x="444" y="1046"/>
                  </a:lnTo>
                  <a:lnTo>
                    <a:pt x="448" y="1042"/>
                  </a:lnTo>
                  <a:lnTo>
                    <a:pt x="448" y="1042"/>
                  </a:lnTo>
                  <a:lnTo>
                    <a:pt x="452" y="1042"/>
                  </a:lnTo>
                  <a:lnTo>
                    <a:pt x="458" y="1042"/>
                  </a:lnTo>
                  <a:lnTo>
                    <a:pt x="460" y="1042"/>
                  </a:lnTo>
                  <a:lnTo>
                    <a:pt x="460" y="1042"/>
                  </a:lnTo>
                  <a:lnTo>
                    <a:pt x="464" y="1042"/>
                  </a:lnTo>
                  <a:lnTo>
                    <a:pt x="466" y="1040"/>
                  </a:lnTo>
                  <a:lnTo>
                    <a:pt x="466" y="1040"/>
                  </a:lnTo>
                  <a:lnTo>
                    <a:pt x="468" y="1036"/>
                  </a:lnTo>
                  <a:lnTo>
                    <a:pt x="468" y="1036"/>
                  </a:lnTo>
                  <a:lnTo>
                    <a:pt x="468" y="1026"/>
                  </a:lnTo>
                  <a:lnTo>
                    <a:pt x="468" y="1026"/>
                  </a:lnTo>
                  <a:lnTo>
                    <a:pt x="468" y="1014"/>
                  </a:lnTo>
                  <a:lnTo>
                    <a:pt x="468" y="1010"/>
                  </a:lnTo>
                  <a:lnTo>
                    <a:pt x="472" y="1006"/>
                  </a:lnTo>
                  <a:lnTo>
                    <a:pt x="472" y="1006"/>
                  </a:lnTo>
                  <a:lnTo>
                    <a:pt x="476" y="1002"/>
                  </a:lnTo>
                  <a:lnTo>
                    <a:pt x="478" y="994"/>
                  </a:lnTo>
                  <a:lnTo>
                    <a:pt x="478" y="986"/>
                  </a:lnTo>
                  <a:lnTo>
                    <a:pt x="478" y="980"/>
                  </a:lnTo>
                  <a:lnTo>
                    <a:pt x="478" y="980"/>
                  </a:lnTo>
                  <a:lnTo>
                    <a:pt x="476" y="974"/>
                  </a:lnTo>
                  <a:lnTo>
                    <a:pt x="476" y="974"/>
                  </a:lnTo>
                  <a:lnTo>
                    <a:pt x="472" y="964"/>
                  </a:lnTo>
                  <a:lnTo>
                    <a:pt x="472" y="962"/>
                  </a:lnTo>
                  <a:lnTo>
                    <a:pt x="472" y="958"/>
                  </a:lnTo>
                  <a:lnTo>
                    <a:pt x="472" y="958"/>
                  </a:lnTo>
                  <a:lnTo>
                    <a:pt x="474" y="956"/>
                  </a:lnTo>
                  <a:lnTo>
                    <a:pt x="478" y="956"/>
                  </a:lnTo>
                  <a:lnTo>
                    <a:pt x="478" y="956"/>
                  </a:lnTo>
                  <a:lnTo>
                    <a:pt x="480" y="956"/>
                  </a:lnTo>
                  <a:lnTo>
                    <a:pt x="480" y="956"/>
                  </a:lnTo>
                  <a:lnTo>
                    <a:pt x="486" y="958"/>
                  </a:lnTo>
                  <a:lnTo>
                    <a:pt x="492" y="962"/>
                  </a:lnTo>
                  <a:lnTo>
                    <a:pt x="492" y="962"/>
                  </a:lnTo>
                  <a:lnTo>
                    <a:pt x="498" y="966"/>
                  </a:lnTo>
                  <a:lnTo>
                    <a:pt x="506" y="968"/>
                  </a:lnTo>
                  <a:lnTo>
                    <a:pt x="506" y="968"/>
                  </a:lnTo>
                  <a:lnTo>
                    <a:pt x="506" y="968"/>
                  </a:lnTo>
                  <a:lnTo>
                    <a:pt x="508" y="968"/>
                  </a:lnTo>
                  <a:lnTo>
                    <a:pt x="508" y="968"/>
                  </a:lnTo>
                  <a:lnTo>
                    <a:pt x="514" y="962"/>
                  </a:lnTo>
                  <a:lnTo>
                    <a:pt x="520" y="956"/>
                  </a:lnTo>
                  <a:lnTo>
                    <a:pt x="520" y="956"/>
                  </a:lnTo>
                  <a:lnTo>
                    <a:pt x="524" y="950"/>
                  </a:lnTo>
                  <a:lnTo>
                    <a:pt x="530" y="944"/>
                  </a:lnTo>
                  <a:lnTo>
                    <a:pt x="530" y="944"/>
                  </a:lnTo>
                  <a:lnTo>
                    <a:pt x="538" y="940"/>
                  </a:lnTo>
                  <a:lnTo>
                    <a:pt x="552" y="936"/>
                  </a:lnTo>
                  <a:lnTo>
                    <a:pt x="564" y="932"/>
                  </a:lnTo>
                  <a:lnTo>
                    <a:pt x="572" y="932"/>
                  </a:lnTo>
                  <a:lnTo>
                    <a:pt x="572" y="932"/>
                  </a:lnTo>
                  <a:lnTo>
                    <a:pt x="576" y="932"/>
                  </a:lnTo>
                  <a:lnTo>
                    <a:pt x="576" y="932"/>
                  </a:lnTo>
                  <a:lnTo>
                    <a:pt x="584" y="932"/>
                  </a:lnTo>
                  <a:lnTo>
                    <a:pt x="584" y="932"/>
                  </a:lnTo>
                  <a:lnTo>
                    <a:pt x="592" y="932"/>
                  </a:lnTo>
                  <a:lnTo>
                    <a:pt x="592" y="932"/>
                  </a:lnTo>
                  <a:lnTo>
                    <a:pt x="598" y="932"/>
                  </a:lnTo>
                  <a:lnTo>
                    <a:pt x="606" y="934"/>
                  </a:lnTo>
                  <a:lnTo>
                    <a:pt x="610" y="938"/>
                  </a:lnTo>
                  <a:lnTo>
                    <a:pt x="616" y="944"/>
                  </a:lnTo>
                  <a:lnTo>
                    <a:pt x="616" y="944"/>
                  </a:lnTo>
                  <a:lnTo>
                    <a:pt x="620" y="958"/>
                  </a:lnTo>
                  <a:lnTo>
                    <a:pt x="622" y="970"/>
                  </a:lnTo>
                  <a:lnTo>
                    <a:pt x="622" y="970"/>
                  </a:lnTo>
                  <a:lnTo>
                    <a:pt x="624" y="976"/>
                  </a:lnTo>
                  <a:lnTo>
                    <a:pt x="624" y="976"/>
                  </a:lnTo>
                  <a:lnTo>
                    <a:pt x="626" y="992"/>
                  </a:lnTo>
                  <a:lnTo>
                    <a:pt x="626" y="992"/>
                  </a:lnTo>
                  <a:lnTo>
                    <a:pt x="628" y="1004"/>
                  </a:lnTo>
                  <a:lnTo>
                    <a:pt x="632" y="1016"/>
                  </a:lnTo>
                  <a:lnTo>
                    <a:pt x="632" y="1016"/>
                  </a:lnTo>
                  <a:lnTo>
                    <a:pt x="636" y="1026"/>
                  </a:lnTo>
                  <a:lnTo>
                    <a:pt x="638" y="1036"/>
                  </a:lnTo>
                  <a:lnTo>
                    <a:pt x="638" y="1044"/>
                  </a:lnTo>
                  <a:lnTo>
                    <a:pt x="634" y="1052"/>
                  </a:lnTo>
                  <a:lnTo>
                    <a:pt x="634" y="10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1" name=""/>
            <p:cNvSpPr>
              <a:spLocks/>
            </p:cNvSpPr>
            <p:nvPr/>
          </p:nvSpPr>
          <p:spPr bwMode="auto">
            <a:xfrm>
              <a:off x="1231265" y="3125470"/>
              <a:ext cx="8890" cy="3175"/>
            </a:xfrm>
            <a:custGeom>
              <a:avLst/>
              <a:gdLst>
                <a:gd name="T0" fmla="*/ 2 w 28"/>
                <a:gd name="T1" fmla="*/ 8 h 10"/>
                <a:gd name="T2" fmla="*/ 2 w 28"/>
                <a:gd name="T3" fmla="*/ 8 h 10"/>
                <a:gd name="T4" fmla="*/ 0 w 28"/>
                <a:gd name="T5" fmla="*/ 10 h 10"/>
                <a:gd name="T6" fmla="*/ 0 w 28"/>
                <a:gd name="T7" fmla="*/ 10 h 10"/>
                <a:gd name="T8" fmla="*/ 0 w 28"/>
                <a:gd name="T9" fmla="*/ 10 h 10"/>
                <a:gd name="T10" fmla="*/ 0 w 28"/>
                <a:gd name="T11" fmla="*/ 10 h 10"/>
                <a:gd name="T12" fmla="*/ 8 w 28"/>
                <a:gd name="T13" fmla="*/ 8 h 10"/>
                <a:gd name="T14" fmla="*/ 8 w 28"/>
                <a:gd name="T15" fmla="*/ 8 h 10"/>
                <a:gd name="T16" fmla="*/ 20 w 28"/>
                <a:gd name="T17" fmla="*/ 4 h 10"/>
                <a:gd name="T18" fmla="*/ 28 w 28"/>
                <a:gd name="T19" fmla="*/ 0 h 10"/>
                <a:gd name="T20" fmla="*/ 28 w 28"/>
                <a:gd name="T21" fmla="*/ 0 h 10"/>
                <a:gd name="T22" fmla="*/ 6 w 28"/>
                <a:gd name="T23" fmla="*/ 8 h 10"/>
                <a:gd name="T24" fmla="*/ 6 w 28"/>
                <a:gd name="T25" fmla="*/ 8 h 10"/>
                <a:gd name="T26" fmla="*/ 2 w 28"/>
                <a:gd name="T27" fmla="*/ 8 h 10"/>
                <a:gd name="T28" fmla="*/ 2 w 28"/>
                <a:gd name="T2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0">
                  <a:moveTo>
                    <a:pt x="2" y="8"/>
                  </a:move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2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2" name=""/>
            <p:cNvSpPr>
              <a:spLocks/>
            </p:cNvSpPr>
            <p:nvPr/>
          </p:nvSpPr>
          <p:spPr bwMode="auto">
            <a:xfrm>
              <a:off x="1242695" y="3337560"/>
              <a:ext cx="34290" cy="47625"/>
            </a:xfrm>
            <a:custGeom>
              <a:avLst/>
              <a:gdLst>
                <a:gd name="T0" fmla="*/ 96 w 104"/>
                <a:gd name="T1" fmla="*/ 64 h 146"/>
                <a:gd name="T2" fmla="*/ 82 w 104"/>
                <a:gd name="T3" fmla="*/ 60 h 146"/>
                <a:gd name="T4" fmla="*/ 78 w 104"/>
                <a:gd name="T5" fmla="*/ 56 h 146"/>
                <a:gd name="T6" fmla="*/ 70 w 104"/>
                <a:gd name="T7" fmla="*/ 38 h 146"/>
                <a:gd name="T8" fmla="*/ 66 w 104"/>
                <a:gd name="T9" fmla="*/ 28 h 146"/>
                <a:gd name="T10" fmla="*/ 60 w 104"/>
                <a:gd name="T11" fmla="*/ 18 h 146"/>
                <a:gd name="T12" fmla="*/ 50 w 104"/>
                <a:gd name="T13" fmla="*/ 10 h 146"/>
                <a:gd name="T14" fmla="*/ 44 w 104"/>
                <a:gd name="T15" fmla="*/ 4 h 146"/>
                <a:gd name="T16" fmla="*/ 38 w 104"/>
                <a:gd name="T17" fmla="*/ 0 h 146"/>
                <a:gd name="T18" fmla="*/ 36 w 104"/>
                <a:gd name="T19" fmla="*/ 0 h 146"/>
                <a:gd name="T20" fmla="*/ 28 w 104"/>
                <a:gd name="T21" fmla="*/ 2 h 146"/>
                <a:gd name="T22" fmla="*/ 8 w 104"/>
                <a:gd name="T23" fmla="*/ 8 h 146"/>
                <a:gd name="T24" fmla="*/ 4 w 104"/>
                <a:gd name="T25" fmla="*/ 12 h 146"/>
                <a:gd name="T26" fmla="*/ 2 w 104"/>
                <a:gd name="T27" fmla="*/ 20 h 146"/>
                <a:gd name="T28" fmla="*/ 6 w 104"/>
                <a:gd name="T29" fmla="*/ 30 h 146"/>
                <a:gd name="T30" fmla="*/ 10 w 104"/>
                <a:gd name="T31" fmla="*/ 36 h 146"/>
                <a:gd name="T32" fmla="*/ 8 w 104"/>
                <a:gd name="T33" fmla="*/ 58 h 146"/>
                <a:gd name="T34" fmla="*/ 0 w 104"/>
                <a:gd name="T35" fmla="*/ 74 h 146"/>
                <a:gd name="T36" fmla="*/ 0 w 104"/>
                <a:gd name="T37" fmla="*/ 78 h 146"/>
                <a:gd name="T38" fmla="*/ 4 w 104"/>
                <a:gd name="T39" fmla="*/ 82 h 146"/>
                <a:gd name="T40" fmla="*/ 12 w 104"/>
                <a:gd name="T41" fmla="*/ 88 h 146"/>
                <a:gd name="T42" fmla="*/ 26 w 104"/>
                <a:gd name="T43" fmla="*/ 96 h 146"/>
                <a:gd name="T44" fmla="*/ 28 w 104"/>
                <a:gd name="T45" fmla="*/ 102 h 146"/>
                <a:gd name="T46" fmla="*/ 26 w 104"/>
                <a:gd name="T47" fmla="*/ 114 h 146"/>
                <a:gd name="T48" fmla="*/ 22 w 104"/>
                <a:gd name="T49" fmla="*/ 120 h 146"/>
                <a:gd name="T50" fmla="*/ 18 w 104"/>
                <a:gd name="T51" fmla="*/ 124 h 146"/>
                <a:gd name="T52" fmla="*/ 16 w 104"/>
                <a:gd name="T53" fmla="*/ 128 h 146"/>
                <a:gd name="T54" fmla="*/ 20 w 104"/>
                <a:gd name="T55" fmla="*/ 130 h 146"/>
                <a:gd name="T56" fmla="*/ 28 w 104"/>
                <a:gd name="T57" fmla="*/ 130 h 146"/>
                <a:gd name="T58" fmla="*/ 36 w 104"/>
                <a:gd name="T59" fmla="*/ 130 h 146"/>
                <a:gd name="T60" fmla="*/ 44 w 104"/>
                <a:gd name="T61" fmla="*/ 130 h 146"/>
                <a:gd name="T62" fmla="*/ 52 w 104"/>
                <a:gd name="T63" fmla="*/ 130 h 146"/>
                <a:gd name="T64" fmla="*/ 60 w 104"/>
                <a:gd name="T65" fmla="*/ 134 h 146"/>
                <a:gd name="T66" fmla="*/ 68 w 104"/>
                <a:gd name="T67" fmla="*/ 144 h 146"/>
                <a:gd name="T68" fmla="*/ 70 w 104"/>
                <a:gd name="T69" fmla="*/ 146 h 146"/>
                <a:gd name="T70" fmla="*/ 80 w 104"/>
                <a:gd name="T71" fmla="*/ 136 h 146"/>
                <a:gd name="T72" fmla="*/ 88 w 104"/>
                <a:gd name="T73" fmla="*/ 128 h 146"/>
                <a:gd name="T74" fmla="*/ 92 w 104"/>
                <a:gd name="T75" fmla="*/ 124 h 146"/>
                <a:gd name="T76" fmla="*/ 98 w 104"/>
                <a:gd name="T77" fmla="*/ 98 h 146"/>
                <a:gd name="T78" fmla="*/ 102 w 104"/>
                <a:gd name="T79" fmla="*/ 82 h 146"/>
                <a:gd name="T80" fmla="*/ 104 w 104"/>
                <a:gd name="T81" fmla="*/ 72 h 146"/>
                <a:gd name="T82" fmla="*/ 104 w 104"/>
                <a:gd name="T83" fmla="*/ 66 h 146"/>
                <a:gd name="T84" fmla="*/ 96 w 104"/>
                <a:gd name="T85" fmla="*/ 6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46">
                  <a:moveTo>
                    <a:pt x="96" y="64"/>
                  </a:moveTo>
                  <a:lnTo>
                    <a:pt x="96" y="64"/>
                  </a:lnTo>
                  <a:lnTo>
                    <a:pt x="88" y="62"/>
                  </a:lnTo>
                  <a:lnTo>
                    <a:pt x="82" y="60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46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66" y="28"/>
                  </a:lnTo>
                  <a:lnTo>
                    <a:pt x="64" y="2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44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14" y="6"/>
                  </a:lnTo>
                  <a:lnTo>
                    <a:pt x="8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6"/>
                  </a:lnTo>
                  <a:lnTo>
                    <a:pt x="2" y="2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48"/>
                  </a:lnTo>
                  <a:lnTo>
                    <a:pt x="8" y="58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12" y="88"/>
                  </a:lnTo>
                  <a:lnTo>
                    <a:pt x="12" y="88"/>
                  </a:lnTo>
                  <a:lnTo>
                    <a:pt x="22" y="92"/>
                  </a:lnTo>
                  <a:lnTo>
                    <a:pt x="26" y="96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28" y="106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2" y="120"/>
                  </a:lnTo>
                  <a:lnTo>
                    <a:pt x="22" y="120"/>
                  </a:lnTo>
                  <a:lnTo>
                    <a:pt x="18" y="124"/>
                  </a:lnTo>
                  <a:lnTo>
                    <a:pt x="16" y="128"/>
                  </a:lnTo>
                  <a:lnTo>
                    <a:pt x="16" y="128"/>
                  </a:lnTo>
                  <a:lnTo>
                    <a:pt x="16" y="128"/>
                  </a:lnTo>
                  <a:lnTo>
                    <a:pt x="20" y="130"/>
                  </a:lnTo>
                  <a:lnTo>
                    <a:pt x="20" y="130"/>
                  </a:lnTo>
                  <a:lnTo>
                    <a:pt x="28" y="130"/>
                  </a:lnTo>
                  <a:lnTo>
                    <a:pt x="28" y="130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44" y="130"/>
                  </a:lnTo>
                  <a:lnTo>
                    <a:pt x="44" y="130"/>
                  </a:lnTo>
                  <a:lnTo>
                    <a:pt x="52" y="130"/>
                  </a:lnTo>
                  <a:lnTo>
                    <a:pt x="60" y="134"/>
                  </a:lnTo>
                  <a:lnTo>
                    <a:pt x="60" y="134"/>
                  </a:lnTo>
                  <a:lnTo>
                    <a:pt x="64" y="140"/>
                  </a:lnTo>
                  <a:lnTo>
                    <a:pt x="68" y="144"/>
                  </a:lnTo>
                  <a:lnTo>
                    <a:pt x="68" y="144"/>
                  </a:lnTo>
                  <a:lnTo>
                    <a:pt x="70" y="146"/>
                  </a:lnTo>
                  <a:lnTo>
                    <a:pt x="70" y="146"/>
                  </a:lnTo>
                  <a:lnTo>
                    <a:pt x="80" y="136"/>
                  </a:lnTo>
                  <a:lnTo>
                    <a:pt x="80" y="136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2" y="124"/>
                  </a:lnTo>
                  <a:lnTo>
                    <a:pt x="94" y="118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102" y="82"/>
                  </a:lnTo>
                  <a:lnTo>
                    <a:pt x="102" y="82"/>
                  </a:lnTo>
                  <a:lnTo>
                    <a:pt x="104" y="72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2" y="64"/>
                  </a:lnTo>
                  <a:lnTo>
                    <a:pt x="96" y="64"/>
                  </a:lnTo>
                  <a:lnTo>
                    <a:pt x="96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3" name=""/>
            <p:cNvSpPr>
              <a:spLocks/>
            </p:cNvSpPr>
            <p:nvPr/>
          </p:nvSpPr>
          <p:spPr bwMode="auto">
            <a:xfrm>
              <a:off x="1152525" y="3098800"/>
              <a:ext cx="316230" cy="224790"/>
            </a:xfrm>
            <a:custGeom>
              <a:avLst/>
              <a:gdLst>
                <a:gd name="T0" fmla="*/ 52 w 964"/>
                <a:gd name="T1" fmla="*/ 632 h 684"/>
                <a:gd name="T2" fmla="*/ 68 w 964"/>
                <a:gd name="T3" fmla="*/ 670 h 684"/>
                <a:gd name="T4" fmla="*/ 106 w 964"/>
                <a:gd name="T5" fmla="*/ 656 h 684"/>
                <a:gd name="T6" fmla="*/ 158 w 964"/>
                <a:gd name="T7" fmla="*/ 644 h 684"/>
                <a:gd name="T8" fmla="*/ 192 w 964"/>
                <a:gd name="T9" fmla="*/ 598 h 684"/>
                <a:gd name="T10" fmla="*/ 204 w 964"/>
                <a:gd name="T11" fmla="*/ 556 h 684"/>
                <a:gd name="T12" fmla="*/ 256 w 964"/>
                <a:gd name="T13" fmla="*/ 532 h 684"/>
                <a:gd name="T14" fmla="*/ 314 w 964"/>
                <a:gd name="T15" fmla="*/ 580 h 684"/>
                <a:gd name="T16" fmla="*/ 352 w 964"/>
                <a:gd name="T17" fmla="*/ 594 h 684"/>
                <a:gd name="T18" fmla="*/ 386 w 964"/>
                <a:gd name="T19" fmla="*/ 552 h 684"/>
                <a:gd name="T20" fmla="*/ 408 w 964"/>
                <a:gd name="T21" fmla="*/ 594 h 684"/>
                <a:gd name="T22" fmla="*/ 408 w 964"/>
                <a:gd name="T23" fmla="*/ 622 h 684"/>
                <a:gd name="T24" fmla="*/ 406 w 964"/>
                <a:gd name="T25" fmla="*/ 656 h 684"/>
                <a:gd name="T26" fmla="*/ 428 w 964"/>
                <a:gd name="T27" fmla="*/ 680 h 684"/>
                <a:gd name="T28" fmla="*/ 478 w 964"/>
                <a:gd name="T29" fmla="*/ 660 h 684"/>
                <a:gd name="T30" fmla="*/ 510 w 964"/>
                <a:gd name="T31" fmla="*/ 662 h 684"/>
                <a:gd name="T32" fmla="*/ 548 w 964"/>
                <a:gd name="T33" fmla="*/ 680 h 684"/>
                <a:gd name="T34" fmla="*/ 620 w 964"/>
                <a:gd name="T35" fmla="*/ 674 h 684"/>
                <a:gd name="T36" fmla="*/ 656 w 964"/>
                <a:gd name="T37" fmla="*/ 644 h 684"/>
                <a:gd name="T38" fmla="*/ 734 w 964"/>
                <a:gd name="T39" fmla="*/ 666 h 684"/>
                <a:gd name="T40" fmla="*/ 774 w 964"/>
                <a:gd name="T41" fmla="*/ 638 h 684"/>
                <a:gd name="T42" fmla="*/ 808 w 964"/>
                <a:gd name="T43" fmla="*/ 582 h 684"/>
                <a:gd name="T44" fmla="*/ 786 w 964"/>
                <a:gd name="T45" fmla="*/ 552 h 684"/>
                <a:gd name="T46" fmla="*/ 776 w 964"/>
                <a:gd name="T47" fmla="*/ 510 h 684"/>
                <a:gd name="T48" fmla="*/ 774 w 964"/>
                <a:gd name="T49" fmla="*/ 444 h 684"/>
                <a:gd name="T50" fmla="*/ 786 w 964"/>
                <a:gd name="T51" fmla="*/ 394 h 684"/>
                <a:gd name="T52" fmla="*/ 800 w 964"/>
                <a:gd name="T53" fmla="*/ 314 h 684"/>
                <a:gd name="T54" fmla="*/ 840 w 964"/>
                <a:gd name="T55" fmla="*/ 278 h 684"/>
                <a:gd name="T56" fmla="*/ 886 w 964"/>
                <a:gd name="T57" fmla="*/ 246 h 684"/>
                <a:gd name="T58" fmla="*/ 950 w 964"/>
                <a:gd name="T59" fmla="*/ 192 h 684"/>
                <a:gd name="T60" fmla="*/ 956 w 964"/>
                <a:gd name="T61" fmla="*/ 136 h 684"/>
                <a:gd name="T62" fmla="*/ 918 w 964"/>
                <a:gd name="T63" fmla="*/ 100 h 684"/>
                <a:gd name="T64" fmla="*/ 872 w 964"/>
                <a:gd name="T65" fmla="*/ 108 h 684"/>
                <a:gd name="T66" fmla="*/ 824 w 964"/>
                <a:gd name="T67" fmla="*/ 76 h 684"/>
                <a:gd name="T68" fmla="*/ 798 w 964"/>
                <a:gd name="T69" fmla="*/ 98 h 684"/>
                <a:gd name="T70" fmla="*/ 738 w 964"/>
                <a:gd name="T71" fmla="*/ 134 h 684"/>
                <a:gd name="T72" fmla="*/ 672 w 964"/>
                <a:gd name="T73" fmla="*/ 140 h 684"/>
                <a:gd name="T74" fmla="*/ 638 w 964"/>
                <a:gd name="T75" fmla="*/ 106 h 684"/>
                <a:gd name="T76" fmla="*/ 576 w 964"/>
                <a:gd name="T77" fmla="*/ 22 h 684"/>
                <a:gd name="T78" fmla="*/ 526 w 964"/>
                <a:gd name="T79" fmla="*/ 50 h 684"/>
                <a:gd name="T80" fmla="*/ 474 w 964"/>
                <a:gd name="T81" fmla="*/ 56 h 684"/>
                <a:gd name="T82" fmla="*/ 430 w 964"/>
                <a:gd name="T83" fmla="*/ 22 h 684"/>
                <a:gd name="T84" fmla="*/ 372 w 964"/>
                <a:gd name="T85" fmla="*/ 8 h 684"/>
                <a:gd name="T86" fmla="*/ 296 w 964"/>
                <a:gd name="T87" fmla="*/ 28 h 684"/>
                <a:gd name="T88" fmla="*/ 274 w 964"/>
                <a:gd name="T89" fmla="*/ 76 h 684"/>
                <a:gd name="T90" fmla="*/ 234 w 964"/>
                <a:gd name="T91" fmla="*/ 102 h 684"/>
                <a:gd name="T92" fmla="*/ 146 w 964"/>
                <a:gd name="T93" fmla="*/ 140 h 684"/>
                <a:gd name="T94" fmla="*/ 126 w 964"/>
                <a:gd name="T95" fmla="*/ 196 h 684"/>
                <a:gd name="T96" fmla="*/ 208 w 964"/>
                <a:gd name="T97" fmla="*/ 208 h 684"/>
                <a:gd name="T98" fmla="*/ 248 w 964"/>
                <a:gd name="T99" fmla="*/ 208 h 684"/>
                <a:gd name="T100" fmla="*/ 184 w 964"/>
                <a:gd name="T101" fmla="*/ 232 h 684"/>
                <a:gd name="T102" fmla="*/ 226 w 964"/>
                <a:gd name="T103" fmla="*/ 276 h 684"/>
                <a:gd name="T104" fmla="*/ 212 w 964"/>
                <a:gd name="T105" fmla="*/ 300 h 684"/>
                <a:gd name="T106" fmla="*/ 126 w 964"/>
                <a:gd name="T107" fmla="*/ 330 h 684"/>
                <a:gd name="T108" fmla="*/ 32 w 964"/>
                <a:gd name="T109" fmla="*/ 398 h 684"/>
                <a:gd name="T110" fmla="*/ 44 w 964"/>
                <a:gd name="T111" fmla="*/ 454 h 684"/>
                <a:gd name="T112" fmla="*/ 114 w 964"/>
                <a:gd name="T113" fmla="*/ 450 h 684"/>
                <a:gd name="T114" fmla="*/ 160 w 964"/>
                <a:gd name="T115" fmla="*/ 478 h 684"/>
                <a:gd name="T116" fmla="*/ 110 w 964"/>
                <a:gd name="T117" fmla="*/ 484 h 684"/>
                <a:gd name="T118" fmla="*/ 50 w 964"/>
                <a:gd name="T119" fmla="*/ 498 h 684"/>
                <a:gd name="T120" fmla="*/ 12 w 964"/>
                <a:gd name="T121" fmla="*/ 542 h 684"/>
                <a:gd name="T122" fmla="*/ 26 w 964"/>
                <a:gd name="T123" fmla="*/ 58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4" h="684">
                  <a:moveTo>
                    <a:pt x="32" y="588"/>
                  </a:moveTo>
                  <a:lnTo>
                    <a:pt x="32" y="588"/>
                  </a:lnTo>
                  <a:lnTo>
                    <a:pt x="36" y="600"/>
                  </a:lnTo>
                  <a:lnTo>
                    <a:pt x="36" y="608"/>
                  </a:lnTo>
                  <a:lnTo>
                    <a:pt x="36" y="608"/>
                  </a:lnTo>
                  <a:lnTo>
                    <a:pt x="38" y="616"/>
                  </a:lnTo>
                  <a:lnTo>
                    <a:pt x="42" y="622"/>
                  </a:lnTo>
                  <a:lnTo>
                    <a:pt x="42" y="622"/>
                  </a:lnTo>
                  <a:lnTo>
                    <a:pt x="52" y="632"/>
                  </a:lnTo>
                  <a:lnTo>
                    <a:pt x="52" y="632"/>
                  </a:lnTo>
                  <a:lnTo>
                    <a:pt x="58" y="638"/>
                  </a:lnTo>
                  <a:lnTo>
                    <a:pt x="60" y="642"/>
                  </a:lnTo>
                  <a:lnTo>
                    <a:pt x="60" y="648"/>
                  </a:lnTo>
                  <a:lnTo>
                    <a:pt x="60" y="648"/>
                  </a:lnTo>
                  <a:lnTo>
                    <a:pt x="58" y="654"/>
                  </a:lnTo>
                  <a:lnTo>
                    <a:pt x="58" y="654"/>
                  </a:lnTo>
                  <a:lnTo>
                    <a:pt x="58" y="660"/>
                  </a:lnTo>
                  <a:lnTo>
                    <a:pt x="58" y="664"/>
                  </a:lnTo>
                  <a:lnTo>
                    <a:pt x="62" y="668"/>
                  </a:lnTo>
                  <a:lnTo>
                    <a:pt x="68" y="670"/>
                  </a:lnTo>
                  <a:lnTo>
                    <a:pt x="68" y="670"/>
                  </a:lnTo>
                  <a:lnTo>
                    <a:pt x="84" y="674"/>
                  </a:lnTo>
                  <a:lnTo>
                    <a:pt x="90" y="674"/>
                  </a:lnTo>
                  <a:lnTo>
                    <a:pt x="94" y="672"/>
                  </a:lnTo>
                  <a:lnTo>
                    <a:pt x="94" y="672"/>
                  </a:lnTo>
                  <a:lnTo>
                    <a:pt x="98" y="668"/>
                  </a:lnTo>
                  <a:lnTo>
                    <a:pt x="100" y="666"/>
                  </a:lnTo>
                  <a:lnTo>
                    <a:pt x="100" y="666"/>
                  </a:lnTo>
                  <a:lnTo>
                    <a:pt x="102" y="658"/>
                  </a:lnTo>
                  <a:lnTo>
                    <a:pt x="106" y="656"/>
                  </a:lnTo>
                  <a:lnTo>
                    <a:pt x="106" y="656"/>
                  </a:lnTo>
                  <a:lnTo>
                    <a:pt x="112" y="654"/>
                  </a:lnTo>
                  <a:lnTo>
                    <a:pt x="118" y="656"/>
                  </a:lnTo>
                  <a:lnTo>
                    <a:pt x="130" y="660"/>
                  </a:lnTo>
                  <a:lnTo>
                    <a:pt x="130" y="660"/>
                  </a:lnTo>
                  <a:lnTo>
                    <a:pt x="134" y="660"/>
                  </a:lnTo>
                  <a:lnTo>
                    <a:pt x="138" y="660"/>
                  </a:lnTo>
                  <a:lnTo>
                    <a:pt x="148" y="652"/>
                  </a:lnTo>
                  <a:lnTo>
                    <a:pt x="148" y="652"/>
                  </a:lnTo>
                  <a:lnTo>
                    <a:pt x="158" y="644"/>
                  </a:lnTo>
                  <a:lnTo>
                    <a:pt x="158" y="644"/>
                  </a:lnTo>
                  <a:lnTo>
                    <a:pt x="166" y="640"/>
                  </a:lnTo>
                  <a:lnTo>
                    <a:pt x="166" y="640"/>
                  </a:lnTo>
                  <a:lnTo>
                    <a:pt x="184" y="630"/>
                  </a:lnTo>
                  <a:lnTo>
                    <a:pt x="190" y="622"/>
                  </a:lnTo>
                  <a:lnTo>
                    <a:pt x="192" y="620"/>
                  </a:lnTo>
                  <a:lnTo>
                    <a:pt x="192" y="616"/>
                  </a:lnTo>
                  <a:lnTo>
                    <a:pt x="192" y="616"/>
                  </a:lnTo>
                  <a:lnTo>
                    <a:pt x="190" y="606"/>
                  </a:lnTo>
                  <a:lnTo>
                    <a:pt x="192" y="598"/>
                  </a:lnTo>
                  <a:lnTo>
                    <a:pt x="196" y="590"/>
                  </a:lnTo>
                  <a:lnTo>
                    <a:pt x="204" y="584"/>
                  </a:lnTo>
                  <a:lnTo>
                    <a:pt x="204" y="584"/>
                  </a:lnTo>
                  <a:lnTo>
                    <a:pt x="208" y="580"/>
                  </a:lnTo>
                  <a:lnTo>
                    <a:pt x="208" y="574"/>
                  </a:lnTo>
                  <a:lnTo>
                    <a:pt x="206" y="564"/>
                  </a:lnTo>
                  <a:lnTo>
                    <a:pt x="206" y="564"/>
                  </a:lnTo>
                  <a:lnTo>
                    <a:pt x="204" y="560"/>
                  </a:lnTo>
                  <a:lnTo>
                    <a:pt x="204" y="560"/>
                  </a:lnTo>
                  <a:lnTo>
                    <a:pt x="204" y="556"/>
                  </a:lnTo>
                  <a:lnTo>
                    <a:pt x="208" y="552"/>
                  </a:lnTo>
                  <a:lnTo>
                    <a:pt x="214" y="548"/>
                  </a:lnTo>
                  <a:lnTo>
                    <a:pt x="214" y="548"/>
                  </a:lnTo>
                  <a:lnTo>
                    <a:pt x="220" y="546"/>
                  </a:lnTo>
                  <a:lnTo>
                    <a:pt x="220" y="546"/>
                  </a:lnTo>
                  <a:lnTo>
                    <a:pt x="226" y="544"/>
                  </a:lnTo>
                  <a:lnTo>
                    <a:pt x="226" y="544"/>
                  </a:lnTo>
                  <a:lnTo>
                    <a:pt x="236" y="538"/>
                  </a:lnTo>
                  <a:lnTo>
                    <a:pt x="246" y="534"/>
                  </a:lnTo>
                  <a:lnTo>
                    <a:pt x="256" y="532"/>
                  </a:lnTo>
                  <a:lnTo>
                    <a:pt x="262" y="534"/>
                  </a:lnTo>
                  <a:lnTo>
                    <a:pt x="268" y="536"/>
                  </a:lnTo>
                  <a:lnTo>
                    <a:pt x="268" y="536"/>
                  </a:lnTo>
                  <a:lnTo>
                    <a:pt x="286" y="548"/>
                  </a:lnTo>
                  <a:lnTo>
                    <a:pt x="298" y="558"/>
                  </a:lnTo>
                  <a:lnTo>
                    <a:pt x="308" y="566"/>
                  </a:lnTo>
                  <a:lnTo>
                    <a:pt x="308" y="566"/>
                  </a:lnTo>
                  <a:lnTo>
                    <a:pt x="314" y="574"/>
                  </a:lnTo>
                  <a:lnTo>
                    <a:pt x="314" y="580"/>
                  </a:lnTo>
                  <a:lnTo>
                    <a:pt x="314" y="580"/>
                  </a:lnTo>
                  <a:lnTo>
                    <a:pt x="316" y="588"/>
                  </a:lnTo>
                  <a:lnTo>
                    <a:pt x="320" y="594"/>
                  </a:lnTo>
                  <a:lnTo>
                    <a:pt x="320" y="594"/>
                  </a:lnTo>
                  <a:lnTo>
                    <a:pt x="324" y="602"/>
                  </a:lnTo>
                  <a:lnTo>
                    <a:pt x="330" y="604"/>
                  </a:lnTo>
                  <a:lnTo>
                    <a:pt x="336" y="606"/>
                  </a:lnTo>
                  <a:lnTo>
                    <a:pt x="344" y="602"/>
                  </a:lnTo>
                  <a:lnTo>
                    <a:pt x="344" y="602"/>
                  </a:lnTo>
                  <a:lnTo>
                    <a:pt x="348" y="600"/>
                  </a:lnTo>
                  <a:lnTo>
                    <a:pt x="352" y="594"/>
                  </a:lnTo>
                  <a:lnTo>
                    <a:pt x="358" y="580"/>
                  </a:lnTo>
                  <a:lnTo>
                    <a:pt x="358" y="580"/>
                  </a:lnTo>
                  <a:lnTo>
                    <a:pt x="362" y="568"/>
                  </a:lnTo>
                  <a:lnTo>
                    <a:pt x="362" y="568"/>
                  </a:lnTo>
                  <a:lnTo>
                    <a:pt x="370" y="554"/>
                  </a:lnTo>
                  <a:lnTo>
                    <a:pt x="374" y="550"/>
                  </a:lnTo>
                  <a:lnTo>
                    <a:pt x="378" y="550"/>
                  </a:lnTo>
                  <a:lnTo>
                    <a:pt x="378" y="550"/>
                  </a:lnTo>
                  <a:lnTo>
                    <a:pt x="382" y="550"/>
                  </a:lnTo>
                  <a:lnTo>
                    <a:pt x="386" y="552"/>
                  </a:lnTo>
                  <a:lnTo>
                    <a:pt x="390" y="558"/>
                  </a:lnTo>
                  <a:lnTo>
                    <a:pt x="390" y="558"/>
                  </a:lnTo>
                  <a:lnTo>
                    <a:pt x="394" y="564"/>
                  </a:lnTo>
                  <a:lnTo>
                    <a:pt x="400" y="570"/>
                  </a:lnTo>
                  <a:lnTo>
                    <a:pt x="400" y="570"/>
                  </a:lnTo>
                  <a:lnTo>
                    <a:pt x="406" y="578"/>
                  </a:lnTo>
                  <a:lnTo>
                    <a:pt x="408" y="582"/>
                  </a:lnTo>
                  <a:lnTo>
                    <a:pt x="410" y="588"/>
                  </a:lnTo>
                  <a:lnTo>
                    <a:pt x="410" y="588"/>
                  </a:lnTo>
                  <a:lnTo>
                    <a:pt x="408" y="594"/>
                  </a:lnTo>
                  <a:lnTo>
                    <a:pt x="406" y="598"/>
                  </a:lnTo>
                  <a:lnTo>
                    <a:pt x="400" y="606"/>
                  </a:lnTo>
                  <a:lnTo>
                    <a:pt x="400" y="606"/>
                  </a:lnTo>
                  <a:lnTo>
                    <a:pt x="396" y="610"/>
                  </a:lnTo>
                  <a:lnTo>
                    <a:pt x="394" y="612"/>
                  </a:lnTo>
                  <a:lnTo>
                    <a:pt x="394" y="612"/>
                  </a:lnTo>
                  <a:lnTo>
                    <a:pt x="396" y="614"/>
                  </a:lnTo>
                  <a:lnTo>
                    <a:pt x="396" y="614"/>
                  </a:lnTo>
                  <a:lnTo>
                    <a:pt x="402" y="618"/>
                  </a:lnTo>
                  <a:lnTo>
                    <a:pt x="408" y="622"/>
                  </a:lnTo>
                  <a:lnTo>
                    <a:pt x="408" y="622"/>
                  </a:lnTo>
                  <a:lnTo>
                    <a:pt x="416" y="624"/>
                  </a:lnTo>
                  <a:lnTo>
                    <a:pt x="420" y="626"/>
                  </a:lnTo>
                  <a:lnTo>
                    <a:pt x="422" y="630"/>
                  </a:lnTo>
                  <a:lnTo>
                    <a:pt x="422" y="630"/>
                  </a:lnTo>
                  <a:lnTo>
                    <a:pt x="422" y="634"/>
                  </a:lnTo>
                  <a:lnTo>
                    <a:pt x="420" y="638"/>
                  </a:lnTo>
                  <a:lnTo>
                    <a:pt x="418" y="644"/>
                  </a:lnTo>
                  <a:lnTo>
                    <a:pt x="418" y="644"/>
                  </a:lnTo>
                  <a:lnTo>
                    <a:pt x="406" y="656"/>
                  </a:lnTo>
                  <a:lnTo>
                    <a:pt x="406" y="656"/>
                  </a:lnTo>
                  <a:lnTo>
                    <a:pt x="402" y="662"/>
                  </a:lnTo>
                  <a:lnTo>
                    <a:pt x="400" y="666"/>
                  </a:lnTo>
                  <a:lnTo>
                    <a:pt x="400" y="666"/>
                  </a:lnTo>
                  <a:lnTo>
                    <a:pt x="402" y="666"/>
                  </a:lnTo>
                  <a:lnTo>
                    <a:pt x="408" y="670"/>
                  </a:lnTo>
                  <a:lnTo>
                    <a:pt x="408" y="670"/>
                  </a:lnTo>
                  <a:lnTo>
                    <a:pt x="420" y="674"/>
                  </a:lnTo>
                  <a:lnTo>
                    <a:pt x="428" y="680"/>
                  </a:lnTo>
                  <a:lnTo>
                    <a:pt x="428" y="680"/>
                  </a:lnTo>
                  <a:lnTo>
                    <a:pt x="440" y="684"/>
                  </a:lnTo>
                  <a:lnTo>
                    <a:pt x="444" y="684"/>
                  </a:lnTo>
                  <a:lnTo>
                    <a:pt x="446" y="684"/>
                  </a:lnTo>
                  <a:lnTo>
                    <a:pt x="446" y="684"/>
                  </a:lnTo>
                  <a:lnTo>
                    <a:pt x="454" y="678"/>
                  </a:lnTo>
                  <a:lnTo>
                    <a:pt x="460" y="672"/>
                  </a:lnTo>
                  <a:lnTo>
                    <a:pt x="460" y="672"/>
                  </a:lnTo>
                  <a:lnTo>
                    <a:pt x="470" y="664"/>
                  </a:lnTo>
                  <a:lnTo>
                    <a:pt x="478" y="660"/>
                  </a:lnTo>
                  <a:lnTo>
                    <a:pt x="478" y="660"/>
                  </a:lnTo>
                  <a:lnTo>
                    <a:pt x="484" y="658"/>
                  </a:lnTo>
                  <a:lnTo>
                    <a:pt x="488" y="660"/>
                  </a:lnTo>
                  <a:lnTo>
                    <a:pt x="496" y="666"/>
                  </a:lnTo>
                  <a:lnTo>
                    <a:pt x="496" y="666"/>
                  </a:lnTo>
                  <a:lnTo>
                    <a:pt x="502" y="672"/>
                  </a:lnTo>
                  <a:lnTo>
                    <a:pt x="504" y="672"/>
                  </a:lnTo>
                  <a:lnTo>
                    <a:pt x="504" y="672"/>
                  </a:lnTo>
                  <a:lnTo>
                    <a:pt x="508" y="668"/>
                  </a:lnTo>
                  <a:lnTo>
                    <a:pt x="510" y="662"/>
                  </a:lnTo>
                  <a:lnTo>
                    <a:pt x="510" y="662"/>
                  </a:lnTo>
                  <a:lnTo>
                    <a:pt x="512" y="658"/>
                  </a:lnTo>
                  <a:lnTo>
                    <a:pt x="516" y="654"/>
                  </a:lnTo>
                  <a:lnTo>
                    <a:pt x="516" y="654"/>
                  </a:lnTo>
                  <a:lnTo>
                    <a:pt x="520" y="654"/>
                  </a:lnTo>
                  <a:lnTo>
                    <a:pt x="524" y="656"/>
                  </a:lnTo>
                  <a:lnTo>
                    <a:pt x="524" y="656"/>
                  </a:lnTo>
                  <a:lnTo>
                    <a:pt x="534" y="666"/>
                  </a:lnTo>
                  <a:lnTo>
                    <a:pt x="534" y="666"/>
                  </a:lnTo>
                  <a:lnTo>
                    <a:pt x="544" y="676"/>
                  </a:lnTo>
                  <a:lnTo>
                    <a:pt x="548" y="680"/>
                  </a:lnTo>
                  <a:lnTo>
                    <a:pt x="552" y="682"/>
                  </a:lnTo>
                  <a:lnTo>
                    <a:pt x="552" y="682"/>
                  </a:lnTo>
                  <a:lnTo>
                    <a:pt x="572" y="680"/>
                  </a:lnTo>
                  <a:lnTo>
                    <a:pt x="582" y="676"/>
                  </a:lnTo>
                  <a:lnTo>
                    <a:pt x="588" y="672"/>
                  </a:lnTo>
                  <a:lnTo>
                    <a:pt x="588" y="672"/>
                  </a:lnTo>
                  <a:lnTo>
                    <a:pt x="596" y="668"/>
                  </a:lnTo>
                  <a:lnTo>
                    <a:pt x="604" y="666"/>
                  </a:lnTo>
                  <a:lnTo>
                    <a:pt x="612" y="668"/>
                  </a:lnTo>
                  <a:lnTo>
                    <a:pt x="620" y="674"/>
                  </a:lnTo>
                  <a:lnTo>
                    <a:pt x="620" y="674"/>
                  </a:lnTo>
                  <a:lnTo>
                    <a:pt x="626" y="676"/>
                  </a:lnTo>
                  <a:lnTo>
                    <a:pt x="626" y="676"/>
                  </a:lnTo>
                  <a:lnTo>
                    <a:pt x="632" y="672"/>
                  </a:lnTo>
                  <a:lnTo>
                    <a:pt x="636" y="666"/>
                  </a:lnTo>
                  <a:lnTo>
                    <a:pt x="636" y="666"/>
                  </a:lnTo>
                  <a:lnTo>
                    <a:pt x="638" y="662"/>
                  </a:lnTo>
                  <a:lnTo>
                    <a:pt x="638" y="662"/>
                  </a:lnTo>
                  <a:lnTo>
                    <a:pt x="646" y="652"/>
                  </a:lnTo>
                  <a:lnTo>
                    <a:pt x="656" y="644"/>
                  </a:lnTo>
                  <a:lnTo>
                    <a:pt x="668" y="636"/>
                  </a:lnTo>
                  <a:lnTo>
                    <a:pt x="674" y="634"/>
                  </a:lnTo>
                  <a:lnTo>
                    <a:pt x="680" y="636"/>
                  </a:lnTo>
                  <a:lnTo>
                    <a:pt x="680" y="636"/>
                  </a:lnTo>
                  <a:lnTo>
                    <a:pt x="694" y="638"/>
                  </a:lnTo>
                  <a:lnTo>
                    <a:pt x="706" y="644"/>
                  </a:lnTo>
                  <a:lnTo>
                    <a:pt x="716" y="650"/>
                  </a:lnTo>
                  <a:lnTo>
                    <a:pt x="726" y="660"/>
                  </a:lnTo>
                  <a:lnTo>
                    <a:pt x="726" y="660"/>
                  </a:lnTo>
                  <a:lnTo>
                    <a:pt x="734" y="666"/>
                  </a:lnTo>
                  <a:lnTo>
                    <a:pt x="740" y="672"/>
                  </a:lnTo>
                  <a:lnTo>
                    <a:pt x="740" y="672"/>
                  </a:lnTo>
                  <a:lnTo>
                    <a:pt x="746" y="676"/>
                  </a:lnTo>
                  <a:lnTo>
                    <a:pt x="746" y="676"/>
                  </a:lnTo>
                  <a:lnTo>
                    <a:pt x="760" y="670"/>
                  </a:lnTo>
                  <a:lnTo>
                    <a:pt x="768" y="662"/>
                  </a:lnTo>
                  <a:lnTo>
                    <a:pt x="772" y="656"/>
                  </a:lnTo>
                  <a:lnTo>
                    <a:pt x="774" y="648"/>
                  </a:lnTo>
                  <a:lnTo>
                    <a:pt x="774" y="648"/>
                  </a:lnTo>
                  <a:lnTo>
                    <a:pt x="774" y="638"/>
                  </a:lnTo>
                  <a:lnTo>
                    <a:pt x="774" y="638"/>
                  </a:lnTo>
                  <a:lnTo>
                    <a:pt x="774" y="626"/>
                  </a:lnTo>
                  <a:lnTo>
                    <a:pt x="774" y="616"/>
                  </a:lnTo>
                  <a:lnTo>
                    <a:pt x="778" y="608"/>
                  </a:lnTo>
                  <a:lnTo>
                    <a:pt x="786" y="604"/>
                  </a:lnTo>
                  <a:lnTo>
                    <a:pt x="786" y="604"/>
                  </a:lnTo>
                  <a:lnTo>
                    <a:pt x="794" y="600"/>
                  </a:lnTo>
                  <a:lnTo>
                    <a:pt x="802" y="592"/>
                  </a:lnTo>
                  <a:lnTo>
                    <a:pt x="806" y="586"/>
                  </a:lnTo>
                  <a:lnTo>
                    <a:pt x="808" y="582"/>
                  </a:lnTo>
                  <a:lnTo>
                    <a:pt x="808" y="578"/>
                  </a:lnTo>
                  <a:lnTo>
                    <a:pt x="808" y="578"/>
                  </a:lnTo>
                  <a:lnTo>
                    <a:pt x="804" y="574"/>
                  </a:lnTo>
                  <a:lnTo>
                    <a:pt x="798" y="570"/>
                  </a:lnTo>
                  <a:lnTo>
                    <a:pt x="798" y="570"/>
                  </a:lnTo>
                  <a:lnTo>
                    <a:pt x="792" y="566"/>
                  </a:lnTo>
                  <a:lnTo>
                    <a:pt x="788" y="562"/>
                  </a:lnTo>
                  <a:lnTo>
                    <a:pt x="786" y="558"/>
                  </a:lnTo>
                  <a:lnTo>
                    <a:pt x="786" y="558"/>
                  </a:lnTo>
                  <a:lnTo>
                    <a:pt x="786" y="552"/>
                  </a:lnTo>
                  <a:lnTo>
                    <a:pt x="786" y="548"/>
                  </a:lnTo>
                  <a:lnTo>
                    <a:pt x="792" y="542"/>
                  </a:lnTo>
                  <a:lnTo>
                    <a:pt x="792" y="542"/>
                  </a:lnTo>
                  <a:lnTo>
                    <a:pt x="796" y="536"/>
                  </a:lnTo>
                  <a:lnTo>
                    <a:pt x="796" y="532"/>
                  </a:lnTo>
                  <a:lnTo>
                    <a:pt x="796" y="530"/>
                  </a:lnTo>
                  <a:lnTo>
                    <a:pt x="796" y="530"/>
                  </a:lnTo>
                  <a:lnTo>
                    <a:pt x="788" y="520"/>
                  </a:lnTo>
                  <a:lnTo>
                    <a:pt x="776" y="510"/>
                  </a:lnTo>
                  <a:lnTo>
                    <a:pt x="776" y="510"/>
                  </a:lnTo>
                  <a:lnTo>
                    <a:pt x="760" y="494"/>
                  </a:lnTo>
                  <a:lnTo>
                    <a:pt x="754" y="486"/>
                  </a:lnTo>
                  <a:lnTo>
                    <a:pt x="752" y="478"/>
                  </a:lnTo>
                  <a:lnTo>
                    <a:pt x="752" y="478"/>
                  </a:lnTo>
                  <a:lnTo>
                    <a:pt x="754" y="472"/>
                  </a:lnTo>
                  <a:lnTo>
                    <a:pt x="756" y="466"/>
                  </a:lnTo>
                  <a:lnTo>
                    <a:pt x="766" y="456"/>
                  </a:lnTo>
                  <a:lnTo>
                    <a:pt x="766" y="456"/>
                  </a:lnTo>
                  <a:lnTo>
                    <a:pt x="772" y="448"/>
                  </a:lnTo>
                  <a:lnTo>
                    <a:pt x="774" y="444"/>
                  </a:lnTo>
                  <a:lnTo>
                    <a:pt x="774" y="442"/>
                  </a:lnTo>
                  <a:lnTo>
                    <a:pt x="774" y="442"/>
                  </a:lnTo>
                  <a:lnTo>
                    <a:pt x="774" y="430"/>
                  </a:lnTo>
                  <a:lnTo>
                    <a:pt x="774" y="430"/>
                  </a:lnTo>
                  <a:lnTo>
                    <a:pt x="774" y="418"/>
                  </a:lnTo>
                  <a:lnTo>
                    <a:pt x="774" y="412"/>
                  </a:lnTo>
                  <a:lnTo>
                    <a:pt x="778" y="406"/>
                  </a:lnTo>
                  <a:lnTo>
                    <a:pt x="778" y="406"/>
                  </a:lnTo>
                  <a:lnTo>
                    <a:pt x="782" y="398"/>
                  </a:lnTo>
                  <a:lnTo>
                    <a:pt x="786" y="394"/>
                  </a:lnTo>
                  <a:lnTo>
                    <a:pt x="786" y="394"/>
                  </a:lnTo>
                  <a:lnTo>
                    <a:pt x="792" y="386"/>
                  </a:lnTo>
                  <a:lnTo>
                    <a:pt x="794" y="382"/>
                  </a:lnTo>
                  <a:lnTo>
                    <a:pt x="794" y="378"/>
                  </a:lnTo>
                  <a:lnTo>
                    <a:pt x="794" y="378"/>
                  </a:lnTo>
                  <a:lnTo>
                    <a:pt x="794" y="366"/>
                  </a:lnTo>
                  <a:lnTo>
                    <a:pt x="794" y="366"/>
                  </a:lnTo>
                  <a:lnTo>
                    <a:pt x="794" y="334"/>
                  </a:lnTo>
                  <a:lnTo>
                    <a:pt x="796" y="322"/>
                  </a:lnTo>
                  <a:lnTo>
                    <a:pt x="800" y="314"/>
                  </a:lnTo>
                  <a:lnTo>
                    <a:pt x="800" y="314"/>
                  </a:lnTo>
                  <a:lnTo>
                    <a:pt x="806" y="310"/>
                  </a:lnTo>
                  <a:lnTo>
                    <a:pt x="814" y="306"/>
                  </a:lnTo>
                  <a:lnTo>
                    <a:pt x="814" y="306"/>
                  </a:lnTo>
                  <a:lnTo>
                    <a:pt x="822" y="302"/>
                  </a:lnTo>
                  <a:lnTo>
                    <a:pt x="830" y="296"/>
                  </a:lnTo>
                  <a:lnTo>
                    <a:pt x="830" y="296"/>
                  </a:lnTo>
                  <a:lnTo>
                    <a:pt x="836" y="288"/>
                  </a:lnTo>
                  <a:lnTo>
                    <a:pt x="840" y="278"/>
                  </a:lnTo>
                  <a:lnTo>
                    <a:pt x="840" y="278"/>
                  </a:lnTo>
                  <a:lnTo>
                    <a:pt x="846" y="264"/>
                  </a:lnTo>
                  <a:lnTo>
                    <a:pt x="850" y="258"/>
                  </a:lnTo>
                  <a:lnTo>
                    <a:pt x="856" y="254"/>
                  </a:lnTo>
                  <a:lnTo>
                    <a:pt x="856" y="254"/>
                  </a:lnTo>
                  <a:lnTo>
                    <a:pt x="866" y="250"/>
                  </a:lnTo>
                  <a:lnTo>
                    <a:pt x="872" y="250"/>
                  </a:lnTo>
                  <a:lnTo>
                    <a:pt x="872" y="250"/>
                  </a:lnTo>
                  <a:lnTo>
                    <a:pt x="878" y="250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902" y="236"/>
                  </a:lnTo>
                  <a:lnTo>
                    <a:pt x="902" y="236"/>
                  </a:lnTo>
                  <a:lnTo>
                    <a:pt x="914" y="226"/>
                  </a:lnTo>
                  <a:lnTo>
                    <a:pt x="914" y="226"/>
                  </a:lnTo>
                  <a:lnTo>
                    <a:pt x="922" y="220"/>
                  </a:lnTo>
                  <a:lnTo>
                    <a:pt x="930" y="212"/>
                  </a:lnTo>
                  <a:lnTo>
                    <a:pt x="930" y="212"/>
                  </a:lnTo>
                  <a:lnTo>
                    <a:pt x="938" y="200"/>
                  </a:lnTo>
                  <a:lnTo>
                    <a:pt x="942" y="196"/>
                  </a:lnTo>
                  <a:lnTo>
                    <a:pt x="950" y="192"/>
                  </a:lnTo>
                  <a:lnTo>
                    <a:pt x="950" y="192"/>
                  </a:lnTo>
                  <a:lnTo>
                    <a:pt x="952" y="176"/>
                  </a:lnTo>
                  <a:lnTo>
                    <a:pt x="960" y="162"/>
                  </a:lnTo>
                  <a:lnTo>
                    <a:pt x="960" y="162"/>
                  </a:lnTo>
                  <a:lnTo>
                    <a:pt x="962" y="156"/>
                  </a:lnTo>
                  <a:lnTo>
                    <a:pt x="964" y="152"/>
                  </a:lnTo>
                  <a:lnTo>
                    <a:pt x="962" y="148"/>
                  </a:lnTo>
                  <a:lnTo>
                    <a:pt x="958" y="140"/>
                  </a:lnTo>
                  <a:lnTo>
                    <a:pt x="958" y="140"/>
                  </a:lnTo>
                  <a:lnTo>
                    <a:pt x="956" y="136"/>
                  </a:lnTo>
                  <a:lnTo>
                    <a:pt x="956" y="136"/>
                  </a:lnTo>
                  <a:lnTo>
                    <a:pt x="948" y="122"/>
                  </a:lnTo>
                  <a:lnTo>
                    <a:pt x="946" y="116"/>
                  </a:lnTo>
                  <a:lnTo>
                    <a:pt x="944" y="108"/>
                  </a:lnTo>
                  <a:lnTo>
                    <a:pt x="944" y="108"/>
                  </a:lnTo>
                  <a:lnTo>
                    <a:pt x="940" y="102"/>
                  </a:lnTo>
                  <a:lnTo>
                    <a:pt x="940" y="102"/>
                  </a:lnTo>
                  <a:lnTo>
                    <a:pt x="934" y="98"/>
                  </a:lnTo>
                  <a:lnTo>
                    <a:pt x="926" y="98"/>
                  </a:lnTo>
                  <a:lnTo>
                    <a:pt x="918" y="100"/>
                  </a:lnTo>
                  <a:lnTo>
                    <a:pt x="908" y="104"/>
                  </a:lnTo>
                  <a:lnTo>
                    <a:pt x="908" y="104"/>
                  </a:lnTo>
                  <a:lnTo>
                    <a:pt x="904" y="108"/>
                  </a:lnTo>
                  <a:lnTo>
                    <a:pt x="904" y="108"/>
                  </a:lnTo>
                  <a:lnTo>
                    <a:pt x="896" y="112"/>
                  </a:lnTo>
                  <a:lnTo>
                    <a:pt x="890" y="114"/>
                  </a:lnTo>
                  <a:lnTo>
                    <a:pt x="884" y="114"/>
                  </a:lnTo>
                  <a:lnTo>
                    <a:pt x="876" y="110"/>
                  </a:lnTo>
                  <a:lnTo>
                    <a:pt x="876" y="110"/>
                  </a:lnTo>
                  <a:lnTo>
                    <a:pt x="872" y="108"/>
                  </a:lnTo>
                  <a:lnTo>
                    <a:pt x="868" y="108"/>
                  </a:lnTo>
                  <a:lnTo>
                    <a:pt x="868" y="108"/>
                  </a:lnTo>
                  <a:lnTo>
                    <a:pt x="860" y="108"/>
                  </a:lnTo>
                  <a:lnTo>
                    <a:pt x="852" y="104"/>
                  </a:lnTo>
                  <a:lnTo>
                    <a:pt x="852" y="104"/>
                  </a:lnTo>
                  <a:lnTo>
                    <a:pt x="844" y="100"/>
                  </a:lnTo>
                  <a:lnTo>
                    <a:pt x="838" y="94"/>
                  </a:lnTo>
                  <a:lnTo>
                    <a:pt x="828" y="82"/>
                  </a:lnTo>
                  <a:lnTo>
                    <a:pt x="828" y="82"/>
                  </a:lnTo>
                  <a:lnTo>
                    <a:pt x="824" y="76"/>
                  </a:lnTo>
                  <a:lnTo>
                    <a:pt x="824" y="76"/>
                  </a:lnTo>
                  <a:lnTo>
                    <a:pt x="824" y="78"/>
                  </a:lnTo>
                  <a:lnTo>
                    <a:pt x="824" y="78"/>
                  </a:lnTo>
                  <a:lnTo>
                    <a:pt x="820" y="86"/>
                  </a:lnTo>
                  <a:lnTo>
                    <a:pt x="816" y="92"/>
                  </a:lnTo>
                  <a:lnTo>
                    <a:pt x="816" y="92"/>
                  </a:lnTo>
                  <a:lnTo>
                    <a:pt x="812" y="96"/>
                  </a:lnTo>
                  <a:lnTo>
                    <a:pt x="808" y="98"/>
                  </a:lnTo>
                  <a:lnTo>
                    <a:pt x="798" y="98"/>
                  </a:lnTo>
                  <a:lnTo>
                    <a:pt x="798" y="98"/>
                  </a:lnTo>
                  <a:lnTo>
                    <a:pt x="790" y="98"/>
                  </a:lnTo>
                  <a:lnTo>
                    <a:pt x="780" y="100"/>
                  </a:lnTo>
                  <a:lnTo>
                    <a:pt x="780" y="100"/>
                  </a:lnTo>
                  <a:lnTo>
                    <a:pt x="772" y="106"/>
                  </a:lnTo>
                  <a:lnTo>
                    <a:pt x="764" y="114"/>
                  </a:lnTo>
                  <a:lnTo>
                    <a:pt x="764" y="114"/>
                  </a:lnTo>
                  <a:lnTo>
                    <a:pt x="756" y="122"/>
                  </a:lnTo>
                  <a:lnTo>
                    <a:pt x="748" y="128"/>
                  </a:lnTo>
                  <a:lnTo>
                    <a:pt x="748" y="128"/>
                  </a:lnTo>
                  <a:lnTo>
                    <a:pt x="738" y="134"/>
                  </a:lnTo>
                  <a:lnTo>
                    <a:pt x="730" y="136"/>
                  </a:lnTo>
                  <a:lnTo>
                    <a:pt x="722" y="136"/>
                  </a:lnTo>
                  <a:lnTo>
                    <a:pt x="712" y="136"/>
                  </a:lnTo>
                  <a:lnTo>
                    <a:pt x="710" y="134"/>
                  </a:lnTo>
                  <a:lnTo>
                    <a:pt x="710" y="134"/>
                  </a:lnTo>
                  <a:lnTo>
                    <a:pt x="698" y="134"/>
                  </a:lnTo>
                  <a:lnTo>
                    <a:pt x="686" y="136"/>
                  </a:lnTo>
                  <a:lnTo>
                    <a:pt x="686" y="136"/>
                  </a:lnTo>
                  <a:lnTo>
                    <a:pt x="672" y="140"/>
                  </a:lnTo>
                  <a:lnTo>
                    <a:pt x="672" y="140"/>
                  </a:lnTo>
                  <a:lnTo>
                    <a:pt x="660" y="138"/>
                  </a:lnTo>
                  <a:lnTo>
                    <a:pt x="652" y="132"/>
                  </a:lnTo>
                  <a:lnTo>
                    <a:pt x="652" y="132"/>
                  </a:lnTo>
                  <a:lnTo>
                    <a:pt x="650" y="126"/>
                  </a:lnTo>
                  <a:lnTo>
                    <a:pt x="648" y="116"/>
                  </a:lnTo>
                  <a:lnTo>
                    <a:pt x="648" y="116"/>
                  </a:lnTo>
                  <a:lnTo>
                    <a:pt x="648" y="114"/>
                  </a:lnTo>
                  <a:lnTo>
                    <a:pt x="648" y="110"/>
                  </a:lnTo>
                  <a:lnTo>
                    <a:pt x="638" y="106"/>
                  </a:lnTo>
                  <a:lnTo>
                    <a:pt x="638" y="106"/>
                  </a:lnTo>
                  <a:lnTo>
                    <a:pt x="626" y="102"/>
                  </a:lnTo>
                  <a:lnTo>
                    <a:pt x="626" y="102"/>
                  </a:lnTo>
                  <a:lnTo>
                    <a:pt x="618" y="94"/>
                  </a:lnTo>
                  <a:lnTo>
                    <a:pt x="608" y="82"/>
                  </a:lnTo>
                  <a:lnTo>
                    <a:pt x="594" y="52"/>
                  </a:lnTo>
                  <a:lnTo>
                    <a:pt x="594" y="52"/>
                  </a:lnTo>
                  <a:lnTo>
                    <a:pt x="592" y="46"/>
                  </a:lnTo>
                  <a:lnTo>
                    <a:pt x="592" y="46"/>
                  </a:lnTo>
                  <a:lnTo>
                    <a:pt x="582" y="28"/>
                  </a:lnTo>
                  <a:lnTo>
                    <a:pt x="576" y="22"/>
                  </a:lnTo>
                  <a:lnTo>
                    <a:pt x="576" y="22"/>
                  </a:lnTo>
                  <a:lnTo>
                    <a:pt x="564" y="34"/>
                  </a:lnTo>
                  <a:lnTo>
                    <a:pt x="546" y="50"/>
                  </a:lnTo>
                  <a:lnTo>
                    <a:pt x="546" y="50"/>
                  </a:lnTo>
                  <a:lnTo>
                    <a:pt x="542" y="56"/>
                  </a:lnTo>
                  <a:lnTo>
                    <a:pt x="542" y="56"/>
                  </a:lnTo>
                  <a:lnTo>
                    <a:pt x="538" y="58"/>
                  </a:lnTo>
                  <a:lnTo>
                    <a:pt x="534" y="56"/>
                  </a:lnTo>
                  <a:lnTo>
                    <a:pt x="526" y="50"/>
                  </a:lnTo>
                  <a:lnTo>
                    <a:pt x="526" y="50"/>
                  </a:lnTo>
                  <a:lnTo>
                    <a:pt x="518" y="44"/>
                  </a:lnTo>
                  <a:lnTo>
                    <a:pt x="518" y="44"/>
                  </a:lnTo>
                  <a:lnTo>
                    <a:pt x="514" y="44"/>
                  </a:lnTo>
                  <a:lnTo>
                    <a:pt x="508" y="48"/>
                  </a:lnTo>
                  <a:lnTo>
                    <a:pt x="508" y="48"/>
                  </a:lnTo>
                  <a:lnTo>
                    <a:pt x="498" y="52"/>
                  </a:lnTo>
                  <a:lnTo>
                    <a:pt x="494" y="56"/>
                  </a:lnTo>
                  <a:lnTo>
                    <a:pt x="488" y="58"/>
                  </a:lnTo>
                  <a:lnTo>
                    <a:pt x="488" y="58"/>
                  </a:lnTo>
                  <a:lnTo>
                    <a:pt x="474" y="56"/>
                  </a:lnTo>
                  <a:lnTo>
                    <a:pt x="462" y="52"/>
                  </a:lnTo>
                  <a:lnTo>
                    <a:pt x="450" y="48"/>
                  </a:lnTo>
                  <a:lnTo>
                    <a:pt x="442" y="42"/>
                  </a:lnTo>
                  <a:lnTo>
                    <a:pt x="442" y="42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0" y="36"/>
                  </a:lnTo>
                  <a:lnTo>
                    <a:pt x="430" y="32"/>
                  </a:lnTo>
                  <a:lnTo>
                    <a:pt x="430" y="22"/>
                  </a:lnTo>
                  <a:lnTo>
                    <a:pt x="430" y="22"/>
                  </a:lnTo>
                  <a:lnTo>
                    <a:pt x="430" y="16"/>
                  </a:lnTo>
                  <a:lnTo>
                    <a:pt x="428" y="10"/>
                  </a:lnTo>
                  <a:lnTo>
                    <a:pt x="428" y="10"/>
                  </a:lnTo>
                  <a:lnTo>
                    <a:pt x="424" y="6"/>
                  </a:lnTo>
                  <a:lnTo>
                    <a:pt x="416" y="4"/>
                  </a:lnTo>
                  <a:lnTo>
                    <a:pt x="406" y="6"/>
                  </a:lnTo>
                  <a:lnTo>
                    <a:pt x="394" y="10"/>
                  </a:lnTo>
                  <a:lnTo>
                    <a:pt x="394" y="10"/>
                  </a:lnTo>
                  <a:lnTo>
                    <a:pt x="384" y="10"/>
                  </a:lnTo>
                  <a:lnTo>
                    <a:pt x="372" y="8"/>
                  </a:lnTo>
                  <a:lnTo>
                    <a:pt x="344" y="2"/>
                  </a:lnTo>
                  <a:lnTo>
                    <a:pt x="344" y="2"/>
                  </a:lnTo>
                  <a:lnTo>
                    <a:pt x="340" y="0"/>
                  </a:lnTo>
                  <a:lnTo>
                    <a:pt x="334" y="2"/>
                  </a:lnTo>
                  <a:lnTo>
                    <a:pt x="320" y="6"/>
                  </a:lnTo>
                  <a:lnTo>
                    <a:pt x="306" y="14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6" y="24"/>
                  </a:lnTo>
                  <a:lnTo>
                    <a:pt x="296" y="28"/>
                  </a:lnTo>
                  <a:lnTo>
                    <a:pt x="296" y="40"/>
                  </a:lnTo>
                  <a:lnTo>
                    <a:pt x="296" y="40"/>
                  </a:lnTo>
                  <a:lnTo>
                    <a:pt x="296" y="52"/>
                  </a:lnTo>
                  <a:lnTo>
                    <a:pt x="296" y="58"/>
                  </a:lnTo>
                  <a:lnTo>
                    <a:pt x="294" y="64"/>
                  </a:lnTo>
                  <a:lnTo>
                    <a:pt x="294" y="64"/>
                  </a:lnTo>
                  <a:lnTo>
                    <a:pt x="288" y="70"/>
                  </a:lnTo>
                  <a:lnTo>
                    <a:pt x="276" y="76"/>
                  </a:lnTo>
                  <a:lnTo>
                    <a:pt x="276" y="76"/>
                  </a:lnTo>
                  <a:lnTo>
                    <a:pt x="274" y="76"/>
                  </a:lnTo>
                  <a:lnTo>
                    <a:pt x="274" y="76"/>
                  </a:lnTo>
                  <a:lnTo>
                    <a:pt x="280" y="76"/>
                  </a:lnTo>
                  <a:lnTo>
                    <a:pt x="284" y="76"/>
                  </a:lnTo>
                  <a:lnTo>
                    <a:pt x="286" y="80"/>
                  </a:lnTo>
                  <a:lnTo>
                    <a:pt x="282" y="82"/>
                  </a:lnTo>
                  <a:lnTo>
                    <a:pt x="282" y="82"/>
                  </a:lnTo>
                  <a:lnTo>
                    <a:pt x="262" y="92"/>
                  </a:lnTo>
                  <a:lnTo>
                    <a:pt x="240" y="100"/>
                  </a:lnTo>
                  <a:lnTo>
                    <a:pt x="240" y="100"/>
                  </a:lnTo>
                  <a:lnTo>
                    <a:pt x="234" y="102"/>
                  </a:lnTo>
                  <a:lnTo>
                    <a:pt x="228" y="108"/>
                  </a:lnTo>
                  <a:lnTo>
                    <a:pt x="216" y="118"/>
                  </a:lnTo>
                  <a:lnTo>
                    <a:pt x="216" y="118"/>
                  </a:lnTo>
                  <a:lnTo>
                    <a:pt x="212" y="120"/>
                  </a:lnTo>
                  <a:lnTo>
                    <a:pt x="206" y="122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66" y="130"/>
                  </a:lnTo>
                  <a:lnTo>
                    <a:pt x="156" y="132"/>
                  </a:lnTo>
                  <a:lnTo>
                    <a:pt x="146" y="140"/>
                  </a:lnTo>
                  <a:lnTo>
                    <a:pt x="146" y="140"/>
                  </a:lnTo>
                  <a:lnTo>
                    <a:pt x="136" y="148"/>
                  </a:lnTo>
                  <a:lnTo>
                    <a:pt x="126" y="156"/>
                  </a:lnTo>
                  <a:lnTo>
                    <a:pt x="118" y="166"/>
                  </a:lnTo>
                  <a:lnTo>
                    <a:pt x="116" y="172"/>
                  </a:lnTo>
                  <a:lnTo>
                    <a:pt x="116" y="178"/>
                  </a:lnTo>
                  <a:lnTo>
                    <a:pt x="116" y="178"/>
                  </a:lnTo>
                  <a:lnTo>
                    <a:pt x="116" y="186"/>
                  </a:lnTo>
                  <a:lnTo>
                    <a:pt x="120" y="192"/>
                  </a:lnTo>
                  <a:lnTo>
                    <a:pt x="126" y="196"/>
                  </a:lnTo>
                  <a:lnTo>
                    <a:pt x="136" y="198"/>
                  </a:lnTo>
                  <a:lnTo>
                    <a:pt x="136" y="198"/>
                  </a:lnTo>
                  <a:lnTo>
                    <a:pt x="150" y="198"/>
                  </a:lnTo>
                  <a:lnTo>
                    <a:pt x="156" y="200"/>
                  </a:lnTo>
                  <a:lnTo>
                    <a:pt x="164" y="204"/>
                  </a:lnTo>
                  <a:lnTo>
                    <a:pt x="164" y="204"/>
                  </a:lnTo>
                  <a:lnTo>
                    <a:pt x="174" y="208"/>
                  </a:lnTo>
                  <a:lnTo>
                    <a:pt x="186" y="210"/>
                  </a:lnTo>
                  <a:lnTo>
                    <a:pt x="198" y="210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32" y="196"/>
                  </a:lnTo>
                  <a:lnTo>
                    <a:pt x="244" y="192"/>
                  </a:lnTo>
                  <a:lnTo>
                    <a:pt x="248" y="192"/>
                  </a:lnTo>
                  <a:lnTo>
                    <a:pt x="252" y="194"/>
                  </a:lnTo>
                  <a:lnTo>
                    <a:pt x="252" y="194"/>
                  </a:lnTo>
                  <a:lnTo>
                    <a:pt x="256" y="196"/>
                  </a:lnTo>
                  <a:lnTo>
                    <a:pt x="256" y="200"/>
                  </a:lnTo>
                  <a:lnTo>
                    <a:pt x="248" y="208"/>
                  </a:lnTo>
                  <a:lnTo>
                    <a:pt x="248" y="208"/>
                  </a:lnTo>
                  <a:lnTo>
                    <a:pt x="246" y="214"/>
                  </a:lnTo>
                  <a:lnTo>
                    <a:pt x="244" y="220"/>
                  </a:lnTo>
                  <a:lnTo>
                    <a:pt x="240" y="226"/>
                  </a:lnTo>
                  <a:lnTo>
                    <a:pt x="238" y="228"/>
                  </a:lnTo>
                  <a:lnTo>
                    <a:pt x="236" y="230"/>
                  </a:lnTo>
                  <a:lnTo>
                    <a:pt x="236" y="230"/>
                  </a:lnTo>
                  <a:lnTo>
                    <a:pt x="210" y="228"/>
                  </a:lnTo>
                  <a:lnTo>
                    <a:pt x="196" y="228"/>
                  </a:lnTo>
                  <a:lnTo>
                    <a:pt x="184" y="232"/>
                  </a:lnTo>
                  <a:lnTo>
                    <a:pt x="184" y="232"/>
                  </a:lnTo>
                  <a:lnTo>
                    <a:pt x="178" y="236"/>
                  </a:lnTo>
                  <a:lnTo>
                    <a:pt x="176" y="238"/>
                  </a:lnTo>
                  <a:lnTo>
                    <a:pt x="176" y="242"/>
                  </a:lnTo>
                  <a:lnTo>
                    <a:pt x="182" y="248"/>
                  </a:lnTo>
                  <a:lnTo>
                    <a:pt x="192" y="254"/>
                  </a:lnTo>
                  <a:lnTo>
                    <a:pt x="192" y="254"/>
                  </a:lnTo>
                  <a:lnTo>
                    <a:pt x="212" y="266"/>
                  </a:lnTo>
                  <a:lnTo>
                    <a:pt x="220" y="270"/>
                  </a:lnTo>
                  <a:lnTo>
                    <a:pt x="226" y="276"/>
                  </a:lnTo>
                  <a:lnTo>
                    <a:pt x="226" y="276"/>
                  </a:lnTo>
                  <a:lnTo>
                    <a:pt x="230" y="282"/>
                  </a:lnTo>
                  <a:lnTo>
                    <a:pt x="234" y="292"/>
                  </a:lnTo>
                  <a:lnTo>
                    <a:pt x="236" y="302"/>
                  </a:lnTo>
                  <a:lnTo>
                    <a:pt x="234" y="306"/>
                  </a:lnTo>
                  <a:lnTo>
                    <a:pt x="232" y="308"/>
                  </a:lnTo>
                  <a:lnTo>
                    <a:pt x="232" y="308"/>
                  </a:lnTo>
                  <a:lnTo>
                    <a:pt x="228" y="310"/>
                  </a:lnTo>
                  <a:lnTo>
                    <a:pt x="222" y="308"/>
                  </a:lnTo>
                  <a:lnTo>
                    <a:pt x="212" y="300"/>
                  </a:lnTo>
                  <a:lnTo>
                    <a:pt x="212" y="300"/>
                  </a:lnTo>
                  <a:lnTo>
                    <a:pt x="206" y="296"/>
                  </a:lnTo>
                  <a:lnTo>
                    <a:pt x="196" y="294"/>
                  </a:lnTo>
                  <a:lnTo>
                    <a:pt x="188" y="294"/>
                  </a:lnTo>
                  <a:lnTo>
                    <a:pt x="180" y="298"/>
                  </a:lnTo>
                  <a:lnTo>
                    <a:pt x="180" y="298"/>
                  </a:lnTo>
                  <a:lnTo>
                    <a:pt x="162" y="310"/>
                  </a:lnTo>
                  <a:lnTo>
                    <a:pt x="150" y="318"/>
                  </a:lnTo>
                  <a:lnTo>
                    <a:pt x="138" y="324"/>
                  </a:lnTo>
                  <a:lnTo>
                    <a:pt x="138" y="324"/>
                  </a:lnTo>
                  <a:lnTo>
                    <a:pt x="126" y="330"/>
                  </a:lnTo>
                  <a:lnTo>
                    <a:pt x="118" y="336"/>
                  </a:lnTo>
                  <a:lnTo>
                    <a:pt x="108" y="346"/>
                  </a:lnTo>
                  <a:lnTo>
                    <a:pt x="94" y="356"/>
                  </a:lnTo>
                  <a:lnTo>
                    <a:pt x="94" y="356"/>
                  </a:lnTo>
                  <a:lnTo>
                    <a:pt x="78" y="366"/>
                  </a:lnTo>
                  <a:lnTo>
                    <a:pt x="66" y="376"/>
                  </a:lnTo>
                  <a:lnTo>
                    <a:pt x="48" y="392"/>
                  </a:lnTo>
                  <a:lnTo>
                    <a:pt x="48" y="392"/>
                  </a:lnTo>
                  <a:lnTo>
                    <a:pt x="40" y="394"/>
                  </a:lnTo>
                  <a:lnTo>
                    <a:pt x="32" y="398"/>
                  </a:lnTo>
                  <a:lnTo>
                    <a:pt x="24" y="402"/>
                  </a:lnTo>
                  <a:lnTo>
                    <a:pt x="20" y="406"/>
                  </a:lnTo>
                  <a:lnTo>
                    <a:pt x="20" y="412"/>
                  </a:lnTo>
                  <a:lnTo>
                    <a:pt x="20" y="412"/>
                  </a:lnTo>
                  <a:lnTo>
                    <a:pt x="20" y="418"/>
                  </a:lnTo>
                  <a:lnTo>
                    <a:pt x="20" y="424"/>
                  </a:lnTo>
                  <a:lnTo>
                    <a:pt x="26" y="438"/>
                  </a:lnTo>
                  <a:lnTo>
                    <a:pt x="34" y="448"/>
                  </a:lnTo>
                  <a:lnTo>
                    <a:pt x="40" y="452"/>
                  </a:lnTo>
                  <a:lnTo>
                    <a:pt x="44" y="454"/>
                  </a:lnTo>
                  <a:lnTo>
                    <a:pt x="44" y="454"/>
                  </a:lnTo>
                  <a:lnTo>
                    <a:pt x="52" y="454"/>
                  </a:lnTo>
                  <a:lnTo>
                    <a:pt x="56" y="452"/>
                  </a:lnTo>
                  <a:lnTo>
                    <a:pt x="60" y="450"/>
                  </a:lnTo>
                  <a:lnTo>
                    <a:pt x="68" y="448"/>
                  </a:lnTo>
                  <a:lnTo>
                    <a:pt x="68" y="448"/>
                  </a:lnTo>
                  <a:lnTo>
                    <a:pt x="92" y="452"/>
                  </a:lnTo>
                  <a:lnTo>
                    <a:pt x="102" y="452"/>
                  </a:lnTo>
                  <a:lnTo>
                    <a:pt x="114" y="450"/>
                  </a:lnTo>
                  <a:lnTo>
                    <a:pt x="114" y="450"/>
                  </a:lnTo>
                  <a:lnTo>
                    <a:pt x="122" y="448"/>
                  </a:lnTo>
                  <a:lnTo>
                    <a:pt x="130" y="444"/>
                  </a:lnTo>
                  <a:lnTo>
                    <a:pt x="138" y="440"/>
                  </a:lnTo>
                  <a:lnTo>
                    <a:pt x="140" y="440"/>
                  </a:lnTo>
                  <a:lnTo>
                    <a:pt x="144" y="442"/>
                  </a:lnTo>
                  <a:lnTo>
                    <a:pt x="144" y="442"/>
                  </a:lnTo>
                  <a:lnTo>
                    <a:pt x="152" y="448"/>
                  </a:lnTo>
                  <a:lnTo>
                    <a:pt x="156" y="458"/>
                  </a:lnTo>
                  <a:lnTo>
                    <a:pt x="158" y="468"/>
                  </a:lnTo>
                  <a:lnTo>
                    <a:pt x="160" y="478"/>
                  </a:lnTo>
                  <a:lnTo>
                    <a:pt x="160" y="478"/>
                  </a:lnTo>
                  <a:lnTo>
                    <a:pt x="158" y="482"/>
                  </a:lnTo>
                  <a:lnTo>
                    <a:pt x="154" y="484"/>
                  </a:lnTo>
                  <a:lnTo>
                    <a:pt x="148" y="482"/>
                  </a:lnTo>
                  <a:lnTo>
                    <a:pt x="140" y="476"/>
                  </a:lnTo>
                  <a:lnTo>
                    <a:pt x="140" y="476"/>
                  </a:lnTo>
                  <a:lnTo>
                    <a:pt x="134" y="474"/>
                  </a:lnTo>
                  <a:lnTo>
                    <a:pt x="126" y="474"/>
                  </a:lnTo>
                  <a:lnTo>
                    <a:pt x="118" y="478"/>
                  </a:lnTo>
                  <a:lnTo>
                    <a:pt x="110" y="484"/>
                  </a:lnTo>
                  <a:lnTo>
                    <a:pt x="110" y="484"/>
                  </a:lnTo>
                  <a:lnTo>
                    <a:pt x="104" y="488"/>
                  </a:lnTo>
                  <a:lnTo>
                    <a:pt x="96" y="492"/>
                  </a:lnTo>
                  <a:lnTo>
                    <a:pt x="82" y="494"/>
                  </a:lnTo>
                  <a:lnTo>
                    <a:pt x="82" y="494"/>
                  </a:lnTo>
                  <a:lnTo>
                    <a:pt x="72" y="494"/>
                  </a:lnTo>
                  <a:lnTo>
                    <a:pt x="64" y="494"/>
                  </a:lnTo>
                  <a:lnTo>
                    <a:pt x="56" y="494"/>
                  </a:lnTo>
                  <a:lnTo>
                    <a:pt x="52" y="494"/>
                  </a:lnTo>
                  <a:lnTo>
                    <a:pt x="50" y="498"/>
                  </a:lnTo>
                  <a:lnTo>
                    <a:pt x="50" y="498"/>
                  </a:lnTo>
                  <a:lnTo>
                    <a:pt x="44" y="502"/>
                  </a:lnTo>
                  <a:lnTo>
                    <a:pt x="40" y="504"/>
                  </a:lnTo>
                  <a:lnTo>
                    <a:pt x="36" y="506"/>
                  </a:lnTo>
                  <a:lnTo>
                    <a:pt x="30" y="512"/>
                  </a:lnTo>
                  <a:lnTo>
                    <a:pt x="30" y="512"/>
                  </a:lnTo>
                  <a:lnTo>
                    <a:pt x="18" y="526"/>
                  </a:lnTo>
                  <a:lnTo>
                    <a:pt x="14" y="534"/>
                  </a:lnTo>
                  <a:lnTo>
                    <a:pt x="12" y="542"/>
                  </a:lnTo>
                  <a:lnTo>
                    <a:pt x="12" y="542"/>
                  </a:lnTo>
                  <a:lnTo>
                    <a:pt x="6" y="554"/>
                  </a:lnTo>
                  <a:lnTo>
                    <a:pt x="0" y="568"/>
                  </a:lnTo>
                  <a:lnTo>
                    <a:pt x="0" y="568"/>
                  </a:lnTo>
                  <a:lnTo>
                    <a:pt x="0" y="570"/>
                  </a:lnTo>
                  <a:lnTo>
                    <a:pt x="0" y="570"/>
                  </a:lnTo>
                  <a:lnTo>
                    <a:pt x="0" y="570"/>
                  </a:lnTo>
                  <a:lnTo>
                    <a:pt x="0" y="570"/>
                  </a:lnTo>
                  <a:lnTo>
                    <a:pt x="10" y="572"/>
                  </a:lnTo>
                  <a:lnTo>
                    <a:pt x="18" y="574"/>
                  </a:lnTo>
                  <a:lnTo>
                    <a:pt x="26" y="580"/>
                  </a:lnTo>
                  <a:lnTo>
                    <a:pt x="32" y="588"/>
                  </a:lnTo>
                  <a:lnTo>
                    <a:pt x="32" y="5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4" name=""/>
            <p:cNvSpPr>
              <a:spLocks/>
            </p:cNvSpPr>
            <p:nvPr/>
          </p:nvSpPr>
          <p:spPr bwMode="auto">
            <a:xfrm>
              <a:off x="1088390" y="2855595"/>
              <a:ext cx="327660" cy="286385"/>
            </a:xfrm>
            <a:custGeom>
              <a:avLst/>
              <a:gdLst>
                <a:gd name="T0" fmla="*/ 528 w 998"/>
                <a:gd name="T1" fmla="*/ 736 h 872"/>
                <a:gd name="T2" fmla="*/ 634 w 998"/>
                <a:gd name="T3" fmla="*/ 772 h 872"/>
                <a:gd name="T4" fmla="*/ 732 w 998"/>
                <a:gd name="T5" fmla="*/ 790 h 872"/>
                <a:gd name="T6" fmla="*/ 818 w 998"/>
                <a:gd name="T7" fmla="*/ 830 h 872"/>
                <a:gd name="T8" fmla="*/ 894 w 998"/>
                <a:gd name="T9" fmla="*/ 868 h 872"/>
                <a:gd name="T10" fmla="*/ 994 w 998"/>
                <a:gd name="T11" fmla="*/ 832 h 872"/>
                <a:gd name="T12" fmla="*/ 956 w 998"/>
                <a:gd name="T13" fmla="*/ 726 h 872"/>
                <a:gd name="T14" fmla="*/ 888 w 998"/>
                <a:gd name="T15" fmla="*/ 676 h 872"/>
                <a:gd name="T16" fmla="*/ 852 w 998"/>
                <a:gd name="T17" fmla="*/ 624 h 872"/>
                <a:gd name="T18" fmla="*/ 804 w 998"/>
                <a:gd name="T19" fmla="*/ 596 h 872"/>
                <a:gd name="T20" fmla="*/ 886 w 998"/>
                <a:gd name="T21" fmla="*/ 586 h 872"/>
                <a:gd name="T22" fmla="*/ 922 w 998"/>
                <a:gd name="T23" fmla="*/ 544 h 872"/>
                <a:gd name="T24" fmla="*/ 900 w 998"/>
                <a:gd name="T25" fmla="*/ 536 h 872"/>
                <a:gd name="T26" fmla="*/ 862 w 998"/>
                <a:gd name="T27" fmla="*/ 506 h 872"/>
                <a:gd name="T28" fmla="*/ 804 w 998"/>
                <a:gd name="T29" fmla="*/ 438 h 872"/>
                <a:gd name="T30" fmla="*/ 752 w 998"/>
                <a:gd name="T31" fmla="*/ 352 h 872"/>
                <a:gd name="T32" fmla="*/ 772 w 998"/>
                <a:gd name="T33" fmla="*/ 284 h 872"/>
                <a:gd name="T34" fmla="*/ 838 w 998"/>
                <a:gd name="T35" fmla="*/ 252 h 872"/>
                <a:gd name="T36" fmla="*/ 790 w 998"/>
                <a:gd name="T37" fmla="*/ 184 h 872"/>
                <a:gd name="T38" fmla="*/ 746 w 998"/>
                <a:gd name="T39" fmla="*/ 128 h 872"/>
                <a:gd name="T40" fmla="*/ 634 w 998"/>
                <a:gd name="T41" fmla="*/ 100 h 872"/>
                <a:gd name="T42" fmla="*/ 530 w 998"/>
                <a:gd name="T43" fmla="*/ 140 h 872"/>
                <a:gd name="T44" fmla="*/ 490 w 998"/>
                <a:gd name="T45" fmla="*/ 200 h 872"/>
                <a:gd name="T46" fmla="*/ 464 w 998"/>
                <a:gd name="T47" fmla="*/ 200 h 872"/>
                <a:gd name="T48" fmla="*/ 422 w 998"/>
                <a:gd name="T49" fmla="*/ 132 h 872"/>
                <a:gd name="T50" fmla="*/ 406 w 998"/>
                <a:gd name="T51" fmla="*/ 86 h 872"/>
                <a:gd name="T52" fmla="*/ 368 w 998"/>
                <a:gd name="T53" fmla="*/ 76 h 872"/>
                <a:gd name="T54" fmla="*/ 334 w 998"/>
                <a:gd name="T55" fmla="*/ 96 h 872"/>
                <a:gd name="T56" fmla="*/ 258 w 998"/>
                <a:gd name="T57" fmla="*/ 2 h 872"/>
                <a:gd name="T58" fmla="*/ 298 w 998"/>
                <a:gd name="T59" fmla="*/ 74 h 872"/>
                <a:gd name="T60" fmla="*/ 292 w 998"/>
                <a:gd name="T61" fmla="*/ 108 h 872"/>
                <a:gd name="T62" fmla="*/ 258 w 998"/>
                <a:gd name="T63" fmla="*/ 110 h 872"/>
                <a:gd name="T64" fmla="*/ 222 w 998"/>
                <a:gd name="T65" fmla="*/ 158 h 872"/>
                <a:gd name="T66" fmla="*/ 208 w 998"/>
                <a:gd name="T67" fmla="*/ 82 h 872"/>
                <a:gd name="T68" fmla="*/ 182 w 998"/>
                <a:gd name="T69" fmla="*/ 46 h 872"/>
                <a:gd name="T70" fmla="*/ 164 w 998"/>
                <a:gd name="T71" fmla="*/ 76 h 872"/>
                <a:gd name="T72" fmla="*/ 200 w 998"/>
                <a:gd name="T73" fmla="*/ 112 h 872"/>
                <a:gd name="T74" fmla="*/ 176 w 998"/>
                <a:gd name="T75" fmla="*/ 162 h 872"/>
                <a:gd name="T76" fmla="*/ 140 w 998"/>
                <a:gd name="T77" fmla="*/ 184 h 872"/>
                <a:gd name="T78" fmla="*/ 110 w 998"/>
                <a:gd name="T79" fmla="*/ 210 h 872"/>
                <a:gd name="T80" fmla="*/ 128 w 998"/>
                <a:gd name="T81" fmla="*/ 152 h 872"/>
                <a:gd name="T82" fmla="*/ 106 w 998"/>
                <a:gd name="T83" fmla="*/ 92 h 872"/>
                <a:gd name="T84" fmla="*/ 76 w 998"/>
                <a:gd name="T85" fmla="*/ 144 h 872"/>
                <a:gd name="T86" fmla="*/ 58 w 998"/>
                <a:gd name="T87" fmla="*/ 166 h 872"/>
                <a:gd name="T88" fmla="*/ 46 w 998"/>
                <a:gd name="T89" fmla="*/ 214 h 872"/>
                <a:gd name="T90" fmla="*/ 10 w 998"/>
                <a:gd name="T91" fmla="*/ 282 h 872"/>
                <a:gd name="T92" fmla="*/ 62 w 998"/>
                <a:gd name="T93" fmla="*/ 276 h 872"/>
                <a:gd name="T94" fmla="*/ 74 w 998"/>
                <a:gd name="T95" fmla="*/ 296 h 872"/>
                <a:gd name="T96" fmla="*/ 112 w 998"/>
                <a:gd name="T97" fmla="*/ 328 h 872"/>
                <a:gd name="T98" fmla="*/ 136 w 998"/>
                <a:gd name="T99" fmla="*/ 340 h 872"/>
                <a:gd name="T100" fmla="*/ 162 w 998"/>
                <a:gd name="T101" fmla="*/ 252 h 872"/>
                <a:gd name="T102" fmla="*/ 176 w 998"/>
                <a:gd name="T103" fmla="*/ 334 h 872"/>
                <a:gd name="T104" fmla="*/ 242 w 998"/>
                <a:gd name="T105" fmla="*/ 270 h 872"/>
                <a:gd name="T106" fmla="*/ 244 w 998"/>
                <a:gd name="T107" fmla="*/ 326 h 872"/>
                <a:gd name="T108" fmla="*/ 222 w 998"/>
                <a:gd name="T109" fmla="*/ 392 h 872"/>
                <a:gd name="T110" fmla="*/ 276 w 998"/>
                <a:gd name="T111" fmla="*/ 482 h 872"/>
                <a:gd name="T112" fmla="*/ 270 w 998"/>
                <a:gd name="T113" fmla="*/ 506 h 872"/>
                <a:gd name="T114" fmla="*/ 290 w 998"/>
                <a:gd name="T115" fmla="*/ 584 h 872"/>
                <a:gd name="T116" fmla="*/ 290 w 998"/>
                <a:gd name="T117" fmla="*/ 620 h 872"/>
                <a:gd name="T118" fmla="*/ 284 w 998"/>
                <a:gd name="T119" fmla="*/ 696 h 872"/>
                <a:gd name="T120" fmla="*/ 238 w 998"/>
                <a:gd name="T121" fmla="*/ 742 h 872"/>
                <a:gd name="T122" fmla="*/ 310 w 998"/>
                <a:gd name="T123" fmla="*/ 762 h 872"/>
                <a:gd name="T124" fmla="*/ 350 w 998"/>
                <a:gd name="T125" fmla="*/ 85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8" h="872">
                  <a:moveTo>
                    <a:pt x="436" y="824"/>
                  </a:moveTo>
                  <a:lnTo>
                    <a:pt x="436" y="824"/>
                  </a:lnTo>
                  <a:lnTo>
                    <a:pt x="440" y="822"/>
                  </a:lnTo>
                  <a:lnTo>
                    <a:pt x="440" y="822"/>
                  </a:lnTo>
                  <a:lnTo>
                    <a:pt x="464" y="812"/>
                  </a:lnTo>
                  <a:lnTo>
                    <a:pt x="476" y="808"/>
                  </a:lnTo>
                  <a:lnTo>
                    <a:pt x="482" y="802"/>
                  </a:lnTo>
                  <a:lnTo>
                    <a:pt x="482" y="802"/>
                  </a:lnTo>
                  <a:lnTo>
                    <a:pt x="484" y="792"/>
                  </a:lnTo>
                  <a:lnTo>
                    <a:pt x="484" y="782"/>
                  </a:lnTo>
                  <a:lnTo>
                    <a:pt x="484" y="782"/>
                  </a:lnTo>
                  <a:lnTo>
                    <a:pt x="484" y="768"/>
                  </a:lnTo>
                  <a:lnTo>
                    <a:pt x="484" y="762"/>
                  </a:lnTo>
                  <a:lnTo>
                    <a:pt x="488" y="758"/>
                  </a:lnTo>
                  <a:lnTo>
                    <a:pt x="488" y="758"/>
                  </a:lnTo>
                  <a:lnTo>
                    <a:pt x="496" y="750"/>
                  </a:lnTo>
                  <a:lnTo>
                    <a:pt x="512" y="742"/>
                  </a:lnTo>
                  <a:lnTo>
                    <a:pt x="528" y="736"/>
                  </a:lnTo>
                  <a:lnTo>
                    <a:pt x="536" y="734"/>
                  </a:lnTo>
                  <a:lnTo>
                    <a:pt x="544" y="736"/>
                  </a:lnTo>
                  <a:lnTo>
                    <a:pt x="544" y="736"/>
                  </a:lnTo>
                  <a:lnTo>
                    <a:pt x="566" y="742"/>
                  </a:lnTo>
                  <a:lnTo>
                    <a:pt x="578" y="744"/>
                  </a:lnTo>
                  <a:lnTo>
                    <a:pt x="586" y="744"/>
                  </a:lnTo>
                  <a:lnTo>
                    <a:pt x="586" y="744"/>
                  </a:lnTo>
                  <a:lnTo>
                    <a:pt x="604" y="740"/>
                  </a:lnTo>
                  <a:lnTo>
                    <a:pt x="616" y="738"/>
                  </a:lnTo>
                  <a:lnTo>
                    <a:pt x="626" y="742"/>
                  </a:lnTo>
                  <a:lnTo>
                    <a:pt x="632" y="746"/>
                  </a:lnTo>
                  <a:lnTo>
                    <a:pt x="632" y="746"/>
                  </a:lnTo>
                  <a:lnTo>
                    <a:pt x="634" y="752"/>
                  </a:lnTo>
                  <a:lnTo>
                    <a:pt x="634" y="758"/>
                  </a:lnTo>
                  <a:lnTo>
                    <a:pt x="634" y="766"/>
                  </a:lnTo>
                  <a:lnTo>
                    <a:pt x="634" y="766"/>
                  </a:lnTo>
                  <a:lnTo>
                    <a:pt x="632" y="772"/>
                  </a:lnTo>
                  <a:lnTo>
                    <a:pt x="634" y="772"/>
                  </a:lnTo>
                  <a:lnTo>
                    <a:pt x="634" y="772"/>
                  </a:lnTo>
                  <a:lnTo>
                    <a:pt x="642" y="776"/>
                  </a:lnTo>
                  <a:lnTo>
                    <a:pt x="642" y="776"/>
                  </a:lnTo>
                  <a:lnTo>
                    <a:pt x="660" y="788"/>
                  </a:lnTo>
                  <a:lnTo>
                    <a:pt x="672" y="790"/>
                  </a:lnTo>
                  <a:lnTo>
                    <a:pt x="682" y="792"/>
                  </a:lnTo>
                  <a:lnTo>
                    <a:pt x="682" y="792"/>
                  </a:lnTo>
                  <a:lnTo>
                    <a:pt x="692" y="788"/>
                  </a:lnTo>
                  <a:lnTo>
                    <a:pt x="698" y="782"/>
                  </a:lnTo>
                  <a:lnTo>
                    <a:pt x="698" y="782"/>
                  </a:lnTo>
                  <a:lnTo>
                    <a:pt x="702" y="780"/>
                  </a:lnTo>
                  <a:lnTo>
                    <a:pt x="708" y="778"/>
                  </a:lnTo>
                  <a:lnTo>
                    <a:pt x="712" y="776"/>
                  </a:lnTo>
                  <a:lnTo>
                    <a:pt x="718" y="780"/>
                  </a:lnTo>
                  <a:lnTo>
                    <a:pt x="718" y="780"/>
                  </a:lnTo>
                  <a:lnTo>
                    <a:pt x="726" y="786"/>
                  </a:lnTo>
                  <a:lnTo>
                    <a:pt x="726" y="786"/>
                  </a:lnTo>
                  <a:lnTo>
                    <a:pt x="732" y="790"/>
                  </a:lnTo>
                  <a:lnTo>
                    <a:pt x="732" y="790"/>
                  </a:lnTo>
                  <a:lnTo>
                    <a:pt x="738" y="786"/>
                  </a:lnTo>
                  <a:lnTo>
                    <a:pt x="738" y="786"/>
                  </a:lnTo>
                  <a:lnTo>
                    <a:pt x="752" y="772"/>
                  </a:lnTo>
                  <a:lnTo>
                    <a:pt x="764" y="760"/>
                  </a:lnTo>
                  <a:lnTo>
                    <a:pt x="764" y="760"/>
                  </a:lnTo>
                  <a:lnTo>
                    <a:pt x="768" y="758"/>
                  </a:lnTo>
                  <a:lnTo>
                    <a:pt x="772" y="756"/>
                  </a:lnTo>
                  <a:lnTo>
                    <a:pt x="772" y="756"/>
                  </a:lnTo>
                  <a:lnTo>
                    <a:pt x="778" y="758"/>
                  </a:lnTo>
                  <a:lnTo>
                    <a:pt x="782" y="764"/>
                  </a:lnTo>
                  <a:lnTo>
                    <a:pt x="788" y="774"/>
                  </a:lnTo>
                  <a:lnTo>
                    <a:pt x="796" y="786"/>
                  </a:lnTo>
                  <a:lnTo>
                    <a:pt x="796" y="786"/>
                  </a:lnTo>
                  <a:lnTo>
                    <a:pt x="798" y="790"/>
                  </a:lnTo>
                  <a:lnTo>
                    <a:pt x="798" y="790"/>
                  </a:lnTo>
                  <a:lnTo>
                    <a:pt x="812" y="818"/>
                  </a:lnTo>
                  <a:lnTo>
                    <a:pt x="818" y="830"/>
                  </a:lnTo>
                  <a:lnTo>
                    <a:pt x="826" y="836"/>
                  </a:lnTo>
                  <a:lnTo>
                    <a:pt x="826" y="836"/>
                  </a:lnTo>
                  <a:lnTo>
                    <a:pt x="836" y="840"/>
                  </a:lnTo>
                  <a:lnTo>
                    <a:pt x="836" y="840"/>
                  </a:lnTo>
                  <a:lnTo>
                    <a:pt x="842" y="842"/>
                  </a:lnTo>
                  <a:lnTo>
                    <a:pt x="848" y="846"/>
                  </a:lnTo>
                  <a:lnTo>
                    <a:pt x="852" y="852"/>
                  </a:lnTo>
                  <a:lnTo>
                    <a:pt x="852" y="860"/>
                  </a:lnTo>
                  <a:lnTo>
                    <a:pt x="852" y="860"/>
                  </a:lnTo>
                  <a:lnTo>
                    <a:pt x="854" y="866"/>
                  </a:lnTo>
                  <a:lnTo>
                    <a:pt x="854" y="870"/>
                  </a:lnTo>
                  <a:lnTo>
                    <a:pt x="854" y="870"/>
                  </a:lnTo>
                  <a:lnTo>
                    <a:pt x="860" y="872"/>
                  </a:lnTo>
                  <a:lnTo>
                    <a:pt x="868" y="872"/>
                  </a:lnTo>
                  <a:lnTo>
                    <a:pt x="868" y="872"/>
                  </a:lnTo>
                  <a:lnTo>
                    <a:pt x="880" y="872"/>
                  </a:lnTo>
                  <a:lnTo>
                    <a:pt x="880" y="872"/>
                  </a:lnTo>
                  <a:lnTo>
                    <a:pt x="894" y="868"/>
                  </a:lnTo>
                  <a:lnTo>
                    <a:pt x="908" y="868"/>
                  </a:lnTo>
                  <a:lnTo>
                    <a:pt x="910" y="870"/>
                  </a:lnTo>
                  <a:lnTo>
                    <a:pt x="910" y="870"/>
                  </a:lnTo>
                  <a:lnTo>
                    <a:pt x="920" y="870"/>
                  </a:lnTo>
                  <a:lnTo>
                    <a:pt x="926" y="870"/>
                  </a:lnTo>
                  <a:lnTo>
                    <a:pt x="932" y="868"/>
                  </a:lnTo>
                  <a:lnTo>
                    <a:pt x="940" y="864"/>
                  </a:lnTo>
                  <a:lnTo>
                    <a:pt x="940" y="864"/>
                  </a:lnTo>
                  <a:lnTo>
                    <a:pt x="948" y="858"/>
                  </a:lnTo>
                  <a:lnTo>
                    <a:pt x="954" y="852"/>
                  </a:lnTo>
                  <a:lnTo>
                    <a:pt x="954" y="852"/>
                  </a:lnTo>
                  <a:lnTo>
                    <a:pt x="962" y="842"/>
                  </a:lnTo>
                  <a:lnTo>
                    <a:pt x="968" y="838"/>
                  </a:lnTo>
                  <a:lnTo>
                    <a:pt x="974" y="834"/>
                  </a:lnTo>
                  <a:lnTo>
                    <a:pt x="974" y="834"/>
                  </a:lnTo>
                  <a:lnTo>
                    <a:pt x="984" y="832"/>
                  </a:lnTo>
                  <a:lnTo>
                    <a:pt x="994" y="832"/>
                  </a:lnTo>
                  <a:lnTo>
                    <a:pt x="994" y="832"/>
                  </a:lnTo>
                  <a:lnTo>
                    <a:pt x="998" y="832"/>
                  </a:lnTo>
                  <a:lnTo>
                    <a:pt x="998" y="832"/>
                  </a:lnTo>
                  <a:lnTo>
                    <a:pt x="992" y="824"/>
                  </a:lnTo>
                  <a:lnTo>
                    <a:pt x="992" y="824"/>
                  </a:lnTo>
                  <a:lnTo>
                    <a:pt x="982" y="808"/>
                  </a:lnTo>
                  <a:lnTo>
                    <a:pt x="978" y="802"/>
                  </a:lnTo>
                  <a:lnTo>
                    <a:pt x="976" y="792"/>
                  </a:lnTo>
                  <a:lnTo>
                    <a:pt x="976" y="792"/>
                  </a:lnTo>
                  <a:lnTo>
                    <a:pt x="974" y="784"/>
                  </a:lnTo>
                  <a:lnTo>
                    <a:pt x="970" y="776"/>
                  </a:lnTo>
                  <a:lnTo>
                    <a:pt x="966" y="770"/>
                  </a:lnTo>
                  <a:lnTo>
                    <a:pt x="960" y="764"/>
                  </a:lnTo>
                  <a:lnTo>
                    <a:pt x="960" y="764"/>
                  </a:lnTo>
                  <a:lnTo>
                    <a:pt x="956" y="760"/>
                  </a:lnTo>
                  <a:lnTo>
                    <a:pt x="954" y="756"/>
                  </a:lnTo>
                  <a:lnTo>
                    <a:pt x="952" y="748"/>
                  </a:lnTo>
                  <a:lnTo>
                    <a:pt x="954" y="736"/>
                  </a:lnTo>
                  <a:lnTo>
                    <a:pt x="956" y="726"/>
                  </a:lnTo>
                  <a:lnTo>
                    <a:pt x="956" y="726"/>
                  </a:lnTo>
                  <a:lnTo>
                    <a:pt x="958" y="714"/>
                  </a:lnTo>
                  <a:lnTo>
                    <a:pt x="958" y="706"/>
                  </a:lnTo>
                  <a:lnTo>
                    <a:pt x="958" y="706"/>
                  </a:lnTo>
                  <a:lnTo>
                    <a:pt x="956" y="696"/>
                  </a:lnTo>
                  <a:lnTo>
                    <a:pt x="952" y="690"/>
                  </a:lnTo>
                  <a:lnTo>
                    <a:pt x="946" y="684"/>
                  </a:lnTo>
                  <a:lnTo>
                    <a:pt x="938" y="680"/>
                  </a:lnTo>
                  <a:lnTo>
                    <a:pt x="938" y="678"/>
                  </a:lnTo>
                  <a:lnTo>
                    <a:pt x="938" y="678"/>
                  </a:lnTo>
                  <a:lnTo>
                    <a:pt x="930" y="676"/>
                  </a:lnTo>
                  <a:lnTo>
                    <a:pt x="924" y="674"/>
                  </a:lnTo>
                  <a:lnTo>
                    <a:pt x="914" y="676"/>
                  </a:lnTo>
                  <a:lnTo>
                    <a:pt x="904" y="678"/>
                  </a:lnTo>
                  <a:lnTo>
                    <a:pt x="904" y="678"/>
                  </a:lnTo>
                  <a:lnTo>
                    <a:pt x="898" y="678"/>
                  </a:lnTo>
                  <a:lnTo>
                    <a:pt x="892" y="678"/>
                  </a:lnTo>
                  <a:lnTo>
                    <a:pt x="888" y="676"/>
                  </a:lnTo>
                  <a:lnTo>
                    <a:pt x="884" y="672"/>
                  </a:lnTo>
                  <a:lnTo>
                    <a:pt x="884" y="672"/>
                  </a:lnTo>
                  <a:lnTo>
                    <a:pt x="882" y="666"/>
                  </a:lnTo>
                  <a:lnTo>
                    <a:pt x="882" y="662"/>
                  </a:lnTo>
                  <a:lnTo>
                    <a:pt x="884" y="656"/>
                  </a:lnTo>
                  <a:lnTo>
                    <a:pt x="888" y="650"/>
                  </a:lnTo>
                  <a:lnTo>
                    <a:pt x="888" y="650"/>
                  </a:lnTo>
                  <a:lnTo>
                    <a:pt x="890" y="644"/>
                  </a:lnTo>
                  <a:lnTo>
                    <a:pt x="890" y="636"/>
                  </a:lnTo>
                  <a:lnTo>
                    <a:pt x="890" y="636"/>
                  </a:lnTo>
                  <a:lnTo>
                    <a:pt x="886" y="630"/>
                  </a:lnTo>
                  <a:lnTo>
                    <a:pt x="880" y="628"/>
                  </a:lnTo>
                  <a:lnTo>
                    <a:pt x="880" y="628"/>
                  </a:lnTo>
                  <a:lnTo>
                    <a:pt x="870" y="626"/>
                  </a:lnTo>
                  <a:lnTo>
                    <a:pt x="870" y="626"/>
                  </a:lnTo>
                  <a:lnTo>
                    <a:pt x="860" y="624"/>
                  </a:lnTo>
                  <a:lnTo>
                    <a:pt x="852" y="624"/>
                  </a:lnTo>
                  <a:lnTo>
                    <a:pt x="852" y="624"/>
                  </a:lnTo>
                  <a:lnTo>
                    <a:pt x="848" y="628"/>
                  </a:lnTo>
                  <a:lnTo>
                    <a:pt x="844" y="634"/>
                  </a:lnTo>
                  <a:lnTo>
                    <a:pt x="844" y="634"/>
                  </a:lnTo>
                  <a:lnTo>
                    <a:pt x="836" y="642"/>
                  </a:lnTo>
                  <a:lnTo>
                    <a:pt x="828" y="650"/>
                  </a:lnTo>
                  <a:lnTo>
                    <a:pt x="828" y="650"/>
                  </a:lnTo>
                  <a:lnTo>
                    <a:pt x="824" y="652"/>
                  </a:lnTo>
                  <a:lnTo>
                    <a:pt x="820" y="652"/>
                  </a:lnTo>
                  <a:lnTo>
                    <a:pt x="816" y="652"/>
                  </a:lnTo>
                  <a:lnTo>
                    <a:pt x="816" y="652"/>
                  </a:lnTo>
                  <a:lnTo>
                    <a:pt x="812" y="648"/>
                  </a:lnTo>
                  <a:lnTo>
                    <a:pt x="810" y="644"/>
                  </a:lnTo>
                  <a:lnTo>
                    <a:pt x="806" y="632"/>
                  </a:lnTo>
                  <a:lnTo>
                    <a:pt x="804" y="618"/>
                  </a:lnTo>
                  <a:lnTo>
                    <a:pt x="804" y="604"/>
                  </a:lnTo>
                  <a:lnTo>
                    <a:pt x="804" y="604"/>
                  </a:lnTo>
                  <a:lnTo>
                    <a:pt x="804" y="596"/>
                  </a:lnTo>
                  <a:lnTo>
                    <a:pt x="804" y="596"/>
                  </a:lnTo>
                  <a:lnTo>
                    <a:pt x="804" y="584"/>
                  </a:lnTo>
                  <a:lnTo>
                    <a:pt x="806" y="574"/>
                  </a:lnTo>
                  <a:lnTo>
                    <a:pt x="810" y="564"/>
                  </a:lnTo>
                  <a:lnTo>
                    <a:pt x="818" y="554"/>
                  </a:lnTo>
                  <a:lnTo>
                    <a:pt x="818" y="554"/>
                  </a:lnTo>
                  <a:lnTo>
                    <a:pt x="826" y="550"/>
                  </a:lnTo>
                  <a:lnTo>
                    <a:pt x="832" y="550"/>
                  </a:lnTo>
                  <a:lnTo>
                    <a:pt x="840" y="552"/>
                  </a:lnTo>
                  <a:lnTo>
                    <a:pt x="846" y="554"/>
                  </a:lnTo>
                  <a:lnTo>
                    <a:pt x="846" y="554"/>
                  </a:lnTo>
                  <a:lnTo>
                    <a:pt x="854" y="560"/>
                  </a:lnTo>
                  <a:lnTo>
                    <a:pt x="862" y="562"/>
                  </a:lnTo>
                  <a:lnTo>
                    <a:pt x="862" y="562"/>
                  </a:lnTo>
                  <a:lnTo>
                    <a:pt x="868" y="564"/>
                  </a:lnTo>
                  <a:lnTo>
                    <a:pt x="874" y="566"/>
                  </a:lnTo>
                  <a:lnTo>
                    <a:pt x="880" y="572"/>
                  </a:lnTo>
                  <a:lnTo>
                    <a:pt x="884" y="578"/>
                  </a:lnTo>
                  <a:lnTo>
                    <a:pt x="886" y="586"/>
                  </a:lnTo>
                  <a:lnTo>
                    <a:pt x="886" y="586"/>
                  </a:lnTo>
                  <a:lnTo>
                    <a:pt x="888" y="594"/>
                  </a:lnTo>
                  <a:lnTo>
                    <a:pt x="892" y="598"/>
                  </a:lnTo>
                  <a:lnTo>
                    <a:pt x="892" y="598"/>
                  </a:lnTo>
                  <a:lnTo>
                    <a:pt x="894" y="598"/>
                  </a:lnTo>
                  <a:lnTo>
                    <a:pt x="894" y="598"/>
                  </a:lnTo>
                  <a:lnTo>
                    <a:pt x="898" y="596"/>
                  </a:lnTo>
                  <a:lnTo>
                    <a:pt x="902" y="590"/>
                  </a:lnTo>
                  <a:lnTo>
                    <a:pt x="908" y="578"/>
                  </a:lnTo>
                  <a:lnTo>
                    <a:pt x="908" y="576"/>
                  </a:lnTo>
                  <a:lnTo>
                    <a:pt x="908" y="576"/>
                  </a:lnTo>
                  <a:lnTo>
                    <a:pt x="912" y="566"/>
                  </a:lnTo>
                  <a:lnTo>
                    <a:pt x="912" y="566"/>
                  </a:lnTo>
                  <a:lnTo>
                    <a:pt x="914" y="556"/>
                  </a:lnTo>
                  <a:lnTo>
                    <a:pt x="916" y="550"/>
                  </a:lnTo>
                  <a:lnTo>
                    <a:pt x="920" y="546"/>
                  </a:lnTo>
                  <a:lnTo>
                    <a:pt x="922" y="544"/>
                  </a:lnTo>
                  <a:lnTo>
                    <a:pt x="922" y="544"/>
                  </a:lnTo>
                  <a:lnTo>
                    <a:pt x="926" y="538"/>
                  </a:lnTo>
                  <a:lnTo>
                    <a:pt x="932" y="532"/>
                  </a:lnTo>
                  <a:lnTo>
                    <a:pt x="934" y="526"/>
                  </a:lnTo>
                  <a:lnTo>
                    <a:pt x="934" y="516"/>
                  </a:lnTo>
                  <a:lnTo>
                    <a:pt x="934" y="516"/>
                  </a:lnTo>
                  <a:lnTo>
                    <a:pt x="932" y="508"/>
                  </a:lnTo>
                  <a:lnTo>
                    <a:pt x="930" y="506"/>
                  </a:lnTo>
                  <a:lnTo>
                    <a:pt x="930" y="506"/>
                  </a:lnTo>
                  <a:lnTo>
                    <a:pt x="926" y="506"/>
                  </a:lnTo>
                  <a:lnTo>
                    <a:pt x="922" y="510"/>
                  </a:lnTo>
                  <a:lnTo>
                    <a:pt x="922" y="510"/>
                  </a:lnTo>
                  <a:lnTo>
                    <a:pt x="920" y="514"/>
                  </a:lnTo>
                  <a:lnTo>
                    <a:pt x="918" y="520"/>
                  </a:lnTo>
                  <a:lnTo>
                    <a:pt x="918" y="520"/>
                  </a:lnTo>
                  <a:lnTo>
                    <a:pt x="916" y="526"/>
                  </a:lnTo>
                  <a:lnTo>
                    <a:pt x="914" y="530"/>
                  </a:lnTo>
                  <a:lnTo>
                    <a:pt x="910" y="534"/>
                  </a:lnTo>
                  <a:lnTo>
                    <a:pt x="900" y="536"/>
                  </a:lnTo>
                  <a:lnTo>
                    <a:pt x="900" y="536"/>
                  </a:lnTo>
                  <a:lnTo>
                    <a:pt x="896" y="534"/>
                  </a:lnTo>
                  <a:lnTo>
                    <a:pt x="892" y="532"/>
                  </a:lnTo>
                  <a:lnTo>
                    <a:pt x="890" y="526"/>
                  </a:lnTo>
                  <a:lnTo>
                    <a:pt x="888" y="520"/>
                  </a:lnTo>
                  <a:lnTo>
                    <a:pt x="888" y="512"/>
                  </a:lnTo>
                  <a:lnTo>
                    <a:pt x="888" y="512"/>
                  </a:lnTo>
                  <a:lnTo>
                    <a:pt x="888" y="502"/>
                  </a:lnTo>
                  <a:lnTo>
                    <a:pt x="886" y="494"/>
                  </a:lnTo>
                  <a:lnTo>
                    <a:pt x="886" y="494"/>
                  </a:lnTo>
                  <a:lnTo>
                    <a:pt x="884" y="492"/>
                  </a:lnTo>
                  <a:lnTo>
                    <a:pt x="884" y="492"/>
                  </a:lnTo>
                  <a:lnTo>
                    <a:pt x="880" y="492"/>
                  </a:lnTo>
                  <a:lnTo>
                    <a:pt x="878" y="496"/>
                  </a:lnTo>
                  <a:lnTo>
                    <a:pt x="878" y="496"/>
                  </a:lnTo>
                  <a:lnTo>
                    <a:pt x="868" y="504"/>
                  </a:lnTo>
                  <a:lnTo>
                    <a:pt x="868" y="504"/>
                  </a:lnTo>
                  <a:lnTo>
                    <a:pt x="862" y="506"/>
                  </a:lnTo>
                  <a:lnTo>
                    <a:pt x="858" y="506"/>
                  </a:lnTo>
                  <a:lnTo>
                    <a:pt x="858" y="506"/>
                  </a:lnTo>
                  <a:lnTo>
                    <a:pt x="854" y="502"/>
                  </a:lnTo>
                  <a:lnTo>
                    <a:pt x="850" y="498"/>
                  </a:lnTo>
                  <a:lnTo>
                    <a:pt x="844" y="484"/>
                  </a:lnTo>
                  <a:lnTo>
                    <a:pt x="844" y="484"/>
                  </a:lnTo>
                  <a:lnTo>
                    <a:pt x="838" y="472"/>
                  </a:lnTo>
                  <a:lnTo>
                    <a:pt x="838" y="472"/>
                  </a:lnTo>
                  <a:lnTo>
                    <a:pt x="834" y="468"/>
                  </a:lnTo>
                  <a:lnTo>
                    <a:pt x="832" y="466"/>
                  </a:lnTo>
                  <a:lnTo>
                    <a:pt x="822" y="462"/>
                  </a:lnTo>
                  <a:lnTo>
                    <a:pt x="822" y="462"/>
                  </a:lnTo>
                  <a:lnTo>
                    <a:pt x="812" y="458"/>
                  </a:lnTo>
                  <a:lnTo>
                    <a:pt x="808" y="456"/>
                  </a:lnTo>
                  <a:lnTo>
                    <a:pt x="804" y="450"/>
                  </a:lnTo>
                  <a:lnTo>
                    <a:pt x="804" y="450"/>
                  </a:lnTo>
                  <a:lnTo>
                    <a:pt x="802" y="444"/>
                  </a:lnTo>
                  <a:lnTo>
                    <a:pt x="804" y="438"/>
                  </a:lnTo>
                  <a:lnTo>
                    <a:pt x="808" y="428"/>
                  </a:lnTo>
                  <a:lnTo>
                    <a:pt x="808" y="428"/>
                  </a:lnTo>
                  <a:lnTo>
                    <a:pt x="810" y="424"/>
                  </a:lnTo>
                  <a:lnTo>
                    <a:pt x="810" y="424"/>
                  </a:lnTo>
                  <a:lnTo>
                    <a:pt x="806" y="420"/>
                  </a:lnTo>
                  <a:lnTo>
                    <a:pt x="800" y="416"/>
                  </a:lnTo>
                  <a:lnTo>
                    <a:pt x="800" y="416"/>
                  </a:lnTo>
                  <a:lnTo>
                    <a:pt x="788" y="408"/>
                  </a:lnTo>
                  <a:lnTo>
                    <a:pt x="778" y="398"/>
                  </a:lnTo>
                  <a:lnTo>
                    <a:pt x="778" y="398"/>
                  </a:lnTo>
                  <a:lnTo>
                    <a:pt x="772" y="388"/>
                  </a:lnTo>
                  <a:lnTo>
                    <a:pt x="768" y="376"/>
                  </a:lnTo>
                  <a:lnTo>
                    <a:pt x="768" y="376"/>
                  </a:lnTo>
                  <a:lnTo>
                    <a:pt x="764" y="366"/>
                  </a:lnTo>
                  <a:lnTo>
                    <a:pt x="758" y="358"/>
                  </a:lnTo>
                  <a:lnTo>
                    <a:pt x="758" y="358"/>
                  </a:lnTo>
                  <a:lnTo>
                    <a:pt x="754" y="354"/>
                  </a:lnTo>
                  <a:lnTo>
                    <a:pt x="752" y="352"/>
                  </a:lnTo>
                  <a:lnTo>
                    <a:pt x="752" y="352"/>
                  </a:lnTo>
                  <a:lnTo>
                    <a:pt x="746" y="348"/>
                  </a:lnTo>
                  <a:lnTo>
                    <a:pt x="744" y="340"/>
                  </a:lnTo>
                  <a:lnTo>
                    <a:pt x="744" y="340"/>
                  </a:lnTo>
                  <a:lnTo>
                    <a:pt x="744" y="332"/>
                  </a:lnTo>
                  <a:lnTo>
                    <a:pt x="748" y="326"/>
                  </a:lnTo>
                  <a:lnTo>
                    <a:pt x="752" y="320"/>
                  </a:lnTo>
                  <a:lnTo>
                    <a:pt x="758" y="318"/>
                  </a:lnTo>
                  <a:lnTo>
                    <a:pt x="758" y="318"/>
                  </a:lnTo>
                  <a:lnTo>
                    <a:pt x="766" y="312"/>
                  </a:lnTo>
                  <a:lnTo>
                    <a:pt x="766" y="312"/>
                  </a:lnTo>
                  <a:lnTo>
                    <a:pt x="766" y="308"/>
                  </a:lnTo>
                  <a:lnTo>
                    <a:pt x="766" y="302"/>
                  </a:lnTo>
                  <a:lnTo>
                    <a:pt x="766" y="302"/>
                  </a:lnTo>
                  <a:lnTo>
                    <a:pt x="766" y="292"/>
                  </a:lnTo>
                  <a:lnTo>
                    <a:pt x="768" y="286"/>
                  </a:lnTo>
                  <a:lnTo>
                    <a:pt x="772" y="284"/>
                  </a:lnTo>
                  <a:lnTo>
                    <a:pt x="772" y="284"/>
                  </a:lnTo>
                  <a:lnTo>
                    <a:pt x="776" y="280"/>
                  </a:lnTo>
                  <a:lnTo>
                    <a:pt x="782" y="276"/>
                  </a:lnTo>
                  <a:lnTo>
                    <a:pt x="786" y="268"/>
                  </a:lnTo>
                  <a:lnTo>
                    <a:pt x="790" y="260"/>
                  </a:lnTo>
                  <a:lnTo>
                    <a:pt x="790" y="260"/>
                  </a:lnTo>
                  <a:lnTo>
                    <a:pt x="794" y="254"/>
                  </a:lnTo>
                  <a:lnTo>
                    <a:pt x="800" y="250"/>
                  </a:lnTo>
                  <a:lnTo>
                    <a:pt x="800" y="250"/>
                  </a:lnTo>
                  <a:lnTo>
                    <a:pt x="806" y="248"/>
                  </a:lnTo>
                  <a:lnTo>
                    <a:pt x="812" y="248"/>
                  </a:lnTo>
                  <a:lnTo>
                    <a:pt x="822" y="252"/>
                  </a:lnTo>
                  <a:lnTo>
                    <a:pt x="822" y="252"/>
                  </a:lnTo>
                  <a:lnTo>
                    <a:pt x="830" y="254"/>
                  </a:lnTo>
                  <a:lnTo>
                    <a:pt x="834" y="256"/>
                  </a:lnTo>
                  <a:lnTo>
                    <a:pt x="836" y="254"/>
                  </a:lnTo>
                  <a:lnTo>
                    <a:pt x="836" y="254"/>
                  </a:lnTo>
                  <a:lnTo>
                    <a:pt x="838" y="254"/>
                  </a:lnTo>
                  <a:lnTo>
                    <a:pt x="838" y="252"/>
                  </a:lnTo>
                  <a:lnTo>
                    <a:pt x="838" y="252"/>
                  </a:lnTo>
                  <a:lnTo>
                    <a:pt x="838" y="244"/>
                  </a:lnTo>
                  <a:lnTo>
                    <a:pt x="834" y="238"/>
                  </a:lnTo>
                  <a:lnTo>
                    <a:pt x="834" y="238"/>
                  </a:lnTo>
                  <a:lnTo>
                    <a:pt x="832" y="230"/>
                  </a:lnTo>
                  <a:lnTo>
                    <a:pt x="830" y="222"/>
                  </a:lnTo>
                  <a:lnTo>
                    <a:pt x="830" y="222"/>
                  </a:lnTo>
                  <a:lnTo>
                    <a:pt x="828" y="216"/>
                  </a:lnTo>
                  <a:lnTo>
                    <a:pt x="824" y="214"/>
                  </a:lnTo>
                  <a:lnTo>
                    <a:pt x="812" y="206"/>
                  </a:lnTo>
                  <a:lnTo>
                    <a:pt x="812" y="206"/>
                  </a:lnTo>
                  <a:lnTo>
                    <a:pt x="802" y="200"/>
                  </a:lnTo>
                  <a:lnTo>
                    <a:pt x="802" y="200"/>
                  </a:lnTo>
                  <a:lnTo>
                    <a:pt x="794" y="196"/>
                  </a:lnTo>
                  <a:lnTo>
                    <a:pt x="792" y="192"/>
                  </a:lnTo>
                  <a:lnTo>
                    <a:pt x="790" y="188"/>
                  </a:lnTo>
                  <a:lnTo>
                    <a:pt x="790" y="184"/>
                  </a:lnTo>
                  <a:lnTo>
                    <a:pt x="790" y="184"/>
                  </a:lnTo>
                  <a:lnTo>
                    <a:pt x="790" y="176"/>
                  </a:lnTo>
                  <a:lnTo>
                    <a:pt x="790" y="176"/>
                  </a:lnTo>
                  <a:lnTo>
                    <a:pt x="790" y="174"/>
                  </a:lnTo>
                  <a:lnTo>
                    <a:pt x="790" y="174"/>
                  </a:lnTo>
                  <a:lnTo>
                    <a:pt x="786" y="174"/>
                  </a:lnTo>
                  <a:lnTo>
                    <a:pt x="786" y="174"/>
                  </a:lnTo>
                  <a:lnTo>
                    <a:pt x="782" y="176"/>
                  </a:lnTo>
                  <a:lnTo>
                    <a:pt x="776" y="176"/>
                  </a:lnTo>
                  <a:lnTo>
                    <a:pt x="776" y="176"/>
                  </a:lnTo>
                  <a:lnTo>
                    <a:pt x="774" y="172"/>
                  </a:lnTo>
                  <a:lnTo>
                    <a:pt x="770" y="166"/>
                  </a:lnTo>
                  <a:lnTo>
                    <a:pt x="760" y="146"/>
                  </a:lnTo>
                  <a:lnTo>
                    <a:pt x="760" y="146"/>
                  </a:lnTo>
                  <a:lnTo>
                    <a:pt x="758" y="138"/>
                  </a:lnTo>
                  <a:lnTo>
                    <a:pt x="758" y="138"/>
                  </a:lnTo>
                  <a:lnTo>
                    <a:pt x="754" y="134"/>
                  </a:lnTo>
                  <a:lnTo>
                    <a:pt x="752" y="130"/>
                  </a:lnTo>
                  <a:lnTo>
                    <a:pt x="746" y="128"/>
                  </a:lnTo>
                  <a:lnTo>
                    <a:pt x="742" y="126"/>
                  </a:lnTo>
                  <a:lnTo>
                    <a:pt x="742" y="126"/>
                  </a:lnTo>
                  <a:lnTo>
                    <a:pt x="734" y="126"/>
                  </a:lnTo>
                  <a:lnTo>
                    <a:pt x="728" y="122"/>
                  </a:lnTo>
                  <a:lnTo>
                    <a:pt x="718" y="118"/>
                  </a:lnTo>
                  <a:lnTo>
                    <a:pt x="710" y="110"/>
                  </a:lnTo>
                  <a:lnTo>
                    <a:pt x="710" y="110"/>
                  </a:lnTo>
                  <a:lnTo>
                    <a:pt x="688" y="94"/>
                  </a:lnTo>
                  <a:lnTo>
                    <a:pt x="678" y="88"/>
                  </a:lnTo>
                  <a:lnTo>
                    <a:pt x="668" y="82"/>
                  </a:lnTo>
                  <a:lnTo>
                    <a:pt x="668" y="82"/>
                  </a:lnTo>
                  <a:lnTo>
                    <a:pt x="660" y="80"/>
                  </a:lnTo>
                  <a:lnTo>
                    <a:pt x="654" y="80"/>
                  </a:lnTo>
                  <a:lnTo>
                    <a:pt x="648" y="84"/>
                  </a:lnTo>
                  <a:lnTo>
                    <a:pt x="644" y="88"/>
                  </a:lnTo>
                  <a:lnTo>
                    <a:pt x="644" y="88"/>
                  </a:lnTo>
                  <a:lnTo>
                    <a:pt x="640" y="96"/>
                  </a:lnTo>
                  <a:lnTo>
                    <a:pt x="634" y="100"/>
                  </a:lnTo>
                  <a:lnTo>
                    <a:pt x="620" y="106"/>
                  </a:lnTo>
                  <a:lnTo>
                    <a:pt x="620" y="106"/>
                  </a:lnTo>
                  <a:lnTo>
                    <a:pt x="608" y="110"/>
                  </a:lnTo>
                  <a:lnTo>
                    <a:pt x="608" y="110"/>
                  </a:lnTo>
                  <a:lnTo>
                    <a:pt x="600" y="112"/>
                  </a:lnTo>
                  <a:lnTo>
                    <a:pt x="594" y="114"/>
                  </a:lnTo>
                  <a:lnTo>
                    <a:pt x="580" y="112"/>
                  </a:lnTo>
                  <a:lnTo>
                    <a:pt x="580" y="112"/>
                  </a:lnTo>
                  <a:lnTo>
                    <a:pt x="570" y="110"/>
                  </a:lnTo>
                  <a:lnTo>
                    <a:pt x="570" y="110"/>
                  </a:lnTo>
                  <a:lnTo>
                    <a:pt x="572" y="110"/>
                  </a:lnTo>
                  <a:lnTo>
                    <a:pt x="572" y="110"/>
                  </a:lnTo>
                  <a:lnTo>
                    <a:pt x="564" y="118"/>
                  </a:lnTo>
                  <a:lnTo>
                    <a:pt x="552" y="128"/>
                  </a:lnTo>
                  <a:lnTo>
                    <a:pt x="552" y="128"/>
                  </a:lnTo>
                  <a:lnTo>
                    <a:pt x="544" y="132"/>
                  </a:lnTo>
                  <a:lnTo>
                    <a:pt x="538" y="138"/>
                  </a:lnTo>
                  <a:lnTo>
                    <a:pt x="530" y="140"/>
                  </a:lnTo>
                  <a:lnTo>
                    <a:pt x="518" y="140"/>
                  </a:lnTo>
                  <a:lnTo>
                    <a:pt x="518" y="140"/>
                  </a:lnTo>
                  <a:lnTo>
                    <a:pt x="504" y="140"/>
                  </a:lnTo>
                  <a:lnTo>
                    <a:pt x="492" y="144"/>
                  </a:lnTo>
                  <a:lnTo>
                    <a:pt x="486" y="150"/>
                  </a:lnTo>
                  <a:lnTo>
                    <a:pt x="484" y="160"/>
                  </a:lnTo>
                  <a:lnTo>
                    <a:pt x="484" y="160"/>
                  </a:lnTo>
                  <a:lnTo>
                    <a:pt x="484" y="164"/>
                  </a:lnTo>
                  <a:lnTo>
                    <a:pt x="486" y="166"/>
                  </a:lnTo>
                  <a:lnTo>
                    <a:pt x="492" y="174"/>
                  </a:lnTo>
                  <a:lnTo>
                    <a:pt x="500" y="178"/>
                  </a:lnTo>
                  <a:lnTo>
                    <a:pt x="502" y="182"/>
                  </a:lnTo>
                  <a:lnTo>
                    <a:pt x="504" y="184"/>
                  </a:lnTo>
                  <a:lnTo>
                    <a:pt x="504" y="184"/>
                  </a:lnTo>
                  <a:lnTo>
                    <a:pt x="502" y="190"/>
                  </a:lnTo>
                  <a:lnTo>
                    <a:pt x="498" y="192"/>
                  </a:lnTo>
                  <a:lnTo>
                    <a:pt x="494" y="196"/>
                  </a:lnTo>
                  <a:lnTo>
                    <a:pt x="490" y="200"/>
                  </a:lnTo>
                  <a:lnTo>
                    <a:pt x="490" y="200"/>
                  </a:lnTo>
                  <a:lnTo>
                    <a:pt x="490" y="214"/>
                  </a:lnTo>
                  <a:lnTo>
                    <a:pt x="488" y="222"/>
                  </a:lnTo>
                  <a:lnTo>
                    <a:pt x="484" y="230"/>
                  </a:lnTo>
                  <a:lnTo>
                    <a:pt x="484" y="230"/>
                  </a:lnTo>
                  <a:lnTo>
                    <a:pt x="472" y="246"/>
                  </a:lnTo>
                  <a:lnTo>
                    <a:pt x="466" y="250"/>
                  </a:lnTo>
                  <a:lnTo>
                    <a:pt x="464" y="250"/>
                  </a:lnTo>
                  <a:lnTo>
                    <a:pt x="464" y="248"/>
                  </a:lnTo>
                  <a:lnTo>
                    <a:pt x="464" y="248"/>
                  </a:lnTo>
                  <a:lnTo>
                    <a:pt x="464" y="240"/>
                  </a:lnTo>
                  <a:lnTo>
                    <a:pt x="466" y="234"/>
                  </a:lnTo>
                  <a:lnTo>
                    <a:pt x="468" y="230"/>
                  </a:lnTo>
                  <a:lnTo>
                    <a:pt x="470" y="222"/>
                  </a:lnTo>
                  <a:lnTo>
                    <a:pt x="470" y="222"/>
                  </a:lnTo>
                  <a:lnTo>
                    <a:pt x="470" y="212"/>
                  </a:lnTo>
                  <a:lnTo>
                    <a:pt x="468" y="206"/>
                  </a:lnTo>
                  <a:lnTo>
                    <a:pt x="464" y="200"/>
                  </a:lnTo>
                  <a:lnTo>
                    <a:pt x="462" y="190"/>
                  </a:lnTo>
                  <a:lnTo>
                    <a:pt x="462" y="190"/>
                  </a:lnTo>
                  <a:lnTo>
                    <a:pt x="460" y="172"/>
                  </a:lnTo>
                  <a:lnTo>
                    <a:pt x="462" y="154"/>
                  </a:lnTo>
                  <a:lnTo>
                    <a:pt x="462" y="154"/>
                  </a:lnTo>
                  <a:lnTo>
                    <a:pt x="462" y="142"/>
                  </a:lnTo>
                  <a:lnTo>
                    <a:pt x="462" y="130"/>
                  </a:lnTo>
                  <a:lnTo>
                    <a:pt x="460" y="122"/>
                  </a:lnTo>
                  <a:lnTo>
                    <a:pt x="458" y="116"/>
                  </a:lnTo>
                  <a:lnTo>
                    <a:pt x="458" y="116"/>
                  </a:lnTo>
                  <a:lnTo>
                    <a:pt x="454" y="116"/>
                  </a:lnTo>
                  <a:lnTo>
                    <a:pt x="450" y="118"/>
                  </a:lnTo>
                  <a:lnTo>
                    <a:pt x="440" y="128"/>
                  </a:lnTo>
                  <a:lnTo>
                    <a:pt x="440" y="128"/>
                  </a:lnTo>
                  <a:lnTo>
                    <a:pt x="434" y="132"/>
                  </a:lnTo>
                  <a:lnTo>
                    <a:pt x="426" y="134"/>
                  </a:lnTo>
                  <a:lnTo>
                    <a:pt x="424" y="134"/>
                  </a:lnTo>
                  <a:lnTo>
                    <a:pt x="422" y="132"/>
                  </a:lnTo>
                  <a:lnTo>
                    <a:pt x="422" y="130"/>
                  </a:lnTo>
                  <a:lnTo>
                    <a:pt x="424" y="128"/>
                  </a:lnTo>
                  <a:lnTo>
                    <a:pt x="424" y="128"/>
                  </a:lnTo>
                  <a:lnTo>
                    <a:pt x="440" y="114"/>
                  </a:lnTo>
                  <a:lnTo>
                    <a:pt x="444" y="108"/>
                  </a:lnTo>
                  <a:lnTo>
                    <a:pt x="446" y="104"/>
                  </a:lnTo>
                  <a:lnTo>
                    <a:pt x="444" y="100"/>
                  </a:lnTo>
                  <a:lnTo>
                    <a:pt x="444" y="100"/>
                  </a:lnTo>
                  <a:lnTo>
                    <a:pt x="440" y="90"/>
                  </a:lnTo>
                  <a:lnTo>
                    <a:pt x="434" y="80"/>
                  </a:lnTo>
                  <a:lnTo>
                    <a:pt x="428" y="72"/>
                  </a:lnTo>
                  <a:lnTo>
                    <a:pt x="424" y="70"/>
                  </a:lnTo>
                  <a:lnTo>
                    <a:pt x="420" y="70"/>
                  </a:lnTo>
                  <a:lnTo>
                    <a:pt x="420" y="70"/>
                  </a:lnTo>
                  <a:lnTo>
                    <a:pt x="418" y="70"/>
                  </a:lnTo>
                  <a:lnTo>
                    <a:pt x="414" y="74"/>
                  </a:lnTo>
                  <a:lnTo>
                    <a:pt x="410" y="80"/>
                  </a:lnTo>
                  <a:lnTo>
                    <a:pt x="406" y="86"/>
                  </a:lnTo>
                  <a:lnTo>
                    <a:pt x="404" y="90"/>
                  </a:lnTo>
                  <a:lnTo>
                    <a:pt x="400" y="90"/>
                  </a:lnTo>
                  <a:lnTo>
                    <a:pt x="400" y="90"/>
                  </a:lnTo>
                  <a:lnTo>
                    <a:pt x="394" y="90"/>
                  </a:lnTo>
                  <a:lnTo>
                    <a:pt x="390" y="86"/>
                  </a:lnTo>
                  <a:lnTo>
                    <a:pt x="388" y="74"/>
                  </a:lnTo>
                  <a:lnTo>
                    <a:pt x="388" y="74"/>
                  </a:lnTo>
                  <a:lnTo>
                    <a:pt x="384" y="66"/>
                  </a:lnTo>
                  <a:lnTo>
                    <a:pt x="382" y="60"/>
                  </a:lnTo>
                  <a:lnTo>
                    <a:pt x="378" y="56"/>
                  </a:lnTo>
                  <a:lnTo>
                    <a:pt x="374" y="56"/>
                  </a:lnTo>
                  <a:lnTo>
                    <a:pt x="370" y="56"/>
                  </a:lnTo>
                  <a:lnTo>
                    <a:pt x="370" y="56"/>
                  </a:lnTo>
                  <a:lnTo>
                    <a:pt x="368" y="58"/>
                  </a:lnTo>
                  <a:lnTo>
                    <a:pt x="366" y="60"/>
                  </a:lnTo>
                  <a:lnTo>
                    <a:pt x="366" y="68"/>
                  </a:lnTo>
                  <a:lnTo>
                    <a:pt x="368" y="74"/>
                  </a:lnTo>
                  <a:lnTo>
                    <a:pt x="368" y="76"/>
                  </a:lnTo>
                  <a:lnTo>
                    <a:pt x="366" y="80"/>
                  </a:lnTo>
                  <a:lnTo>
                    <a:pt x="366" y="80"/>
                  </a:lnTo>
                  <a:lnTo>
                    <a:pt x="360" y="82"/>
                  </a:lnTo>
                  <a:lnTo>
                    <a:pt x="354" y="84"/>
                  </a:lnTo>
                  <a:lnTo>
                    <a:pt x="348" y="86"/>
                  </a:lnTo>
                  <a:lnTo>
                    <a:pt x="346" y="90"/>
                  </a:lnTo>
                  <a:lnTo>
                    <a:pt x="346" y="92"/>
                  </a:lnTo>
                  <a:lnTo>
                    <a:pt x="346" y="92"/>
                  </a:lnTo>
                  <a:lnTo>
                    <a:pt x="344" y="102"/>
                  </a:lnTo>
                  <a:lnTo>
                    <a:pt x="346" y="110"/>
                  </a:lnTo>
                  <a:lnTo>
                    <a:pt x="344" y="118"/>
                  </a:lnTo>
                  <a:lnTo>
                    <a:pt x="342" y="118"/>
                  </a:lnTo>
                  <a:lnTo>
                    <a:pt x="340" y="118"/>
                  </a:lnTo>
                  <a:lnTo>
                    <a:pt x="340" y="118"/>
                  </a:lnTo>
                  <a:lnTo>
                    <a:pt x="336" y="118"/>
                  </a:lnTo>
                  <a:lnTo>
                    <a:pt x="334" y="114"/>
                  </a:lnTo>
                  <a:lnTo>
                    <a:pt x="334" y="106"/>
                  </a:lnTo>
                  <a:lnTo>
                    <a:pt x="334" y="96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30" y="78"/>
                  </a:lnTo>
                  <a:lnTo>
                    <a:pt x="328" y="68"/>
                  </a:lnTo>
                  <a:lnTo>
                    <a:pt x="322" y="62"/>
                  </a:lnTo>
                  <a:lnTo>
                    <a:pt x="314" y="54"/>
                  </a:lnTo>
                  <a:lnTo>
                    <a:pt x="314" y="54"/>
                  </a:lnTo>
                  <a:lnTo>
                    <a:pt x="302" y="40"/>
                  </a:lnTo>
                  <a:lnTo>
                    <a:pt x="298" y="34"/>
                  </a:lnTo>
                  <a:lnTo>
                    <a:pt x="294" y="26"/>
                  </a:lnTo>
                  <a:lnTo>
                    <a:pt x="294" y="26"/>
                  </a:lnTo>
                  <a:lnTo>
                    <a:pt x="290" y="18"/>
                  </a:lnTo>
                  <a:lnTo>
                    <a:pt x="282" y="10"/>
                  </a:lnTo>
                  <a:lnTo>
                    <a:pt x="274" y="4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60" y="0"/>
                  </a:lnTo>
                  <a:lnTo>
                    <a:pt x="258" y="2"/>
                  </a:lnTo>
                  <a:lnTo>
                    <a:pt x="258" y="6"/>
                  </a:lnTo>
                  <a:lnTo>
                    <a:pt x="260" y="12"/>
                  </a:lnTo>
                  <a:lnTo>
                    <a:pt x="262" y="16"/>
                  </a:lnTo>
                  <a:lnTo>
                    <a:pt x="262" y="16"/>
                  </a:lnTo>
                  <a:lnTo>
                    <a:pt x="264" y="20"/>
                  </a:lnTo>
                  <a:lnTo>
                    <a:pt x="266" y="26"/>
                  </a:lnTo>
                  <a:lnTo>
                    <a:pt x="266" y="32"/>
                  </a:lnTo>
                  <a:lnTo>
                    <a:pt x="270" y="38"/>
                  </a:lnTo>
                  <a:lnTo>
                    <a:pt x="270" y="38"/>
                  </a:lnTo>
                  <a:lnTo>
                    <a:pt x="274" y="44"/>
                  </a:lnTo>
                  <a:lnTo>
                    <a:pt x="282" y="50"/>
                  </a:lnTo>
                  <a:lnTo>
                    <a:pt x="290" y="56"/>
                  </a:lnTo>
                  <a:lnTo>
                    <a:pt x="294" y="62"/>
                  </a:lnTo>
                  <a:lnTo>
                    <a:pt x="294" y="62"/>
                  </a:lnTo>
                  <a:lnTo>
                    <a:pt x="298" y="68"/>
                  </a:lnTo>
                  <a:lnTo>
                    <a:pt x="300" y="72"/>
                  </a:lnTo>
                  <a:lnTo>
                    <a:pt x="298" y="74"/>
                  </a:lnTo>
                  <a:lnTo>
                    <a:pt x="298" y="74"/>
                  </a:lnTo>
                  <a:lnTo>
                    <a:pt x="292" y="72"/>
                  </a:lnTo>
                  <a:lnTo>
                    <a:pt x="292" y="72"/>
                  </a:lnTo>
                  <a:lnTo>
                    <a:pt x="274" y="58"/>
                  </a:lnTo>
                  <a:lnTo>
                    <a:pt x="266" y="52"/>
                  </a:lnTo>
                  <a:lnTo>
                    <a:pt x="258" y="44"/>
                  </a:lnTo>
                  <a:lnTo>
                    <a:pt x="258" y="44"/>
                  </a:lnTo>
                  <a:lnTo>
                    <a:pt x="250" y="42"/>
                  </a:lnTo>
                  <a:lnTo>
                    <a:pt x="246" y="42"/>
                  </a:lnTo>
                  <a:lnTo>
                    <a:pt x="244" y="44"/>
                  </a:lnTo>
                  <a:lnTo>
                    <a:pt x="246" y="52"/>
                  </a:lnTo>
                  <a:lnTo>
                    <a:pt x="246" y="52"/>
                  </a:lnTo>
                  <a:lnTo>
                    <a:pt x="254" y="58"/>
                  </a:lnTo>
                  <a:lnTo>
                    <a:pt x="262" y="68"/>
                  </a:lnTo>
                  <a:lnTo>
                    <a:pt x="270" y="76"/>
                  </a:lnTo>
                  <a:lnTo>
                    <a:pt x="278" y="86"/>
                  </a:lnTo>
                  <a:lnTo>
                    <a:pt x="278" y="86"/>
                  </a:lnTo>
                  <a:lnTo>
                    <a:pt x="288" y="100"/>
                  </a:lnTo>
                  <a:lnTo>
                    <a:pt x="292" y="108"/>
                  </a:lnTo>
                  <a:lnTo>
                    <a:pt x="294" y="116"/>
                  </a:lnTo>
                  <a:lnTo>
                    <a:pt x="294" y="116"/>
                  </a:lnTo>
                  <a:lnTo>
                    <a:pt x="298" y="126"/>
                  </a:lnTo>
                  <a:lnTo>
                    <a:pt x="298" y="130"/>
                  </a:lnTo>
                  <a:lnTo>
                    <a:pt x="298" y="132"/>
                  </a:lnTo>
                  <a:lnTo>
                    <a:pt x="296" y="130"/>
                  </a:lnTo>
                  <a:lnTo>
                    <a:pt x="288" y="124"/>
                  </a:lnTo>
                  <a:lnTo>
                    <a:pt x="288" y="124"/>
                  </a:lnTo>
                  <a:lnTo>
                    <a:pt x="280" y="112"/>
                  </a:lnTo>
                  <a:lnTo>
                    <a:pt x="272" y="98"/>
                  </a:lnTo>
                  <a:lnTo>
                    <a:pt x="266" y="90"/>
                  </a:lnTo>
                  <a:lnTo>
                    <a:pt x="262" y="88"/>
                  </a:lnTo>
                  <a:lnTo>
                    <a:pt x="260" y="90"/>
                  </a:lnTo>
                  <a:lnTo>
                    <a:pt x="260" y="90"/>
                  </a:lnTo>
                  <a:lnTo>
                    <a:pt x="258" y="94"/>
                  </a:lnTo>
                  <a:lnTo>
                    <a:pt x="256" y="98"/>
                  </a:lnTo>
                  <a:lnTo>
                    <a:pt x="258" y="104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4"/>
                  </a:lnTo>
                  <a:lnTo>
                    <a:pt x="256" y="114"/>
                  </a:lnTo>
                  <a:lnTo>
                    <a:pt x="250" y="116"/>
                  </a:lnTo>
                  <a:lnTo>
                    <a:pt x="246" y="120"/>
                  </a:lnTo>
                  <a:lnTo>
                    <a:pt x="244" y="126"/>
                  </a:lnTo>
                  <a:lnTo>
                    <a:pt x="244" y="136"/>
                  </a:lnTo>
                  <a:lnTo>
                    <a:pt x="244" y="136"/>
                  </a:lnTo>
                  <a:lnTo>
                    <a:pt x="244" y="150"/>
                  </a:lnTo>
                  <a:lnTo>
                    <a:pt x="244" y="162"/>
                  </a:lnTo>
                  <a:lnTo>
                    <a:pt x="242" y="168"/>
                  </a:lnTo>
                  <a:lnTo>
                    <a:pt x="240" y="172"/>
                  </a:lnTo>
                  <a:lnTo>
                    <a:pt x="238" y="174"/>
                  </a:lnTo>
                  <a:lnTo>
                    <a:pt x="232" y="174"/>
                  </a:lnTo>
                  <a:lnTo>
                    <a:pt x="232" y="174"/>
                  </a:lnTo>
                  <a:lnTo>
                    <a:pt x="228" y="170"/>
                  </a:lnTo>
                  <a:lnTo>
                    <a:pt x="224" y="166"/>
                  </a:lnTo>
                  <a:lnTo>
                    <a:pt x="222" y="158"/>
                  </a:lnTo>
                  <a:lnTo>
                    <a:pt x="220" y="150"/>
                  </a:lnTo>
                  <a:lnTo>
                    <a:pt x="218" y="134"/>
                  </a:lnTo>
                  <a:lnTo>
                    <a:pt x="220" y="128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28" y="114"/>
                  </a:lnTo>
                  <a:lnTo>
                    <a:pt x="234" y="108"/>
                  </a:lnTo>
                  <a:lnTo>
                    <a:pt x="238" y="100"/>
                  </a:lnTo>
                  <a:lnTo>
                    <a:pt x="238" y="96"/>
                  </a:lnTo>
                  <a:lnTo>
                    <a:pt x="238" y="90"/>
                  </a:lnTo>
                  <a:lnTo>
                    <a:pt x="238" y="90"/>
                  </a:lnTo>
                  <a:lnTo>
                    <a:pt x="234" y="82"/>
                  </a:lnTo>
                  <a:lnTo>
                    <a:pt x="230" y="78"/>
                  </a:lnTo>
                  <a:lnTo>
                    <a:pt x="226" y="80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2" y="82"/>
                  </a:lnTo>
                  <a:lnTo>
                    <a:pt x="208" y="82"/>
                  </a:lnTo>
                  <a:lnTo>
                    <a:pt x="204" y="78"/>
                  </a:lnTo>
                  <a:lnTo>
                    <a:pt x="206" y="74"/>
                  </a:lnTo>
                  <a:lnTo>
                    <a:pt x="206" y="74"/>
                  </a:lnTo>
                  <a:lnTo>
                    <a:pt x="210" y="68"/>
                  </a:lnTo>
                  <a:lnTo>
                    <a:pt x="218" y="62"/>
                  </a:lnTo>
                  <a:lnTo>
                    <a:pt x="222" y="56"/>
                  </a:lnTo>
                  <a:lnTo>
                    <a:pt x="222" y="54"/>
                  </a:lnTo>
                  <a:lnTo>
                    <a:pt x="220" y="50"/>
                  </a:lnTo>
                  <a:lnTo>
                    <a:pt x="220" y="50"/>
                  </a:lnTo>
                  <a:lnTo>
                    <a:pt x="212" y="42"/>
                  </a:lnTo>
                  <a:lnTo>
                    <a:pt x="204" y="38"/>
                  </a:lnTo>
                  <a:lnTo>
                    <a:pt x="196" y="36"/>
                  </a:lnTo>
                  <a:lnTo>
                    <a:pt x="188" y="34"/>
                  </a:lnTo>
                  <a:lnTo>
                    <a:pt x="188" y="34"/>
                  </a:lnTo>
                  <a:lnTo>
                    <a:pt x="186" y="36"/>
                  </a:lnTo>
                  <a:lnTo>
                    <a:pt x="184" y="38"/>
                  </a:lnTo>
                  <a:lnTo>
                    <a:pt x="184" y="42"/>
                  </a:lnTo>
                  <a:lnTo>
                    <a:pt x="182" y="46"/>
                  </a:lnTo>
                  <a:lnTo>
                    <a:pt x="180" y="48"/>
                  </a:lnTo>
                  <a:lnTo>
                    <a:pt x="178" y="48"/>
                  </a:lnTo>
                  <a:lnTo>
                    <a:pt x="178" y="48"/>
                  </a:lnTo>
                  <a:lnTo>
                    <a:pt x="168" y="48"/>
                  </a:lnTo>
                  <a:lnTo>
                    <a:pt x="158" y="44"/>
                  </a:lnTo>
                  <a:lnTo>
                    <a:pt x="150" y="42"/>
                  </a:lnTo>
                  <a:lnTo>
                    <a:pt x="148" y="42"/>
                  </a:lnTo>
                  <a:lnTo>
                    <a:pt x="146" y="44"/>
                  </a:lnTo>
                  <a:lnTo>
                    <a:pt x="146" y="44"/>
                  </a:lnTo>
                  <a:lnTo>
                    <a:pt x="146" y="48"/>
                  </a:lnTo>
                  <a:lnTo>
                    <a:pt x="150" y="52"/>
                  </a:lnTo>
                  <a:lnTo>
                    <a:pt x="162" y="64"/>
                  </a:lnTo>
                  <a:lnTo>
                    <a:pt x="162" y="64"/>
                  </a:lnTo>
                  <a:lnTo>
                    <a:pt x="168" y="68"/>
                  </a:lnTo>
                  <a:lnTo>
                    <a:pt x="170" y="72"/>
                  </a:lnTo>
                  <a:lnTo>
                    <a:pt x="168" y="74"/>
                  </a:lnTo>
                  <a:lnTo>
                    <a:pt x="164" y="76"/>
                  </a:lnTo>
                  <a:lnTo>
                    <a:pt x="164" y="76"/>
                  </a:lnTo>
                  <a:lnTo>
                    <a:pt x="158" y="76"/>
                  </a:lnTo>
                  <a:lnTo>
                    <a:pt x="150" y="78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50" y="84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62" y="94"/>
                  </a:lnTo>
                  <a:lnTo>
                    <a:pt x="168" y="100"/>
                  </a:lnTo>
                  <a:lnTo>
                    <a:pt x="174" y="104"/>
                  </a:lnTo>
                  <a:lnTo>
                    <a:pt x="182" y="102"/>
                  </a:lnTo>
                  <a:lnTo>
                    <a:pt x="182" y="102"/>
                  </a:lnTo>
                  <a:lnTo>
                    <a:pt x="190" y="102"/>
                  </a:lnTo>
                  <a:lnTo>
                    <a:pt x="198" y="104"/>
                  </a:lnTo>
                  <a:lnTo>
                    <a:pt x="200" y="108"/>
                  </a:lnTo>
                  <a:lnTo>
                    <a:pt x="200" y="110"/>
                  </a:lnTo>
                  <a:lnTo>
                    <a:pt x="200" y="112"/>
                  </a:lnTo>
                  <a:lnTo>
                    <a:pt x="200" y="112"/>
                  </a:lnTo>
                  <a:lnTo>
                    <a:pt x="194" y="116"/>
                  </a:lnTo>
                  <a:lnTo>
                    <a:pt x="196" y="124"/>
                  </a:lnTo>
                  <a:lnTo>
                    <a:pt x="196" y="124"/>
                  </a:lnTo>
                  <a:lnTo>
                    <a:pt x="196" y="130"/>
                  </a:lnTo>
                  <a:lnTo>
                    <a:pt x="196" y="134"/>
                  </a:lnTo>
                  <a:lnTo>
                    <a:pt x="192" y="136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78" y="142"/>
                  </a:lnTo>
                  <a:lnTo>
                    <a:pt x="170" y="142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66" y="146"/>
                  </a:lnTo>
                  <a:lnTo>
                    <a:pt x="166" y="146"/>
                  </a:lnTo>
                  <a:lnTo>
                    <a:pt x="174" y="156"/>
                  </a:lnTo>
                  <a:lnTo>
                    <a:pt x="178" y="160"/>
                  </a:lnTo>
                  <a:lnTo>
                    <a:pt x="178" y="162"/>
                  </a:lnTo>
                  <a:lnTo>
                    <a:pt x="176" y="162"/>
                  </a:lnTo>
                  <a:lnTo>
                    <a:pt x="176" y="162"/>
                  </a:lnTo>
                  <a:lnTo>
                    <a:pt x="166" y="170"/>
                  </a:lnTo>
                  <a:lnTo>
                    <a:pt x="164" y="172"/>
                  </a:lnTo>
                  <a:lnTo>
                    <a:pt x="160" y="176"/>
                  </a:lnTo>
                  <a:lnTo>
                    <a:pt x="160" y="176"/>
                  </a:lnTo>
                  <a:lnTo>
                    <a:pt x="156" y="180"/>
                  </a:lnTo>
                  <a:lnTo>
                    <a:pt x="154" y="178"/>
                  </a:lnTo>
                  <a:lnTo>
                    <a:pt x="150" y="176"/>
                  </a:lnTo>
                  <a:lnTo>
                    <a:pt x="148" y="172"/>
                  </a:lnTo>
                  <a:lnTo>
                    <a:pt x="148" y="172"/>
                  </a:lnTo>
                  <a:lnTo>
                    <a:pt x="146" y="162"/>
                  </a:lnTo>
                  <a:lnTo>
                    <a:pt x="144" y="160"/>
                  </a:lnTo>
                  <a:lnTo>
                    <a:pt x="142" y="160"/>
                  </a:lnTo>
                  <a:lnTo>
                    <a:pt x="140" y="162"/>
                  </a:lnTo>
                  <a:lnTo>
                    <a:pt x="140" y="162"/>
                  </a:lnTo>
                  <a:lnTo>
                    <a:pt x="138" y="168"/>
                  </a:lnTo>
                  <a:lnTo>
                    <a:pt x="138" y="176"/>
                  </a:lnTo>
                  <a:lnTo>
                    <a:pt x="140" y="184"/>
                  </a:lnTo>
                  <a:lnTo>
                    <a:pt x="144" y="192"/>
                  </a:lnTo>
                  <a:lnTo>
                    <a:pt x="144" y="192"/>
                  </a:lnTo>
                  <a:lnTo>
                    <a:pt x="152" y="208"/>
                  </a:lnTo>
                  <a:lnTo>
                    <a:pt x="154" y="214"/>
                  </a:lnTo>
                  <a:lnTo>
                    <a:pt x="152" y="214"/>
                  </a:lnTo>
                  <a:lnTo>
                    <a:pt x="150" y="214"/>
                  </a:lnTo>
                  <a:lnTo>
                    <a:pt x="150" y="214"/>
                  </a:lnTo>
                  <a:lnTo>
                    <a:pt x="144" y="210"/>
                  </a:lnTo>
                  <a:lnTo>
                    <a:pt x="140" y="206"/>
                  </a:lnTo>
                  <a:lnTo>
                    <a:pt x="138" y="202"/>
                  </a:lnTo>
                  <a:lnTo>
                    <a:pt x="132" y="200"/>
                  </a:lnTo>
                  <a:lnTo>
                    <a:pt x="132" y="200"/>
                  </a:lnTo>
                  <a:lnTo>
                    <a:pt x="128" y="202"/>
                  </a:lnTo>
                  <a:lnTo>
                    <a:pt x="124" y="206"/>
                  </a:lnTo>
                  <a:lnTo>
                    <a:pt x="122" y="210"/>
                  </a:lnTo>
                  <a:lnTo>
                    <a:pt x="116" y="212"/>
                  </a:lnTo>
                  <a:lnTo>
                    <a:pt x="116" y="212"/>
                  </a:lnTo>
                  <a:lnTo>
                    <a:pt x="110" y="210"/>
                  </a:lnTo>
                  <a:lnTo>
                    <a:pt x="104" y="206"/>
                  </a:lnTo>
                  <a:lnTo>
                    <a:pt x="102" y="204"/>
                  </a:lnTo>
                  <a:lnTo>
                    <a:pt x="100" y="200"/>
                  </a:lnTo>
                  <a:lnTo>
                    <a:pt x="102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22" y="192"/>
                  </a:lnTo>
                  <a:lnTo>
                    <a:pt x="128" y="186"/>
                  </a:lnTo>
                  <a:lnTo>
                    <a:pt x="128" y="184"/>
                  </a:lnTo>
                  <a:lnTo>
                    <a:pt x="128" y="182"/>
                  </a:lnTo>
                  <a:lnTo>
                    <a:pt x="128" y="182"/>
                  </a:lnTo>
                  <a:lnTo>
                    <a:pt x="124" y="176"/>
                  </a:lnTo>
                  <a:lnTo>
                    <a:pt x="120" y="172"/>
                  </a:lnTo>
                  <a:lnTo>
                    <a:pt x="118" y="168"/>
                  </a:lnTo>
                  <a:lnTo>
                    <a:pt x="118" y="166"/>
                  </a:lnTo>
                  <a:lnTo>
                    <a:pt x="118" y="162"/>
                  </a:lnTo>
                  <a:lnTo>
                    <a:pt x="118" y="162"/>
                  </a:lnTo>
                  <a:lnTo>
                    <a:pt x="128" y="152"/>
                  </a:lnTo>
                  <a:lnTo>
                    <a:pt x="132" y="146"/>
                  </a:lnTo>
                  <a:lnTo>
                    <a:pt x="134" y="138"/>
                  </a:lnTo>
                  <a:lnTo>
                    <a:pt x="134" y="138"/>
                  </a:lnTo>
                  <a:lnTo>
                    <a:pt x="132" y="128"/>
                  </a:lnTo>
                  <a:lnTo>
                    <a:pt x="130" y="120"/>
                  </a:lnTo>
                  <a:lnTo>
                    <a:pt x="128" y="112"/>
                  </a:lnTo>
                  <a:lnTo>
                    <a:pt x="128" y="106"/>
                  </a:lnTo>
                  <a:lnTo>
                    <a:pt x="128" y="106"/>
                  </a:lnTo>
                  <a:lnTo>
                    <a:pt x="128" y="88"/>
                  </a:lnTo>
                  <a:lnTo>
                    <a:pt x="126" y="80"/>
                  </a:lnTo>
                  <a:lnTo>
                    <a:pt x="122" y="74"/>
                  </a:lnTo>
                  <a:lnTo>
                    <a:pt x="122" y="74"/>
                  </a:lnTo>
                  <a:lnTo>
                    <a:pt x="116" y="72"/>
                  </a:lnTo>
                  <a:lnTo>
                    <a:pt x="110" y="74"/>
                  </a:lnTo>
                  <a:lnTo>
                    <a:pt x="108" y="78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92"/>
                  </a:lnTo>
                  <a:lnTo>
                    <a:pt x="102" y="102"/>
                  </a:lnTo>
                  <a:lnTo>
                    <a:pt x="102" y="102"/>
                  </a:lnTo>
                  <a:lnTo>
                    <a:pt x="102" y="106"/>
                  </a:lnTo>
                  <a:lnTo>
                    <a:pt x="104" y="108"/>
                  </a:lnTo>
                  <a:lnTo>
                    <a:pt x="108" y="112"/>
                  </a:lnTo>
                  <a:lnTo>
                    <a:pt x="110" y="116"/>
                  </a:lnTo>
                  <a:lnTo>
                    <a:pt x="110" y="116"/>
                  </a:lnTo>
                  <a:lnTo>
                    <a:pt x="110" y="126"/>
                  </a:lnTo>
                  <a:lnTo>
                    <a:pt x="110" y="134"/>
                  </a:lnTo>
                  <a:lnTo>
                    <a:pt x="108" y="140"/>
                  </a:lnTo>
                  <a:lnTo>
                    <a:pt x="108" y="140"/>
                  </a:lnTo>
                  <a:lnTo>
                    <a:pt x="104" y="146"/>
                  </a:lnTo>
                  <a:lnTo>
                    <a:pt x="98" y="150"/>
                  </a:lnTo>
                  <a:lnTo>
                    <a:pt x="90" y="150"/>
                  </a:lnTo>
                  <a:lnTo>
                    <a:pt x="82" y="150"/>
                  </a:lnTo>
                  <a:lnTo>
                    <a:pt x="82" y="150"/>
                  </a:lnTo>
                  <a:lnTo>
                    <a:pt x="78" y="148"/>
                  </a:lnTo>
                  <a:lnTo>
                    <a:pt x="76" y="144"/>
                  </a:lnTo>
                  <a:lnTo>
                    <a:pt x="74" y="138"/>
                  </a:lnTo>
                  <a:lnTo>
                    <a:pt x="76" y="126"/>
                  </a:lnTo>
                  <a:lnTo>
                    <a:pt x="76" y="126"/>
                  </a:lnTo>
                  <a:lnTo>
                    <a:pt x="74" y="122"/>
                  </a:lnTo>
                  <a:lnTo>
                    <a:pt x="70" y="122"/>
                  </a:lnTo>
                  <a:lnTo>
                    <a:pt x="64" y="122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52" y="128"/>
                  </a:lnTo>
                  <a:lnTo>
                    <a:pt x="46" y="134"/>
                  </a:lnTo>
                  <a:lnTo>
                    <a:pt x="44" y="140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4" y="152"/>
                  </a:lnTo>
                  <a:lnTo>
                    <a:pt x="58" y="156"/>
                  </a:lnTo>
                  <a:lnTo>
                    <a:pt x="60" y="156"/>
                  </a:lnTo>
                  <a:lnTo>
                    <a:pt x="60" y="158"/>
                  </a:lnTo>
                  <a:lnTo>
                    <a:pt x="58" y="166"/>
                  </a:lnTo>
                  <a:lnTo>
                    <a:pt x="58" y="166"/>
                  </a:lnTo>
                  <a:lnTo>
                    <a:pt x="46" y="182"/>
                  </a:lnTo>
                  <a:lnTo>
                    <a:pt x="44" y="184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60" y="194"/>
                  </a:lnTo>
                  <a:lnTo>
                    <a:pt x="68" y="192"/>
                  </a:lnTo>
                  <a:lnTo>
                    <a:pt x="74" y="194"/>
                  </a:lnTo>
                  <a:lnTo>
                    <a:pt x="76" y="194"/>
                  </a:lnTo>
                  <a:lnTo>
                    <a:pt x="76" y="196"/>
                  </a:lnTo>
                  <a:lnTo>
                    <a:pt x="76" y="196"/>
                  </a:lnTo>
                  <a:lnTo>
                    <a:pt x="76" y="198"/>
                  </a:lnTo>
                  <a:lnTo>
                    <a:pt x="74" y="202"/>
                  </a:lnTo>
                  <a:lnTo>
                    <a:pt x="66" y="208"/>
                  </a:lnTo>
                  <a:lnTo>
                    <a:pt x="56" y="212"/>
                  </a:lnTo>
                  <a:lnTo>
                    <a:pt x="46" y="214"/>
                  </a:lnTo>
                  <a:lnTo>
                    <a:pt x="46" y="214"/>
                  </a:lnTo>
                  <a:lnTo>
                    <a:pt x="28" y="212"/>
                  </a:lnTo>
                  <a:lnTo>
                    <a:pt x="20" y="212"/>
                  </a:lnTo>
                  <a:lnTo>
                    <a:pt x="16" y="212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10" y="222"/>
                  </a:lnTo>
                  <a:lnTo>
                    <a:pt x="8" y="22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6" y="258"/>
                  </a:lnTo>
                  <a:lnTo>
                    <a:pt x="4" y="264"/>
                  </a:lnTo>
                  <a:lnTo>
                    <a:pt x="2" y="268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2" y="278"/>
                  </a:lnTo>
                  <a:lnTo>
                    <a:pt x="6" y="282"/>
                  </a:lnTo>
                  <a:lnTo>
                    <a:pt x="10" y="282"/>
                  </a:lnTo>
                  <a:lnTo>
                    <a:pt x="14" y="282"/>
                  </a:lnTo>
                  <a:lnTo>
                    <a:pt x="14" y="282"/>
                  </a:lnTo>
                  <a:lnTo>
                    <a:pt x="16" y="276"/>
                  </a:lnTo>
                  <a:lnTo>
                    <a:pt x="18" y="270"/>
                  </a:lnTo>
                  <a:lnTo>
                    <a:pt x="22" y="250"/>
                  </a:lnTo>
                  <a:lnTo>
                    <a:pt x="22" y="250"/>
                  </a:lnTo>
                  <a:lnTo>
                    <a:pt x="24" y="244"/>
                  </a:lnTo>
                  <a:lnTo>
                    <a:pt x="26" y="242"/>
                  </a:lnTo>
                  <a:lnTo>
                    <a:pt x="28" y="240"/>
                  </a:lnTo>
                  <a:lnTo>
                    <a:pt x="32" y="240"/>
                  </a:lnTo>
                  <a:lnTo>
                    <a:pt x="38" y="240"/>
                  </a:lnTo>
                  <a:lnTo>
                    <a:pt x="44" y="244"/>
                  </a:lnTo>
                  <a:lnTo>
                    <a:pt x="44" y="244"/>
                  </a:lnTo>
                  <a:lnTo>
                    <a:pt x="52" y="252"/>
                  </a:lnTo>
                  <a:lnTo>
                    <a:pt x="60" y="266"/>
                  </a:lnTo>
                  <a:lnTo>
                    <a:pt x="60" y="266"/>
                  </a:lnTo>
                  <a:lnTo>
                    <a:pt x="62" y="272"/>
                  </a:lnTo>
                  <a:lnTo>
                    <a:pt x="62" y="276"/>
                  </a:lnTo>
                  <a:lnTo>
                    <a:pt x="56" y="280"/>
                  </a:lnTo>
                  <a:lnTo>
                    <a:pt x="50" y="280"/>
                  </a:lnTo>
                  <a:lnTo>
                    <a:pt x="50" y="280"/>
                  </a:lnTo>
                  <a:lnTo>
                    <a:pt x="40" y="278"/>
                  </a:lnTo>
                  <a:lnTo>
                    <a:pt x="32" y="278"/>
                  </a:lnTo>
                  <a:lnTo>
                    <a:pt x="28" y="278"/>
                  </a:lnTo>
                  <a:lnTo>
                    <a:pt x="26" y="280"/>
                  </a:lnTo>
                  <a:lnTo>
                    <a:pt x="24" y="284"/>
                  </a:lnTo>
                  <a:lnTo>
                    <a:pt x="26" y="288"/>
                  </a:lnTo>
                  <a:lnTo>
                    <a:pt x="26" y="288"/>
                  </a:lnTo>
                  <a:lnTo>
                    <a:pt x="30" y="296"/>
                  </a:lnTo>
                  <a:lnTo>
                    <a:pt x="34" y="302"/>
                  </a:lnTo>
                  <a:lnTo>
                    <a:pt x="40" y="306"/>
                  </a:lnTo>
                  <a:lnTo>
                    <a:pt x="46" y="308"/>
                  </a:lnTo>
                  <a:lnTo>
                    <a:pt x="46" y="308"/>
                  </a:lnTo>
                  <a:lnTo>
                    <a:pt x="54" y="306"/>
                  </a:lnTo>
                  <a:lnTo>
                    <a:pt x="64" y="302"/>
                  </a:lnTo>
                  <a:lnTo>
                    <a:pt x="74" y="296"/>
                  </a:lnTo>
                  <a:lnTo>
                    <a:pt x="80" y="292"/>
                  </a:lnTo>
                  <a:lnTo>
                    <a:pt x="80" y="292"/>
                  </a:lnTo>
                  <a:lnTo>
                    <a:pt x="88" y="274"/>
                  </a:lnTo>
                  <a:lnTo>
                    <a:pt x="94" y="268"/>
                  </a:lnTo>
                  <a:lnTo>
                    <a:pt x="98" y="268"/>
                  </a:lnTo>
                  <a:lnTo>
                    <a:pt x="100" y="270"/>
                  </a:lnTo>
                  <a:lnTo>
                    <a:pt x="100" y="270"/>
                  </a:lnTo>
                  <a:lnTo>
                    <a:pt x="102" y="278"/>
                  </a:lnTo>
                  <a:lnTo>
                    <a:pt x="104" y="286"/>
                  </a:lnTo>
                  <a:lnTo>
                    <a:pt x="104" y="294"/>
                  </a:lnTo>
                  <a:lnTo>
                    <a:pt x="102" y="300"/>
                  </a:lnTo>
                  <a:lnTo>
                    <a:pt x="102" y="300"/>
                  </a:lnTo>
                  <a:lnTo>
                    <a:pt x="100" y="306"/>
                  </a:lnTo>
                  <a:lnTo>
                    <a:pt x="102" y="312"/>
                  </a:lnTo>
                  <a:lnTo>
                    <a:pt x="104" y="316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12" y="328"/>
                  </a:lnTo>
                  <a:lnTo>
                    <a:pt x="114" y="338"/>
                  </a:lnTo>
                  <a:lnTo>
                    <a:pt x="114" y="348"/>
                  </a:lnTo>
                  <a:lnTo>
                    <a:pt x="112" y="358"/>
                  </a:lnTo>
                  <a:lnTo>
                    <a:pt x="112" y="358"/>
                  </a:lnTo>
                  <a:lnTo>
                    <a:pt x="108" y="368"/>
                  </a:lnTo>
                  <a:lnTo>
                    <a:pt x="106" y="376"/>
                  </a:lnTo>
                  <a:lnTo>
                    <a:pt x="106" y="380"/>
                  </a:lnTo>
                  <a:lnTo>
                    <a:pt x="108" y="382"/>
                  </a:lnTo>
                  <a:lnTo>
                    <a:pt x="110" y="382"/>
                  </a:lnTo>
                  <a:lnTo>
                    <a:pt x="116" y="382"/>
                  </a:lnTo>
                  <a:lnTo>
                    <a:pt x="116" y="382"/>
                  </a:lnTo>
                  <a:lnTo>
                    <a:pt x="122" y="380"/>
                  </a:lnTo>
                  <a:lnTo>
                    <a:pt x="128" y="376"/>
                  </a:lnTo>
                  <a:lnTo>
                    <a:pt x="130" y="370"/>
                  </a:lnTo>
                  <a:lnTo>
                    <a:pt x="134" y="366"/>
                  </a:lnTo>
                  <a:lnTo>
                    <a:pt x="136" y="352"/>
                  </a:lnTo>
                  <a:lnTo>
                    <a:pt x="136" y="340"/>
                  </a:lnTo>
                  <a:lnTo>
                    <a:pt x="136" y="340"/>
                  </a:lnTo>
                  <a:lnTo>
                    <a:pt x="134" y="330"/>
                  </a:lnTo>
                  <a:lnTo>
                    <a:pt x="130" y="320"/>
                  </a:lnTo>
                  <a:lnTo>
                    <a:pt x="126" y="310"/>
                  </a:lnTo>
                  <a:lnTo>
                    <a:pt x="124" y="302"/>
                  </a:lnTo>
                  <a:lnTo>
                    <a:pt x="124" y="302"/>
                  </a:lnTo>
                  <a:lnTo>
                    <a:pt x="124" y="296"/>
                  </a:lnTo>
                  <a:lnTo>
                    <a:pt x="128" y="292"/>
                  </a:lnTo>
                  <a:lnTo>
                    <a:pt x="130" y="290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40" y="282"/>
                  </a:lnTo>
                  <a:lnTo>
                    <a:pt x="140" y="278"/>
                  </a:lnTo>
                  <a:lnTo>
                    <a:pt x="142" y="272"/>
                  </a:lnTo>
                  <a:lnTo>
                    <a:pt x="144" y="266"/>
                  </a:lnTo>
                  <a:lnTo>
                    <a:pt x="144" y="266"/>
                  </a:lnTo>
                  <a:lnTo>
                    <a:pt x="148" y="260"/>
                  </a:lnTo>
                  <a:lnTo>
                    <a:pt x="154" y="254"/>
                  </a:lnTo>
                  <a:lnTo>
                    <a:pt x="162" y="252"/>
                  </a:lnTo>
                  <a:lnTo>
                    <a:pt x="164" y="254"/>
                  </a:lnTo>
                  <a:lnTo>
                    <a:pt x="166" y="256"/>
                  </a:lnTo>
                  <a:lnTo>
                    <a:pt x="166" y="256"/>
                  </a:lnTo>
                  <a:lnTo>
                    <a:pt x="168" y="262"/>
                  </a:lnTo>
                  <a:lnTo>
                    <a:pt x="168" y="270"/>
                  </a:lnTo>
                  <a:lnTo>
                    <a:pt x="168" y="276"/>
                  </a:lnTo>
                  <a:lnTo>
                    <a:pt x="170" y="282"/>
                  </a:lnTo>
                  <a:lnTo>
                    <a:pt x="170" y="282"/>
                  </a:lnTo>
                  <a:lnTo>
                    <a:pt x="172" y="292"/>
                  </a:lnTo>
                  <a:lnTo>
                    <a:pt x="174" y="296"/>
                  </a:lnTo>
                  <a:lnTo>
                    <a:pt x="172" y="302"/>
                  </a:lnTo>
                  <a:lnTo>
                    <a:pt x="172" y="302"/>
                  </a:lnTo>
                  <a:lnTo>
                    <a:pt x="170" y="316"/>
                  </a:lnTo>
                  <a:lnTo>
                    <a:pt x="168" y="330"/>
                  </a:lnTo>
                  <a:lnTo>
                    <a:pt x="168" y="330"/>
                  </a:lnTo>
                  <a:lnTo>
                    <a:pt x="168" y="332"/>
                  </a:lnTo>
                  <a:lnTo>
                    <a:pt x="170" y="334"/>
                  </a:lnTo>
                  <a:lnTo>
                    <a:pt x="176" y="334"/>
                  </a:lnTo>
                  <a:lnTo>
                    <a:pt x="182" y="332"/>
                  </a:lnTo>
                  <a:lnTo>
                    <a:pt x="190" y="328"/>
                  </a:lnTo>
                  <a:lnTo>
                    <a:pt x="190" y="328"/>
                  </a:lnTo>
                  <a:lnTo>
                    <a:pt x="196" y="322"/>
                  </a:lnTo>
                  <a:lnTo>
                    <a:pt x="200" y="316"/>
                  </a:lnTo>
                  <a:lnTo>
                    <a:pt x="204" y="308"/>
                  </a:lnTo>
                  <a:lnTo>
                    <a:pt x="204" y="300"/>
                  </a:lnTo>
                  <a:lnTo>
                    <a:pt x="204" y="300"/>
                  </a:lnTo>
                  <a:lnTo>
                    <a:pt x="206" y="290"/>
                  </a:lnTo>
                  <a:lnTo>
                    <a:pt x="208" y="280"/>
                  </a:lnTo>
                  <a:lnTo>
                    <a:pt x="214" y="270"/>
                  </a:lnTo>
                  <a:lnTo>
                    <a:pt x="218" y="266"/>
                  </a:lnTo>
                  <a:lnTo>
                    <a:pt x="222" y="264"/>
                  </a:lnTo>
                  <a:lnTo>
                    <a:pt x="222" y="264"/>
                  </a:lnTo>
                  <a:lnTo>
                    <a:pt x="230" y="260"/>
                  </a:lnTo>
                  <a:lnTo>
                    <a:pt x="236" y="262"/>
                  </a:lnTo>
                  <a:lnTo>
                    <a:pt x="240" y="264"/>
                  </a:lnTo>
                  <a:lnTo>
                    <a:pt x="242" y="270"/>
                  </a:lnTo>
                  <a:lnTo>
                    <a:pt x="242" y="270"/>
                  </a:lnTo>
                  <a:lnTo>
                    <a:pt x="242" y="274"/>
                  </a:lnTo>
                  <a:lnTo>
                    <a:pt x="242" y="276"/>
                  </a:lnTo>
                  <a:lnTo>
                    <a:pt x="236" y="282"/>
                  </a:lnTo>
                  <a:lnTo>
                    <a:pt x="234" y="284"/>
                  </a:lnTo>
                  <a:lnTo>
                    <a:pt x="232" y="288"/>
                  </a:lnTo>
                  <a:lnTo>
                    <a:pt x="232" y="290"/>
                  </a:lnTo>
                  <a:lnTo>
                    <a:pt x="236" y="294"/>
                  </a:lnTo>
                  <a:lnTo>
                    <a:pt x="236" y="294"/>
                  </a:lnTo>
                  <a:lnTo>
                    <a:pt x="244" y="302"/>
                  </a:lnTo>
                  <a:lnTo>
                    <a:pt x="252" y="306"/>
                  </a:lnTo>
                  <a:lnTo>
                    <a:pt x="258" y="308"/>
                  </a:lnTo>
                  <a:lnTo>
                    <a:pt x="260" y="310"/>
                  </a:lnTo>
                  <a:lnTo>
                    <a:pt x="260" y="312"/>
                  </a:lnTo>
                  <a:lnTo>
                    <a:pt x="260" y="312"/>
                  </a:lnTo>
                  <a:lnTo>
                    <a:pt x="256" y="318"/>
                  </a:lnTo>
                  <a:lnTo>
                    <a:pt x="250" y="322"/>
                  </a:lnTo>
                  <a:lnTo>
                    <a:pt x="244" y="326"/>
                  </a:lnTo>
                  <a:lnTo>
                    <a:pt x="242" y="330"/>
                  </a:lnTo>
                  <a:lnTo>
                    <a:pt x="242" y="330"/>
                  </a:lnTo>
                  <a:lnTo>
                    <a:pt x="240" y="334"/>
                  </a:lnTo>
                  <a:lnTo>
                    <a:pt x="244" y="340"/>
                  </a:lnTo>
                  <a:lnTo>
                    <a:pt x="254" y="354"/>
                  </a:lnTo>
                  <a:lnTo>
                    <a:pt x="254" y="354"/>
                  </a:lnTo>
                  <a:lnTo>
                    <a:pt x="258" y="362"/>
                  </a:lnTo>
                  <a:lnTo>
                    <a:pt x="260" y="370"/>
                  </a:lnTo>
                  <a:lnTo>
                    <a:pt x="258" y="376"/>
                  </a:lnTo>
                  <a:lnTo>
                    <a:pt x="252" y="378"/>
                  </a:lnTo>
                  <a:lnTo>
                    <a:pt x="252" y="378"/>
                  </a:lnTo>
                  <a:lnTo>
                    <a:pt x="242" y="378"/>
                  </a:lnTo>
                  <a:lnTo>
                    <a:pt x="234" y="378"/>
                  </a:lnTo>
                  <a:lnTo>
                    <a:pt x="228" y="378"/>
                  </a:lnTo>
                  <a:lnTo>
                    <a:pt x="224" y="380"/>
                  </a:lnTo>
                  <a:lnTo>
                    <a:pt x="222" y="384"/>
                  </a:lnTo>
                  <a:lnTo>
                    <a:pt x="222" y="384"/>
                  </a:lnTo>
                  <a:lnTo>
                    <a:pt x="222" y="392"/>
                  </a:lnTo>
                  <a:lnTo>
                    <a:pt x="224" y="402"/>
                  </a:lnTo>
                  <a:lnTo>
                    <a:pt x="226" y="410"/>
                  </a:lnTo>
                  <a:lnTo>
                    <a:pt x="228" y="420"/>
                  </a:lnTo>
                  <a:lnTo>
                    <a:pt x="228" y="420"/>
                  </a:lnTo>
                  <a:lnTo>
                    <a:pt x="230" y="432"/>
                  </a:lnTo>
                  <a:lnTo>
                    <a:pt x="232" y="446"/>
                  </a:lnTo>
                  <a:lnTo>
                    <a:pt x="236" y="458"/>
                  </a:lnTo>
                  <a:lnTo>
                    <a:pt x="238" y="474"/>
                  </a:lnTo>
                  <a:lnTo>
                    <a:pt x="238" y="474"/>
                  </a:lnTo>
                  <a:lnTo>
                    <a:pt x="240" y="490"/>
                  </a:lnTo>
                  <a:lnTo>
                    <a:pt x="246" y="500"/>
                  </a:lnTo>
                  <a:lnTo>
                    <a:pt x="248" y="502"/>
                  </a:lnTo>
                  <a:lnTo>
                    <a:pt x="252" y="502"/>
                  </a:lnTo>
                  <a:lnTo>
                    <a:pt x="256" y="502"/>
                  </a:lnTo>
                  <a:lnTo>
                    <a:pt x="262" y="498"/>
                  </a:lnTo>
                  <a:lnTo>
                    <a:pt x="262" y="498"/>
                  </a:lnTo>
                  <a:lnTo>
                    <a:pt x="270" y="490"/>
                  </a:lnTo>
                  <a:lnTo>
                    <a:pt x="276" y="482"/>
                  </a:lnTo>
                  <a:lnTo>
                    <a:pt x="284" y="476"/>
                  </a:lnTo>
                  <a:lnTo>
                    <a:pt x="288" y="474"/>
                  </a:lnTo>
                  <a:lnTo>
                    <a:pt x="294" y="472"/>
                  </a:lnTo>
                  <a:lnTo>
                    <a:pt x="294" y="472"/>
                  </a:lnTo>
                  <a:lnTo>
                    <a:pt x="306" y="470"/>
                  </a:lnTo>
                  <a:lnTo>
                    <a:pt x="318" y="466"/>
                  </a:lnTo>
                  <a:lnTo>
                    <a:pt x="326" y="464"/>
                  </a:lnTo>
                  <a:lnTo>
                    <a:pt x="330" y="464"/>
                  </a:lnTo>
                  <a:lnTo>
                    <a:pt x="330" y="466"/>
                  </a:lnTo>
                  <a:lnTo>
                    <a:pt x="330" y="466"/>
                  </a:lnTo>
                  <a:lnTo>
                    <a:pt x="328" y="468"/>
                  </a:lnTo>
                  <a:lnTo>
                    <a:pt x="324" y="472"/>
                  </a:lnTo>
                  <a:lnTo>
                    <a:pt x="314" y="476"/>
                  </a:lnTo>
                  <a:lnTo>
                    <a:pt x="302" y="482"/>
                  </a:lnTo>
                  <a:lnTo>
                    <a:pt x="294" y="490"/>
                  </a:lnTo>
                  <a:lnTo>
                    <a:pt x="294" y="490"/>
                  </a:lnTo>
                  <a:lnTo>
                    <a:pt x="282" y="498"/>
                  </a:lnTo>
                  <a:lnTo>
                    <a:pt x="270" y="506"/>
                  </a:lnTo>
                  <a:lnTo>
                    <a:pt x="256" y="514"/>
                  </a:lnTo>
                  <a:lnTo>
                    <a:pt x="250" y="522"/>
                  </a:lnTo>
                  <a:lnTo>
                    <a:pt x="250" y="522"/>
                  </a:lnTo>
                  <a:lnTo>
                    <a:pt x="248" y="530"/>
                  </a:lnTo>
                  <a:lnTo>
                    <a:pt x="248" y="540"/>
                  </a:lnTo>
                  <a:lnTo>
                    <a:pt x="252" y="550"/>
                  </a:lnTo>
                  <a:lnTo>
                    <a:pt x="254" y="554"/>
                  </a:lnTo>
                  <a:lnTo>
                    <a:pt x="258" y="556"/>
                  </a:lnTo>
                  <a:lnTo>
                    <a:pt x="258" y="556"/>
                  </a:lnTo>
                  <a:lnTo>
                    <a:pt x="268" y="558"/>
                  </a:lnTo>
                  <a:lnTo>
                    <a:pt x="278" y="558"/>
                  </a:lnTo>
                  <a:lnTo>
                    <a:pt x="288" y="560"/>
                  </a:lnTo>
                  <a:lnTo>
                    <a:pt x="290" y="562"/>
                  </a:lnTo>
                  <a:lnTo>
                    <a:pt x="294" y="566"/>
                  </a:lnTo>
                  <a:lnTo>
                    <a:pt x="294" y="566"/>
                  </a:lnTo>
                  <a:lnTo>
                    <a:pt x="296" y="572"/>
                  </a:lnTo>
                  <a:lnTo>
                    <a:pt x="294" y="578"/>
                  </a:lnTo>
                  <a:lnTo>
                    <a:pt x="290" y="584"/>
                  </a:lnTo>
                  <a:lnTo>
                    <a:pt x="282" y="586"/>
                  </a:lnTo>
                  <a:lnTo>
                    <a:pt x="282" y="586"/>
                  </a:lnTo>
                  <a:lnTo>
                    <a:pt x="272" y="588"/>
                  </a:lnTo>
                  <a:lnTo>
                    <a:pt x="260" y="588"/>
                  </a:lnTo>
                  <a:lnTo>
                    <a:pt x="256" y="590"/>
                  </a:lnTo>
                  <a:lnTo>
                    <a:pt x="254" y="592"/>
                  </a:lnTo>
                  <a:lnTo>
                    <a:pt x="252" y="594"/>
                  </a:lnTo>
                  <a:lnTo>
                    <a:pt x="254" y="598"/>
                  </a:lnTo>
                  <a:lnTo>
                    <a:pt x="254" y="598"/>
                  </a:lnTo>
                  <a:lnTo>
                    <a:pt x="258" y="602"/>
                  </a:lnTo>
                  <a:lnTo>
                    <a:pt x="262" y="606"/>
                  </a:lnTo>
                  <a:lnTo>
                    <a:pt x="272" y="608"/>
                  </a:lnTo>
                  <a:lnTo>
                    <a:pt x="282" y="610"/>
                  </a:lnTo>
                  <a:lnTo>
                    <a:pt x="290" y="610"/>
                  </a:lnTo>
                  <a:lnTo>
                    <a:pt x="290" y="610"/>
                  </a:lnTo>
                  <a:lnTo>
                    <a:pt x="294" y="614"/>
                  </a:lnTo>
                  <a:lnTo>
                    <a:pt x="292" y="618"/>
                  </a:lnTo>
                  <a:lnTo>
                    <a:pt x="290" y="620"/>
                  </a:lnTo>
                  <a:lnTo>
                    <a:pt x="284" y="624"/>
                  </a:lnTo>
                  <a:lnTo>
                    <a:pt x="284" y="624"/>
                  </a:lnTo>
                  <a:lnTo>
                    <a:pt x="284" y="624"/>
                  </a:lnTo>
                  <a:lnTo>
                    <a:pt x="282" y="626"/>
                  </a:lnTo>
                  <a:lnTo>
                    <a:pt x="282" y="632"/>
                  </a:lnTo>
                  <a:lnTo>
                    <a:pt x="284" y="640"/>
                  </a:lnTo>
                  <a:lnTo>
                    <a:pt x="282" y="642"/>
                  </a:lnTo>
                  <a:lnTo>
                    <a:pt x="280" y="646"/>
                  </a:lnTo>
                  <a:lnTo>
                    <a:pt x="280" y="646"/>
                  </a:lnTo>
                  <a:lnTo>
                    <a:pt x="270" y="656"/>
                  </a:lnTo>
                  <a:lnTo>
                    <a:pt x="264" y="662"/>
                  </a:lnTo>
                  <a:lnTo>
                    <a:pt x="264" y="672"/>
                  </a:lnTo>
                  <a:lnTo>
                    <a:pt x="264" y="672"/>
                  </a:lnTo>
                  <a:lnTo>
                    <a:pt x="266" y="682"/>
                  </a:lnTo>
                  <a:lnTo>
                    <a:pt x="270" y="688"/>
                  </a:lnTo>
                  <a:lnTo>
                    <a:pt x="276" y="692"/>
                  </a:lnTo>
                  <a:lnTo>
                    <a:pt x="284" y="696"/>
                  </a:lnTo>
                  <a:lnTo>
                    <a:pt x="284" y="696"/>
                  </a:lnTo>
                  <a:lnTo>
                    <a:pt x="292" y="700"/>
                  </a:lnTo>
                  <a:lnTo>
                    <a:pt x="298" y="706"/>
                  </a:lnTo>
                  <a:lnTo>
                    <a:pt x="300" y="710"/>
                  </a:lnTo>
                  <a:lnTo>
                    <a:pt x="300" y="714"/>
                  </a:lnTo>
                  <a:lnTo>
                    <a:pt x="300" y="714"/>
                  </a:lnTo>
                  <a:lnTo>
                    <a:pt x="298" y="714"/>
                  </a:lnTo>
                  <a:lnTo>
                    <a:pt x="296" y="716"/>
                  </a:lnTo>
                  <a:lnTo>
                    <a:pt x="290" y="714"/>
                  </a:lnTo>
                  <a:lnTo>
                    <a:pt x="282" y="714"/>
                  </a:lnTo>
                  <a:lnTo>
                    <a:pt x="280" y="714"/>
                  </a:lnTo>
                  <a:lnTo>
                    <a:pt x="276" y="716"/>
                  </a:lnTo>
                  <a:lnTo>
                    <a:pt x="276" y="716"/>
                  </a:lnTo>
                  <a:lnTo>
                    <a:pt x="270" y="722"/>
                  </a:lnTo>
                  <a:lnTo>
                    <a:pt x="264" y="726"/>
                  </a:lnTo>
                  <a:lnTo>
                    <a:pt x="250" y="732"/>
                  </a:lnTo>
                  <a:lnTo>
                    <a:pt x="250" y="732"/>
                  </a:lnTo>
                  <a:lnTo>
                    <a:pt x="244" y="736"/>
                  </a:lnTo>
                  <a:lnTo>
                    <a:pt x="238" y="742"/>
                  </a:lnTo>
                  <a:lnTo>
                    <a:pt x="236" y="750"/>
                  </a:lnTo>
                  <a:lnTo>
                    <a:pt x="236" y="754"/>
                  </a:lnTo>
                  <a:lnTo>
                    <a:pt x="236" y="754"/>
                  </a:lnTo>
                  <a:lnTo>
                    <a:pt x="238" y="756"/>
                  </a:lnTo>
                  <a:lnTo>
                    <a:pt x="240" y="756"/>
                  </a:lnTo>
                  <a:lnTo>
                    <a:pt x="240" y="754"/>
                  </a:lnTo>
                  <a:lnTo>
                    <a:pt x="244" y="750"/>
                  </a:lnTo>
                  <a:lnTo>
                    <a:pt x="244" y="750"/>
                  </a:lnTo>
                  <a:lnTo>
                    <a:pt x="254" y="746"/>
                  </a:lnTo>
                  <a:lnTo>
                    <a:pt x="260" y="744"/>
                  </a:lnTo>
                  <a:lnTo>
                    <a:pt x="266" y="746"/>
                  </a:lnTo>
                  <a:lnTo>
                    <a:pt x="266" y="746"/>
                  </a:lnTo>
                  <a:lnTo>
                    <a:pt x="278" y="752"/>
                  </a:lnTo>
                  <a:lnTo>
                    <a:pt x="294" y="752"/>
                  </a:lnTo>
                  <a:lnTo>
                    <a:pt x="294" y="752"/>
                  </a:lnTo>
                  <a:lnTo>
                    <a:pt x="300" y="754"/>
                  </a:lnTo>
                  <a:lnTo>
                    <a:pt x="304" y="756"/>
                  </a:lnTo>
                  <a:lnTo>
                    <a:pt x="310" y="762"/>
                  </a:lnTo>
                  <a:lnTo>
                    <a:pt x="316" y="770"/>
                  </a:lnTo>
                  <a:lnTo>
                    <a:pt x="322" y="776"/>
                  </a:lnTo>
                  <a:lnTo>
                    <a:pt x="322" y="776"/>
                  </a:lnTo>
                  <a:lnTo>
                    <a:pt x="328" y="782"/>
                  </a:lnTo>
                  <a:lnTo>
                    <a:pt x="330" y="788"/>
                  </a:lnTo>
                  <a:lnTo>
                    <a:pt x="332" y="794"/>
                  </a:lnTo>
                  <a:lnTo>
                    <a:pt x="330" y="800"/>
                  </a:lnTo>
                  <a:lnTo>
                    <a:pt x="330" y="800"/>
                  </a:lnTo>
                  <a:lnTo>
                    <a:pt x="330" y="806"/>
                  </a:lnTo>
                  <a:lnTo>
                    <a:pt x="332" y="810"/>
                  </a:lnTo>
                  <a:lnTo>
                    <a:pt x="336" y="814"/>
                  </a:lnTo>
                  <a:lnTo>
                    <a:pt x="340" y="820"/>
                  </a:lnTo>
                  <a:lnTo>
                    <a:pt x="340" y="820"/>
                  </a:lnTo>
                  <a:lnTo>
                    <a:pt x="342" y="828"/>
                  </a:lnTo>
                  <a:lnTo>
                    <a:pt x="342" y="838"/>
                  </a:lnTo>
                  <a:lnTo>
                    <a:pt x="344" y="844"/>
                  </a:lnTo>
                  <a:lnTo>
                    <a:pt x="346" y="846"/>
                  </a:lnTo>
                  <a:lnTo>
                    <a:pt x="350" y="850"/>
                  </a:lnTo>
                  <a:lnTo>
                    <a:pt x="350" y="850"/>
                  </a:lnTo>
                  <a:lnTo>
                    <a:pt x="360" y="854"/>
                  </a:lnTo>
                  <a:lnTo>
                    <a:pt x="366" y="856"/>
                  </a:lnTo>
                  <a:lnTo>
                    <a:pt x="372" y="860"/>
                  </a:lnTo>
                  <a:lnTo>
                    <a:pt x="380" y="860"/>
                  </a:lnTo>
                  <a:lnTo>
                    <a:pt x="380" y="860"/>
                  </a:lnTo>
                  <a:lnTo>
                    <a:pt x="386" y="858"/>
                  </a:lnTo>
                  <a:lnTo>
                    <a:pt x="392" y="856"/>
                  </a:lnTo>
                  <a:lnTo>
                    <a:pt x="404" y="848"/>
                  </a:lnTo>
                  <a:lnTo>
                    <a:pt x="404" y="848"/>
                  </a:lnTo>
                  <a:lnTo>
                    <a:pt x="412" y="840"/>
                  </a:lnTo>
                  <a:lnTo>
                    <a:pt x="420" y="832"/>
                  </a:lnTo>
                  <a:lnTo>
                    <a:pt x="428" y="826"/>
                  </a:lnTo>
                  <a:lnTo>
                    <a:pt x="436" y="824"/>
                  </a:lnTo>
                  <a:lnTo>
                    <a:pt x="436" y="8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6" name=""/>
            <p:cNvSpPr>
              <a:spLocks noEditPoints="1"/>
            </p:cNvSpPr>
            <p:nvPr/>
          </p:nvSpPr>
          <p:spPr bwMode="auto">
            <a:xfrm>
              <a:off x="1240155" y="3334385"/>
              <a:ext cx="39370" cy="53340"/>
            </a:xfrm>
            <a:custGeom>
              <a:avLst/>
              <a:gdLst>
                <a:gd name="T0" fmla="*/ 98 w 120"/>
                <a:gd name="T1" fmla="*/ 62 h 162"/>
                <a:gd name="T2" fmla="*/ 92 w 120"/>
                <a:gd name="T3" fmla="*/ 58 h 162"/>
                <a:gd name="T4" fmla="*/ 86 w 120"/>
                <a:gd name="T5" fmla="*/ 44 h 162"/>
                <a:gd name="T6" fmla="*/ 74 w 120"/>
                <a:gd name="T7" fmla="*/ 20 h 162"/>
                <a:gd name="T8" fmla="*/ 64 w 120"/>
                <a:gd name="T9" fmla="*/ 12 h 162"/>
                <a:gd name="T10" fmla="*/ 46 w 120"/>
                <a:gd name="T11" fmla="*/ 0 h 162"/>
                <a:gd name="T12" fmla="*/ 42 w 120"/>
                <a:gd name="T13" fmla="*/ 2 h 162"/>
                <a:gd name="T14" fmla="*/ 18 w 120"/>
                <a:gd name="T15" fmla="*/ 6 h 162"/>
                <a:gd name="T16" fmla="*/ 6 w 120"/>
                <a:gd name="T17" fmla="*/ 16 h 162"/>
                <a:gd name="T18" fmla="*/ 6 w 120"/>
                <a:gd name="T19" fmla="*/ 40 h 162"/>
                <a:gd name="T20" fmla="*/ 10 w 120"/>
                <a:gd name="T21" fmla="*/ 48 h 162"/>
                <a:gd name="T22" fmla="*/ 2 w 120"/>
                <a:gd name="T23" fmla="*/ 78 h 162"/>
                <a:gd name="T24" fmla="*/ 0 w 120"/>
                <a:gd name="T25" fmla="*/ 88 h 162"/>
                <a:gd name="T26" fmla="*/ 6 w 120"/>
                <a:gd name="T27" fmla="*/ 96 h 162"/>
                <a:gd name="T28" fmla="*/ 24 w 120"/>
                <a:gd name="T29" fmla="*/ 108 h 162"/>
                <a:gd name="T30" fmla="*/ 28 w 120"/>
                <a:gd name="T31" fmla="*/ 114 h 162"/>
                <a:gd name="T32" fmla="*/ 22 w 120"/>
                <a:gd name="T33" fmla="*/ 124 h 162"/>
                <a:gd name="T34" fmla="*/ 16 w 120"/>
                <a:gd name="T35" fmla="*/ 136 h 162"/>
                <a:gd name="T36" fmla="*/ 18 w 120"/>
                <a:gd name="T37" fmla="*/ 142 h 162"/>
                <a:gd name="T38" fmla="*/ 26 w 120"/>
                <a:gd name="T39" fmla="*/ 146 h 162"/>
                <a:gd name="T40" fmla="*/ 46 w 120"/>
                <a:gd name="T41" fmla="*/ 146 h 162"/>
                <a:gd name="T42" fmla="*/ 52 w 120"/>
                <a:gd name="T43" fmla="*/ 146 h 162"/>
                <a:gd name="T44" fmla="*/ 62 w 120"/>
                <a:gd name="T45" fmla="*/ 148 h 162"/>
                <a:gd name="T46" fmla="*/ 70 w 120"/>
                <a:gd name="T47" fmla="*/ 156 h 162"/>
                <a:gd name="T48" fmla="*/ 76 w 120"/>
                <a:gd name="T49" fmla="*/ 162 h 162"/>
                <a:gd name="T50" fmla="*/ 94 w 120"/>
                <a:gd name="T51" fmla="*/ 148 h 162"/>
                <a:gd name="T52" fmla="*/ 102 w 120"/>
                <a:gd name="T53" fmla="*/ 140 h 162"/>
                <a:gd name="T54" fmla="*/ 114 w 120"/>
                <a:gd name="T55" fmla="*/ 108 h 162"/>
                <a:gd name="T56" fmla="*/ 118 w 120"/>
                <a:gd name="T57" fmla="*/ 92 h 162"/>
                <a:gd name="T58" fmla="*/ 120 w 120"/>
                <a:gd name="T59" fmla="*/ 72 h 162"/>
                <a:gd name="T60" fmla="*/ 112 w 120"/>
                <a:gd name="T61" fmla="*/ 66 h 162"/>
                <a:gd name="T62" fmla="*/ 110 w 120"/>
                <a:gd name="T63" fmla="*/ 90 h 162"/>
                <a:gd name="T64" fmla="*/ 106 w 120"/>
                <a:gd name="T65" fmla="*/ 106 h 162"/>
                <a:gd name="T66" fmla="*/ 96 w 120"/>
                <a:gd name="T67" fmla="*/ 136 h 162"/>
                <a:gd name="T68" fmla="*/ 88 w 120"/>
                <a:gd name="T69" fmla="*/ 144 h 162"/>
                <a:gd name="T70" fmla="*/ 76 w 120"/>
                <a:gd name="T71" fmla="*/ 152 h 162"/>
                <a:gd name="T72" fmla="*/ 68 w 120"/>
                <a:gd name="T73" fmla="*/ 142 h 162"/>
                <a:gd name="T74" fmla="*/ 52 w 120"/>
                <a:gd name="T75" fmla="*/ 138 h 162"/>
                <a:gd name="T76" fmla="*/ 44 w 120"/>
                <a:gd name="T77" fmla="*/ 138 h 162"/>
                <a:gd name="T78" fmla="*/ 28 w 120"/>
                <a:gd name="T79" fmla="*/ 138 h 162"/>
                <a:gd name="T80" fmla="*/ 24 w 120"/>
                <a:gd name="T81" fmla="*/ 136 h 162"/>
                <a:gd name="T82" fmla="*/ 30 w 120"/>
                <a:gd name="T83" fmla="*/ 128 h 162"/>
                <a:gd name="T84" fmla="*/ 34 w 120"/>
                <a:gd name="T85" fmla="*/ 122 h 162"/>
                <a:gd name="T86" fmla="*/ 36 w 120"/>
                <a:gd name="T87" fmla="*/ 110 h 162"/>
                <a:gd name="T88" fmla="*/ 20 w 120"/>
                <a:gd name="T89" fmla="*/ 96 h 162"/>
                <a:gd name="T90" fmla="*/ 8 w 120"/>
                <a:gd name="T91" fmla="*/ 86 h 162"/>
                <a:gd name="T92" fmla="*/ 8 w 120"/>
                <a:gd name="T93" fmla="*/ 82 h 162"/>
                <a:gd name="T94" fmla="*/ 18 w 120"/>
                <a:gd name="T95" fmla="*/ 56 h 162"/>
                <a:gd name="T96" fmla="*/ 14 w 120"/>
                <a:gd name="T97" fmla="*/ 38 h 162"/>
                <a:gd name="T98" fmla="*/ 10 w 120"/>
                <a:gd name="T99" fmla="*/ 24 h 162"/>
                <a:gd name="T100" fmla="*/ 16 w 120"/>
                <a:gd name="T101" fmla="*/ 16 h 162"/>
                <a:gd name="T102" fmla="*/ 36 w 120"/>
                <a:gd name="T103" fmla="*/ 10 h 162"/>
                <a:gd name="T104" fmla="*/ 46 w 120"/>
                <a:gd name="T105" fmla="*/ 8 h 162"/>
                <a:gd name="T106" fmla="*/ 58 w 120"/>
                <a:gd name="T107" fmla="*/ 18 h 162"/>
                <a:gd name="T108" fmla="*/ 68 w 120"/>
                <a:gd name="T109" fmla="*/ 26 h 162"/>
                <a:gd name="T110" fmla="*/ 78 w 120"/>
                <a:gd name="T111" fmla="*/ 46 h 162"/>
                <a:gd name="T112" fmla="*/ 86 w 120"/>
                <a:gd name="T113" fmla="*/ 64 h 162"/>
                <a:gd name="T114" fmla="*/ 96 w 120"/>
                <a:gd name="T115" fmla="*/ 70 h 162"/>
                <a:gd name="T116" fmla="*/ 110 w 120"/>
                <a:gd name="T117" fmla="*/ 72 h 162"/>
                <a:gd name="T118" fmla="*/ 112 w 120"/>
                <a:gd name="T119" fmla="*/ 8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0" h="162">
                  <a:moveTo>
                    <a:pt x="104" y="64"/>
                  </a:moveTo>
                  <a:lnTo>
                    <a:pt x="104" y="64"/>
                  </a:lnTo>
                  <a:lnTo>
                    <a:pt x="98" y="62"/>
                  </a:lnTo>
                  <a:lnTo>
                    <a:pt x="96" y="62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88" y="52"/>
                  </a:lnTo>
                  <a:lnTo>
                    <a:pt x="86" y="44"/>
                  </a:lnTo>
                  <a:lnTo>
                    <a:pt x="86" y="44"/>
                  </a:lnTo>
                  <a:lnTo>
                    <a:pt x="82" y="32"/>
                  </a:lnTo>
                  <a:lnTo>
                    <a:pt x="78" y="26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54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18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2" y="24"/>
                  </a:lnTo>
                  <a:lnTo>
                    <a:pt x="2" y="3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0" y="56"/>
                  </a:lnTo>
                  <a:lnTo>
                    <a:pt x="8" y="64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2"/>
                  </a:lnTo>
                  <a:lnTo>
                    <a:pt x="6" y="96"/>
                  </a:lnTo>
                  <a:lnTo>
                    <a:pt x="16" y="102"/>
                  </a:lnTo>
                  <a:lnTo>
                    <a:pt x="16" y="102"/>
                  </a:lnTo>
                  <a:lnTo>
                    <a:pt x="24" y="108"/>
                  </a:lnTo>
                  <a:lnTo>
                    <a:pt x="28" y="112"/>
                  </a:lnTo>
                  <a:lnTo>
                    <a:pt x="28" y="112"/>
                  </a:lnTo>
                  <a:lnTo>
                    <a:pt x="28" y="114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18" y="132"/>
                  </a:lnTo>
                  <a:lnTo>
                    <a:pt x="16" y="136"/>
                  </a:lnTo>
                  <a:lnTo>
                    <a:pt x="16" y="140"/>
                  </a:lnTo>
                  <a:lnTo>
                    <a:pt x="16" y="140"/>
                  </a:lnTo>
                  <a:lnTo>
                    <a:pt x="18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46" y="146"/>
                  </a:lnTo>
                  <a:lnTo>
                    <a:pt x="46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8" y="146"/>
                  </a:lnTo>
                  <a:lnTo>
                    <a:pt x="62" y="148"/>
                  </a:lnTo>
                  <a:lnTo>
                    <a:pt x="62" y="148"/>
                  </a:lnTo>
                  <a:lnTo>
                    <a:pt x="66" y="152"/>
                  </a:lnTo>
                  <a:lnTo>
                    <a:pt x="70" y="156"/>
                  </a:lnTo>
                  <a:lnTo>
                    <a:pt x="70" y="156"/>
                  </a:lnTo>
                  <a:lnTo>
                    <a:pt x="72" y="160"/>
                  </a:lnTo>
                  <a:lnTo>
                    <a:pt x="76" y="162"/>
                  </a:lnTo>
                  <a:lnTo>
                    <a:pt x="76" y="162"/>
                  </a:lnTo>
                  <a:lnTo>
                    <a:pt x="82" y="160"/>
                  </a:lnTo>
                  <a:lnTo>
                    <a:pt x="82" y="160"/>
                  </a:lnTo>
                  <a:lnTo>
                    <a:pt x="94" y="148"/>
                  </a:lnTo>
                  <a:lnTo>
                    <a:pt x="94" y="148"/>
                  </a:lnTo>
                  <a:lnTo>
                    <a:pt x="102" y="140"/>
                  </a:lnTo>
                  <a:lnTo>
                    <a:pt x="102" y="140"/>
                  </a:lnTo>
                  <a:lnTo>
                    <a:pt x="106" y="136"/>
                  </a:lnTo>
                  <a:lnTo>
                    <a:pt x="110" y="128"/>
                  </a:lnTo>
                  <a:lnTo>
                    <a:pt x="114" y="108"/>
                  </a:lnTo>
                  <a:lnTo>
                    <a:pt x="114" y="108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20" y="80"/>
                  </a:lnTo>
                  <a:lnTo>
                    <a:pt x="120" y="76"/>
                  </a:lnTo>
                  <a:lnTo>
                    <a:pt x="120" y="72"/>
                  </a:lnTo>
                  <a:lnTo>
                    <a:pt x="120" y="72"/>
                  </a:lnTo>
                  <a:lnTo>
                    <a:pt x="116" y="68"/>
                  </a:lnTo>
                  <a:lnTo>
                    <a:pt x="112" y="66"/>
                  </a:lnTo>
                  <a:lnTo>
                    <a:pt x="104" y="64"/>
                  </a:lnTo>
                  <a:lnTo>
                    <a:pt x="104" y="64"/>
                  </a:lnTo>
                  <a:close/>
                  <a:moveTo>
                    <a:pt x="110" y="90"/>
                  </a:moveTo>
                  <a:lnTo>
                    <a:pt x="110" y="90"/>
                  </a:lnTo>
                  <a:lnTo>
                    <a:pt x="106" y="106"/>
                  </a:lnTo>
                  <a:lnTo>
                    <a:pt x="106" y="106"/>
                  </a:lnTo>
                  <a:lnTo>
                    <a:pt x="102" y="126"/>
                  </a:lnTo>
                  <a:lnTo>
                    <a:pt x="100" y="132"/>
                  </a:lnTo>
                  <a:lnTo>
                    <a:pt x="96" y="136"/>
                  </a:lnTo>
                  <a:lnTo>
                    <a:pt x="96" y="13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54"/>
                  </a:lnTo>
                  <a:lnTo>
                    <a:pt x="78" y="15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2" y="148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0" y="138"/>
                  </a:lnTo>
                  <a:lnTo>
                    <a:pt x="52" y="138"/>
                  </a:lnTo>
                  <a:lnTo>
                    <a:pt x="52" y="138"/>
                  </a:lnTo>
                  <a:lnTo>
                    <a:pt x="44" y="138"/>
                  </a:lnTo>
                  <a:lnTo>
                    <a:pt x="44" y="138"/>
                  </a:lnTo>
                  <a:lnTo>
                    <a:pt x="36" y="138"/>
                  </a:lnTo>
                  <a:lnTo>
                    <a:pt x="36" y="138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6" y="132"/>
                  </a:lnTo>
                  <a:lnTo>
                    <a:pt x="30" y="128"/>
                  </a:lnTo>
                  <a:lnTo>
                    <a:pt x="30" y="128"/>
                  </a:lnTo>
                  <a:lnTo>
                    <a:pt x="34" y="122"/>
                  </a:lnTo>
                  <a:lnTo>
                    <a:pt x="34" y="122"/>
                  </a:lnTo>
                  <a:lnTo>
                    <a:pt x="36" y="114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34" y="104"/>
                  </a:lnTo>
                  <a:lnTo>
                    <a:pt x="30" y="100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12" y="9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8" y="84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16" y="66"/>
                  </a:lnTo>
                  <a:lnTo>
                    <a:pt x="18" y="56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0" y="28"/>
                  </a:lnTo>
                  <a:lnTo>
                    <a:pt x="10" y="24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6" y="16"/>
                  </a:lnTo>
                  <a:lnTo>
                    <a:pt x="22" y="14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2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2" y="30"/>
                  </a:lnTo>
                  <a:lnTo>
                    <a:pt x="74" y="3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82" y="54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68"/>
                  </a:lnTo>
                  <a:lnTo>
                    <a:pt x="96" y="70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10" y="72"/>
                  </a:lnTo>
                  <a:lnTo>
                    <a:pt x="112" y="74"/>
                  </a:lnTo>
                  <a:lnTo>
                    <a:pt x="112" y="74"/>
                  </a:lnTo>
                  <a:lnTo>
                    <a:pt x="112" y="80"/>
                  </a:lnTo>
                  <a:lnTo>
                    <a:pt x="110" y="90"/>
                  </a:lnTo>
                  <a:lnTo>
                    <a:pt x="11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7" name=""/>
            <p:cNvSpPr>
              <a:spLocks/>
            </p:cNvSpPr>
            <p:nvPr/>
          </p:nvSpPr>
          <p:spPr bwMode="auto">
            <a:xfrm>
              <a:off x="1229995" y="3128645"/>
              <a:ext cx="1270" cy="0"/>
            </a:xfrm>
            <a:custGeom>
              <a:avLst/>
              <a:gdLst>
                <a:gd name="T0" fmla="*/ 4 w 4"/>
                <a:gd name="T1" fmla="*/ 4 w 4"/>
                <a:gd name="T2" fmla="*/ 0 w 4"/>
                <a:gd name="T3" fmla="*/ 0 w 4"/>
                <a:gd name="T4" fmla="*/ 4 w 4"/>
                <a:gd name="T5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8" name=""/>
            <p:cNvSpPr>
              <a:spLocks/>
            </p:cNvSpPr>
            <p:nvPr/>
          </p:nvSpPr>
          <p:spPr bwMode="auto">
            <a:xfrm>
              <a:off x="1151890" y="3286125"/>
              <a:ext cx="635" cy="127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2 w 2"/>
                <a:gd name="T5" fmla="*/ 0 h 4"/>
                <a:gd name="T6" fmla="*/ 2 w 2"/>
                <a:gd name="T7" fmla="*/ 0 h 4"/>
                <a:gd name="T8" fmla="*/ 0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9" name=""/>
            <p:cNvSpPr>
              <a:spLocks/>
            </p:cNvSpPr>
            <p:nvPr/>
          </p:nvSpPr>
          <p:spPr bwMode="auto">
            <a:xfrm>
              <a:off x="1150620" y="3287395"/>
              <a:ext cx="1270" cy="127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  <a:gd name="T4" fmla="*/ 0 w 4"/>
                <a:gd name="T5" fmla="*/ 4 h 4"/>
                <a:gd name="T6" fmla="*/ 0 w 4"/>
                <a:gd name="T7" fmla="*/ 4 h 4"/>
                <a:gd name="T8" fmla="*/ 4 w 4"/>
                <a:gd name="T9" fmla="*/ 0 h 4"/>
                <a:gd name="T10" fmla="*/ 4 w 4"/>
                <a:gd name="T11" fmla="*/ 0 h 4"/>
                <a:gd name="T12" fmla="*/ 0 w 4"/>
                <a:gd name="T13" fmla="*/ 4 h 4"/>
                <a:gd name="T14" fmla="*/ 0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0" name=""/>
            <p:cNvSpPr>
              <a:spLocks/>
            </p:cNvSpPr>
            <p:nvPr/>
          </p:nvSpPr>
          <p:spPr bwMode="auto">
            <a:xfrm>
              <a:off x="1437640" y="3416935"/>
              <a:ext cx="63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2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1" name=""/>
            <p:cNvSpPr>
              <a:spLocks/>
            </p:cNvSpPr>
            <p:nvPr/>
          </p:nvSpPr>
          <p:spPr bwMode="auto">
            <a:xfrm>
              <a:off x="1283970" y="25463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2" name=""/>
            <p:cNvSpPr>
              <a:spLocks/>
            </p:cNvSpPr>
            <p:nvPr/>
          </p:nvSpPr>
          <p:spPr bwMode="auto">
            <a:xfrm>
              <a:off x="1437640" y="34169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3" name=""/>
            <p:cNvSpPr>
              <a:spLocks/>
            </p:cNvSpPr>
            <p:nvPr/>
          </p:nvSpPr>
          <p:spPr bwMode="auto">
            <a:xfrm>
              <a:off x="1439545" y="3416300"/>
              <a:ext cx="635" cy="63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2 w 2"/>
                <a:gd name="T11" fmla="*/ 0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4" name=""/>
            <p:cNvSpPr>
              <a:spLocks/>
            </p:cNvSpPr>
            <p:nvPr/>
          </p:nvSpPr>
          <p:spPr bwMode="auto">
            <a:xfrm>
              <a:off x="1438910" y="3416935"/>
              <a:ext cx="63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2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5" name=""/>
            <p:cNvSpPr>
              <a:spLocks/>
            </p:cNvSpPr>
            <p:nvPr/>
          </p:nvSpPr>
          <p:spPr bwMode="auto">
            <a:xfrm>
              <a:off x="1240790" y="3124200"/>
              <a:ext cx="1905" cy="1270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4 h 4"/>
                <a:gd name="T4" fmla="*/ 6 w 6"/>
                <a:gd name="T5" fmla="*/ 0 h 4"/>
                <a:gd name="T6" fmla="*/ 6 w 6"/>
                <a:gd name="T7" fmla="*/ 0 h 4"/>
                <a:gd name="T8" fmla="*/ 0 w 6"/>
                <a:gd name="T9" fmla="*/ 4 h 4"/>
                <a:gd name="T10" fmla="*/ 0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6" name=""/>
            <p:cNvSpPr>
              <a:spLocks/>
            </p:cNvSpPr>
            <p:nvPr/>
          </p:nvSpPr>
          <p:spPr bwMode="auto">
            <a:xfrm>
              <a:off x="1778000" y="283019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7" name=""/>
            <p:cNvSpPr>
              <a:spLocks/>
            </p:cNvSpPr>
            <p:nvPr/>
          </p:nvSpPr>
          <p:spPr bwMode="auto">
            <a:xfrm>
              <a:off x="1276350" y="2891155"/>
              <a:ext cx="0" cy="63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8" name=""/>
            <p:cNvSpPr>
              <a:spLocks/>
            </p:cNvSpPr>
            <p:nvPr/>
          </p:nvSpPr>
          <p:spPr bwMode="auto">
            <a:xfrm>
              <a:off x="1221105" y="3133725"/>
              <a:ext cx="63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2 w 2"/>
                <a:gd name="T4" fmla="*/ 0 w 2"/>
                <a:gd name="T5" fmla="*/ 0 w 2"/>
                <a:gd name="T6" fmla="*/ 0 w 2"/>
                <a:gd name="T7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9" name=""/>
            <p:cNvSpPr>
              <a:spLocks/>
            </p:cNvSpPr>
            <p:nvPr/>
          </p:nvSpPr>
          <p:spPr bwMode="auto">
            <a:xfrm>
              <a:off x="1276985" y="2889885"/>
              <a:ext cx="0" cy="63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70" name=""/>
            <p:cNvSpPr>
              <a:spLocks/>
            </p:cNvSpPr>
            <p:nvPr/>
          </p:nvSpPr>
          <p:spPr bwMode="auto">
            <a:xfrm>
              <a:off x="1282065" y="2546985"/>
              <a:ext cx="1270" cy="127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  <a:gd name="T4" fmla="*/ 0 w 4"/>
                <a:gd name="T5" fmla="*/ 4 h 4"/>
                <a:gd name="T6" fmla="*/ 4 w 4"/>
                <a:gd name="T7" fmla="*/ 0 h 4"/>
                <a:gd name="T8" fmla="*/ 4 w 4"/>
                <a:gd name="T9" fmla="*/ 0 h 4"/>
                <a:gd name="T10" fmla="*/ 0 w 4"/>
                <a:gd name="T11" fmla="*/ 4 h 4"/>
                <a:gd name="T12" fmla="*/ 0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71" name=""/>
            <p:cNvSpPr>
              <a:spLocks/>
            </p:cNvSpPr>
            <p:nvPr/>
          </p:nvSpPr>
          <p:spPr bwMode="auto">
            <a:xfrm>
              <a:off x="1227455" y="3129280"/>
              <a:ext cx="635" cy="63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72" name=""/>
            <p:cNvSpPr>
              <a:spLocks/>
            </p:cNvSpPr>
            <p:nvPr/>
          </p:nvSpPr>
          <p:spPr bwMode="auto">
            <a:xfrm>
              <a:off x="1805940" y="3229610"/>
              <a:ext cx="635" cy="63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73" name=""/>
            <p:cNvSpPr>
              <a:spLocks/>
            </p:cNvSpPr>
            <p:nvPr/>
          </p:nvSpPr>
          <p:spPr bwMode="auto">
            <a:xfrm>
              <a:off x="1224915" y="3130550"/>
              <a:ext cx="635" cy="63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75" name=""/>
            <p:cNvSpPr>
              <a:spLocks noEditPoints="1"/>
            </p:cNvSpPr>
            <p:nvPr/>
          </p:nvSpPr>
          <p:spPr bwMode="auto">
            <a:xfrm>
              <a:off x="1228725" y="2681605"/>
              <a:ext cx="90805" cy="74930"/>
            </a:xfrm>
            <a:custGeom>
              <a:avLst/>
              <a:gdLst>
                <a:gd name="T0" fmla="*/ 222 w 276"/>
                <a:gd name="T1" fmla="*/ 200 h 228"/>
                <a:gd name="T2" fmla="*/ 250 w 276"/>
                <a:gd name="T3" fmla="*/ 156 h 228"/>
                <a:gd name="T4" fmla="*/ 274 w 276"/>
                <a:gd name="T5" fmla="*/ 130 h 228"/>
                <a:gd name="T6" fmla="*/ 268 w 276"/>
                <a:gd name="T7" fmla="*/ 112 h 228"/>
                <a:gd name="T8" fmla="*/ 254 w 276"/>
                <a:gd name="T9" fmla="*/ 112 h 228"/>
                <a:gd name="T10" fmla="*/ 218 w 276"/>
                <a:gd name="T11" fmla="*/ 126 h 228"/>
                <a:gd name="T12" fmla="*/ 216 w 276"/>
                <a:gd name="T13" fmla="*/ 118 h 228"/>
                <a:gd name="T14" fmla="*/ 228 w 276"/>
                <a:gd name="T15" fmla="*/ 94 h 228"/>
                <a:gd name="T16" fmla="*/ 214 w 276"/>
                <a:gd name="T17" fmla="*/ 18 h 228"/>
                <a:gd name="T18" fmla="*/ 188 w 276"/>
                <a:gd name="T19" fmla="*/ 2 h 228"/>
                <a:gd name="T20" fmla="*/ 152 w 276"/>
                <a:gd name="T21" fmla="*/ 8 h 228"/>
                <a:gd name="T22" fmla="*/ 140 w 276"/>
                <a:gd name="T23" fmla="*/ 44 h 228"/>
                <a:gd name="T24" fmla="*/ 132 w 276"/>
                <a:gd name="T25" fmla="*/ 66 h 228"/>
                <a:gd name="T26" fmla="*/ 108 w 276"/>
                <a:gd name="T27" fmla="*/ 62 h 228"/>
                <a:gd name="T28" fmla="*/ 90 w 276"/>
                <a:gd name="T29" fmla="*/ 74 h 228"/>
                <a:gd name="T30" fmla="*/ 78 w 276"/>
                <a:gd name="T31" fmla="*/ 108 h 228"/>
                <a:gd name="T32" fmla="*/ 66 w 276"/>
                <a:gd name="T33" fmla="*/ 112 h 228"/>
                <a:gd name="T34" fmla="*/ 40 w 276"/>
                <a:gd name="T35" fmla="*/ 86 h 228"/>
                <a:gd name="T36" fmla="*/ 24 w 276"/>
                <a:gd name="T37" fmla="*/ 86 h 228"/>
                <a:gd name="T38" fmla="*/ 2 w 276"/>
                <a:gd name="T39" fmla="*/ 108 h 228"/>
                <a:gd name="T40" fmla="*/ 8 w 276"/>
                <a:gd name="T41" fmla="*/ 130 h 228"/>
                <a:gd name="T42" fmla="*/ 34 w 276"/>
                <a:gd name="T43" fmla="*/ 160 h 228"/>
                <a:gd name="T44" fmla="*/ 50 w 276"/>
                <a:gd name="T45" fmla="*/ 192 h 228"/>
                <a:gd name="T46" fmla="*/ 80 w 276"/>
                <a:gd name="T47" fmla="*/ 212 h 228"/>
                <a:gd name="T48" fmla="*/ 98 w 276"/>
                <a:gd name="T49" fmla="*/ 228 h 228"/>
                <a:gd name="T50" fmla="*/ 122 w 276"/>
                <a:gd name="T51" fmla="*/ 222 h 228"/>
                <a:gd name="T52" fmla="*/ 156 w 276"/>
                <a:gd name="T53" fmla="*/ 214 h 228"/>
                <a:gd name="T54" fmla="*/ 170 w 276"/>
                <a:gd name="T55" fmla="*/ 216 h 228"/>
                <a:gd name="T56" fmla="*/ 190 w 276"/>
                <a:gd name="T57" fmla="*/ 220 h 228"/>
                <a:gd name="T58" fmla="*/ 172 w 276"/>
                <a:gd name="T59" fmla="*/ 206 h 228"/>
                <a:gd name="T60" fmla="*/ 140 w 276"/>
                <a:gd name="T61" fmla="*/ 210 h 228"/>
                <a:gd name="T62" fmla="*/ 110 w 276"/>
                <a:gd name="T63" fmla="*/ 216 h 228"/>
                <a:gd name="T64" fmla="*/ 94 w 276"/>
                <a:gd name="T65" fmla="*/ 218 h 228"/>
                <a:gd name="T66" fmla="*/ 76 w 276"/>
                <a:gd name="T67" fmla="*/ 192 h 228"/>
                <a:gd name="T68" fmla="*/ 46 w 276"/>
                <a:gd name="T69" fmla="*/ 180 h 228"/>
                <a:gd name="T70" fmla="*/ 36 w 276"/>
                <a:gd name="T71" fmla="*/ 148 h 228"/>
                <a:gd name="T72" fmla="*/ 14 w 276"/>
                <a:gd name="T73" fmla="*/ 124 h 228"/>
                <a:gd name="T74" fmla="*/ 14 w 276"/>
                <a:gd name="T75" fmla="*/ 106 h 228"/>
                <a:gd name="T76" fmla="*/ 32 w 276"/>
                <a:gd name="T77" fmla="*/ 90 h 228"/>
                <a:gd name="T78" fmla="*/ 48 w 276"/>
                <a:gd name="T79" fmla="*/ 110 h 228"/>
                <a:gd name="T80" fmla="*/ 72 w 276"/>
                <a:gd name="T81" fmla="*/ 120 h 228"/>
                <a:gd name="T82" fmla="*/ 90 w 276"/>
                <a:gd name="T83" fmla="*/ 100 h 228"/>
                <a:gd name="T84" fmla="*/ 104 w 276"/>
                <a:gd name="T85" fmla="*/ 72 h 228"/>
                <a:gd name="T86" fmla="*/ 122 w 276"/>
                <a:gd name="T87" fmla="*/ 74 h 228"/>
                <a:gd name="T88" fmla="*/ 138 w 276"/>
                <a:gd name="T89" fmla="*/ 72 h 228"/>
                <a:gd name="T90" fmla="*/ 148 w 276"/>
                <a:gd name="T91" fmla="*/ 44 h 228"/>
                <a:gd name="T92" fmla="*/ 156 w 276"/>
                <a:gd name="T93" fmla="*/ 14 h 228"/>
                <a:gd name="T94" fmla="*/ 188 w 276"/>
                <a:gd name="T95" fmla="*/ 10 h 228"/>
                <a:gd name="T96" fmla="*/ 210 w 276"/>
                <a:gd name="T97" fmla="*/ 36 h 228"/>
                <a:gd name="T98" fmla="*/ 214 w 276"/>
                <a:gd name="T99" fmla="*/ 104 h 228"/>
                <a:gd name="T100" fmla="*/ 208 w 276"/>
                <a:gd name="T101" fmla="*/ 128 h 228"/>
                <a:gd name="T102" fmla="*/ 228 w 276"/>
                <a:gd name="T103" fmla="*/ 132 h 228"/>
                <a:gd name="T104" fmla="*/ 260 w 276"/>
                <a:gd name="T105" fmla="*/ 118 h 228"/>
                <a:gd name="T106" fmla="*/ 268 w 276"/>
                <a:gd name="T107" fmla="*/ 124 h 228"/>
                <a:gd name="T108" fmla="*/ 254 w 276"/>
                <a:gd name="T109" fmla="*/ 142 h 228"/>
                <a:gd name="T110" fmla="*/ 222 w 276"/>
                <a:gd name="T111" fmla="*/ 186 h 228"/>
                <a:gd name="T112" fmla="*/ 194 w 276"/>
                <a:gd name="T113" fmla="*/ 210 h 228"/>
                <a:gd name="T114" fmla="*/ 176 w 276"/>
                <a:gd name="T115" fmla="*/ 21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6" h="228">
                  <a:moveTo>
                    <a:pt x="198" y="218"/>
                  </a:moveTo>
                  <a:lnTo>
                    <a:pt x="198" y="218"/>
                  </a:lnTo>
                  <a:lnTo>
                    <a:pt x="206" y="214"/>
                  </a:lnTo>
                  <a:lnTo>
                    <a:pt x="216" y="208"/>
                  </a:lnTo>
                  <a:lnTo>
                    <a:pt x="222" y="200"/>
                  </a:lnTo>
                  <a:lnTo>
                    <a:pt x="228" y="188"/>
                  </a:lnTo>
                  <a:lnTo>
                    <a:pt x="228" y="188"/>
                  </a:lnTo>
                  <a:lnTo>
                    <a:pt x="236" y="176"/>
                  </a:lnTo>
                  <a:lnTo>
                    <a:pt x="242" y="164"/>
                  </a:lnTo>
                  <a:lnTo>
                    <a:pt x="250" y="156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66" y="144"/>
                  </a:lnTo>
                  <a:lnTo>
                    <a:pt x="272" y="138"/>
                  </a:lnTo>
                  <a:lnTo>
                    <a:pt x="274" y="130"/>
                  </a:lnTo>
                  <a:lnTo>
                    <a:pt x="276" y="122"/>
                  </a:lnTo>
                  <a:lnTo>
                    <a:pt x="276" y="122"/>
                  </a:lnTo>
                  <a:lnTo>
                    <a:pt x="274" y="118"/>
                  </a:lnTo>
                  <a:lnTo>
                    <a:pt x="270" y="114"/>
                  </a:lnTo>
                  <a:lnTo>
                    <a:pt x="268" y="112"/>
                  </a:lnTo>
                  <a:lnTo>
                    <a:pt x="262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60" y="110"/>
                  </a:lnTo>
                  <a:lnTo>
                    <a:pt x="254" y="112"/>
                  </a:lnTo>
                  <a:lnTo>
                    <a:pt x="248" y="114"/>
                  </a:lnTo>
                  <a:lnTo>
                    <a:pt x="234" y="118"/>
                  </a:lnTo>
                  <a:lnTo>
                    <a:pt x="234" y="118"/>
                  </a:lnTo>
                  <a:lnTo>
                    <a:pt x="226" y="124"/>
                  </a:lnTo>
                  <a:lnTo>
                    <a:pt x="218" y="126"/>
                  </a:lnTo>
                  <a:lnTo>
                    <a:pt x="218" y="126"/>
                  </a:lnTo>
                  <a:lnTo>
                    <a:pt x="216" y="124"/>
                  </a:lnTo>
                  <a:lnTo>
                    <a:pt x="216" y="124"/>
                  </a:lnTo>
                  <a:lnTo>
                    <a:pt x="214" y="120"/>
                  </a:lnTo>
                  <a:lnTo>
                    <a:pt x="216" y="118"/>
                  </a:lnTo>
                  <a:lnTo>
                    <a:pt x="220" y="110"/>
                  </a:lnTo>
                  <a:lnTo>
                    <a:pt x="220" y="110"/>
                  </a:lnTo>
                  <a:lnTo>
                    <a:pt x="226" y="102"/>
                  </a:lnTo>
                  <a:lnTo>
                    <a:pt x="228" y="98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6" y="78"/>
                  </a:lnTo>
                  <a:lnTo>
                    <a:pt x="224" y="56"/>
                  </a:lnTo>
                  <a:lnTo>
                    <a:pt x="218" y="3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12" y="14"/>
                  </a:lnTo>
                  <a:lnTo>
                    <a:pt x="208" y="10"/>
                  </a:lnTo>
                  <a:lnTo>
                    <a:pt x="200" y="4"/>
                  </a:lnTo>
                  <a:lnTo>
                    <a:pt x="188" y="2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70" y="2"/>
                  </a:lnTo>
                  <a:lnTo>
                    <a:pt x="160" y="4"/>
                  </a:lnTo>
                  <a:lnTo>
                    <a:pt x="152" y="8"/>
                  </a:lnTo>
                  <a:lnTo>
                    <a:pt x="146" y="14"/>
                  </a:lnTo>
                  <a:lnTo>
                    <a:pt x="146" y="14"/>
                  </a:lnTo>
                  <a:lnTo>
                    <a:pt x="142" y="20"/>
                  </a:lnTo>
                  <a:lnTo>
                    <a:pt x="140" y="28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8" y="58"/>
                  </a:lnTo>
                  <a:lnTo>
                    <a:pt x="136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8" y="66"/>
                  </a:lnTo>
                  <a:lnTo>
                    <a:pt x="128" y="66"/>
                  </a:lnTo>
                  <a:lnTo>
                    <a:pt x="118" y="64"/>
                  </a:lnTo>
                  <a:lnTo>
                    <a:pt x="118" y="64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4" y="62"/>
                  </a:lnTo>
                  <a:lnTo>
                    <a:pt x="100" y="64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86" y="86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78" y="108"/>
                  </a:lnTo>
                  <a:lnTo>
                    <a:pt x="74" y="112"/>
                  </a:lnTo>
                  <a:lnTo>
                    <a:pt x="72" y="112"/>
                  </a:lnTo>
                  <a:lnTo>
                    <a:pt x="72" y="112"/>
                  </a:lnTo>
                  <a:lnTo>
                    <a:pt x="66" y="112"/>
                  </a:lnTo>
                  <a:lnTo>
                    <a:pt x="66" y="112"/>
                  </a:lnTo>
                  <a:lnTo>
                    <a:pt x="58" y="108"/>
                  </a:lnTo>
                  <a:lnTo>
                    <a:pt x="54" y="10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40" y="86"/>
                  </a:lnTo>
                  <a:lnTo>
                    <a:pt x="36" y="84"/>
                  </a:lnTo>
                  <a:lnTo>
                    <a:pt x="32" y="82"/>
                  </a:lnTo>
                  <a:lnTo>
                    <a:pt x="32" y="82"/>
                  </a:lnTo>
                  <a:lnTo>
                    <a:pt x="28" y="84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6" y="102"/>
                  </a:lnTo>
                  <a:lnTo>
                    <a:pt x="2" y="10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2"/>
                  </a:lnTo>
                  <a:lnTo>
                    <a:pt x="8" y="130"/>
                  </a:lnTo>
                  <a:lnTo>
                    <a:pt x="8" y="130"/>
                  </a:lnTo>
                  <a:lnTo>
                    <a:pt x="16" y="138"/>
                  </a:lnTo>
                  <a:lnTo>
                    <a:pt x="16" y="138"/>
                  </a:lnTo>
                  <a:lnTo>
                    <a:pt x="24" y="144"/>
                  </a:lnTo>
                  <a:lnTo>
                    <a:pt x="30" y="152"/>
                  </a:lnTo>
                  <a:lnTo>
                    <a:pt x="34" y="160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80"/>
                  </a:lnTo>
                  <a:lnTo>
                    <a:pt x="42" y="188"/>
                  </a:lnTo>
                  <a:lnTo>
                    <a:pt x="50" y="192"/>
                  </a:lnTo>
                  <a:lnTo>
                    <a:pt x="62" y="194"/>
                  </a:lnTo>
                  <a:lnTo>
                    <a:pt x="62" y="194"/>
                  </a:lnTo>
                  <a:lnTo>
                    <a:pt x="66" y="196"/>
                  </a:lnTo>
                  <a:lnTo>
                    <a:pt x="70" y="200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86" y="222"/>
                  </a:lnTo>
                  <a:lnTo>
                    <a:pt x="86" y="222"/>
                  </a:lnTo>
                  <a:lnTo>
                    <a:pt x="92" y="226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106" y="226"/>
                  </a:lnTo>
                  <a:lnTo>
                    <a:pt x="112" y="224"/>
                  </a:lnTo>
                  <a:lnTo>
                    <a:pt x="112" y="224"/>
                  </a:lnTo>
                  <a:lnTo>
                    <a:pt x="122" y="222"/>
                  </a:lnTo>
                  <a:lnTo>
                    <a:pt x="122" y="222"/>
                  </a:lnTo>
                  <a:lnTo>
                    <a:pt x="130" y="220"/>
                  </a:lnTo>
                  <a:lnTo>
                    <a:pt x="142" y="218"/>
                  </a:lnTo>
                  <a:lnTo>
                    <a:pt x="142" y="218"/>
                  </a:lnTo>
                  <a:lnTo>
                    <a:pt x="156" y="214"/>
                  </a:lnTo>
                  <a:lnTo>
                    <a:pt x="166" y="212"/>
                  </a:lnTo>
                  <a:lnTo>
                    <a:pt x="166" y="212"/>
                  </a:lnTo>
                  <a:lnTo>
                    <a:pt x="168" y="212"/>
                  </a:lnTo>
                  <a:lnTo>
                    <a:pt x="168" y="212"/>
                  </a:lnTo>
                  <a:lnTo>
                    <a:pt x="170" y="216"/>
                  </a:lnTo>
                  <a:lnTo>
                    <a:pt x="174" y="220"/>
                  </a:lnTo>
                  <a:lnTo>
                    <a:pt x="178" y="222"/>
                  </a:lnTo>
                  <a:lnTo>
                    <a:pt x="184" y="222"/>
                  </a:lnTo>
                  <a:lnTo>
                    <a:pt x="184" y="222"/>
                  </a:lnTo>
                  <a:lnTo>
                    <a:pt x="190" y="220"/>
                  </a:lnTo>
                  <a:lnTo>
                    <a:pt x="198" y="218"/>
                  </a:lnTo>
                  <a:lnTo>
                    <a:pt x="198" y="218"/>
                  </a:lnTo>
                  <a:close/>
                  <a:moveTo>
                    <a:pt x="176" y="208"/>
                  </a:moveTo>
                  <a:lnTo>
                    <a:pt x="176" y="208"/>
                  </a:lnTo>
                  <a:lnTo>
                    <a:pt x="172" y="206"/>
                  </a:lnTo>
                  <a:lnTo>
                    <a:pt x="166" y="204"/>
                  </a:lnTo>
                  <a:lnTo>
                    <a:pt x="166" y="204"/>
                  </a:lnTo>
                  <a:lnTo>
                    <a:pt x="154" y="206"/>
                  </a:lnTo>
                  <a:lnTo>
                    <a:pt x="140" y="210"/>
                  </a:lnTo>
                  <a:lnTo>
                    <a:pt x="140" y="210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16" y="214"/>
                  </a:lnTo>
                  <a:lnTo>
                    <a:pt x="110" y="216"/>
                  </a:lnTo>
                  <a:lnTo>
                    <a:pt x="110" y="216"/>
                  </a:lnTo>
                  <a:lnTo>
                    <a:pt x="104" y="218"/>
                  </a:lnTo>
                  <a:lnTo>
                    <a:pt x="98" y="220"/>
                  </a:lnTo>
                  <a:lnTo>
                    <a:pt x="98" y="220"/>
                  </a:lnTo>
                  <a:lnTo>
                    <a:pt x="96" y="220"/>
                  </a:lnTo>
                  <a:lnTo>
                    <a:pt x="94" y="218"/>
                  </a:lnTo>
                  <a:lnTo>
                    <a:pt x="94" y="218"/>
                  </a:lnTo>
                  <a:lnTo>
                    <a:pt x="86" y="208"/>
                  </a:lnTo>
                  <a:lnTo>
                    <a:pt x="86" y="208"/>
                  </a:lnTo>
                  <a:lnTo>
                    <a:pt x="82" y="200"/>
                  </a:lnTo>
                  <a:lnTo>
                    <a:pt x="76" y="192"/>
                  </a:lnTo>
                  <a:lnTo>
                    <a:pt x="68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52" y="184"/>
                  </a:lnTo>
                  <a:lnTo>
                    <a:pt x="46" y="180"/>
                  </a:lnTo>
                  <a:lnTo>
                    <a:pt x="42" y="174"/>
                  </a:lnTo>
                  <a:lnTo>
                    <a:pt x="42" y="168"/>
                  </a:lnTo>
                  <a:lnTo>
                    <a:pt x="42" y="168"/>
                  </a:lnTo>
                  <a:lnTo>
                    <a:pt x="40" y="156"/>
                  </a:lnTo>
                  <a:lnTo>
                    <a:pt x="36" y="148"/>
                  </a:lnTo>
                  <a:lnTo>
                    <a:pt x="30" y="140"/>
                  </a:lnTo>
                  <a:lnTo>
                    <a:pt x="22" y="132"/>
                  </a:lnTo>
                  <a:lnTo>
                    <a:pt x="22" y="132"/>
                  </a:lnTo>
                  <a:lnTo>
                    <a:pt x="14" y="124"/>
                  </a:lnTo>
                  <a:lnTo>
                    <a:pt x="14" y="124"/>
                  </a:lnTo>
                  <a:lnTo>
                    <a:pt x="10" y="120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10" y="110"/>
                  </a:lnTo>
                  <a:lnTo>
                    <a:pt x="14" y="106"/>
                  </a:lnTo>
                  <a:lnTo>
                    <a:pt x="22" y="98"/>
                  </a:lnTo>
                  <a:lnTo>
                    <a:pt x="22" y="98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32" y="90"/>
                  </a:lnTo>
                  <a:lnTo>
                    <a:pt x="32" y="90"/>
                  </a:lnTo>
                  <a:lnTo>
                    <a:pt x="34" y="94"/>
                  </a:lnTo>
                  <a:lnTo>
                    <a:pt x="38" y="98"/>
                  </a:lnTo>
                  <a:lnTo>
                    <a:pt x="38" y="98"/>
                  </a:lnTo>
                  <a:lnTo>
                    <a:pt x="48" y="110"/>
                  </a:lnTo>
                  <a:lnTo>
                    <a:pt x="56" y="116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8" y="118"/>
                  </a:lnTo>
                  <a:lnTo>
                    <a:pt x="84" y="114"/>
                  </a:lnTo>
                  <a:lnTo>
                    <a:pt x="88" y="108"/>
                  </a:lnTo>
                  <a:lnTo>
                    <a:pt x="90" y="100"/>
                  </a:lnTo>
                  <a:lnTo>
                    <a:pt x="90" y="100"/>
                  </a:lnTo>
                  <a:lnTo>
                    <a:pt x="94" y="90"/>
                  </a:lnTo>
                  <a:lnTo>
                    <a:pt x="98" y="80"/>
                  </a:lnTo>
                  <a:lnTo>
                    <a:pt x="98" y="80"/>
                  </a:lnTo>
                  <a:lnTo>
                    <a:pt x="102" y="74"/>
                  </a:lnTo>
                  <a:lnTo>
                    <a:pt x="104" y="72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16" y="72"/>
                  </a:lnTo>
                  <a:lnTo>
                    <a:pt x="116" y="72"/>
                  </a:lnTo>
                  <a:lnTo>
                    <a:pt x="122" y="74"/>
                  </a:lnTo>
                  <a:lnTo>
                    <a:pt x="128" y="74"/>
                  </a:lnTo>
                  <a:lnTo>
                    <a:pt x="128" y="74"/>
                  </a:lnTo>
                  <a:lnTo>
                    <a:pt x="134" y="74"/>
                  </a:lnTo>
                  <a:lnTo>
                    <a:pt x="134" y="74"/>
                  </a:lnTo>
                  <a:lnTo>
                    <a:pt x="138" y="72"/>
                  </a:lnTo>
                  <a:lnTo>
                    <a:pt x="140" y="70"/>
                  </a:lnTo>
                  <a:lnTo>
                    <a:pt x="144" y="62"/>
                  </a:lnTo>
                  <a:lnTo>
                    <a:pt x="146" y="54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48" y="30"/>
                  </a:lnTo>
                  <a:lnTo>
                    <a:pt x="150" y="24"/>
                  </a:lnTo>
                  <a:lnTo>
                    <a:pt x="152" y="18"/>
                  </a:lnTo>
                  <a:lnTo>
                    <a:pt x="152" y="18"/>
                  </a:lnTo>
                  <a:lnTo>
                    <a:pt x="156" y="14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88" y="10"/>
                  </a:lnTo>
                  <a:lnTo>
                    <a:pt x="196" y="12"/>
                  </a:lnTo>
                  <a:lnTo>
                    <a:pt x="202" y="16"/>
                  </a:lnTo>
                  <a:lnTo>
                    <a:pt x="206" y="22"/>
                  </a:lnTo>
                  <a:lnTo>
                    <a:pt x="206" y="22"/>
                  </a:lnTo>
                  <a:lnTo>
                    <a:pt x="210" y="36"/>
                  </a:lnTo>
                  <a:lnTo>
                    <a:pt x="216" y="58"/>
                  </a:lnTo>
                  <a:lnTo>
                    <a:pt x="220" y="94"/>
                  </a:lnTo>
                  <a:lnTo>
                    <a:pt x="220" y="94"/>
                  </a:lnTo>
                  <a:lnTo>
                    <a:pt x="218" y="100"/>
                  </a:lnTo>
                  <a:lnTo>
                    <a:pt x="214" y="104"/>
                  </a:lnTo>
                  <a:lnTo>
                    <a:pt x="214" y="104"/>
                  </a:lnTo>
                  <a:lnTo>
                    <a:pt x="210" y="110"/>
                  </a:lnTo>
                  <a:lnTo>
                    <a:pt x="208" y="114"/>
                  </a:lnTo>
                  <a:lnTo>
                    <a:pt x="206" y="120"/>
                  </a:lnTo>
                  <a:lnTo>
                    <a:pt x="208" y="128"/>
                  </a:lnTo>
                  <a:lnTo>
                    <a:pt x="208" y="128"/>
                  </a:lnTo>
                  <a:lnTo>
                    <a:pt x="212" y="132"/>
                  </a:lnTo>
                  <a:lnTo>
                    <a:pt x="218" y="134"/>
                  </a:lnTo>
                  <a:lnTo>
                    <a:pt x="218" y="134"/>
                  </a:lnTo>
                  <a:lnTo>
                    <a:pt x="228" y="132"/>
                  </a:lnTo>
                  <a:lnTo>
                    <a:pt x="238" y="126"/>
                  </a:lnTo>
                  <a:lnTo>
                    <a:pt x="238" y="126"/>
                  </a:lnTo>
                  <a:lnTo>
                    <a:pt x="250" y="120"/>
                  </a:lnTo>
                  <a:lnTo>
                    <a:pt x="260" y="118"/>
                  </a:lnTo>
                  <a:lnTo>
                    <a:pt x="260" y="118"/>
                  </a:lnTo>
                  <a:lnTo>
                    <a:pt x="262" y="118"/>
                  </a:lnTo>
                  <a:lnTo>
                    <a:pt x="262" y="118"/>
                  </a:lnTo>
                  <a:lnTo>
                    <a:pt x="266" y="120"/>
                  </a:lnTo>
                  <a:lnTo>
                    <a:pt x="268" y="124"/>
                  </a:lnTo>
                  <a:lnTo>
                    <a:pt x="268" y="124"/>
                  </a:lnTo>
                  <a:lnTo>
                    <a:pt x="266" y="128"/>
                  </a:lnTo>
                  <a:lnTo>
                    <a:pt x="264" y="134"/>
                  </a:lnTo>
                  <a:lnTo>
                    <a:pt x="260" y="138"/>
                  </a:lnTo>
                  <a:lnTo>
                    <a:pt x="254" y="142"/>
                  </a:lnTo>
                  <a:lnTo>
                    <a:pt x="254" y="142"/>
                  </a:lnTo>
                  <a:lnTo>
                    <a:pt x="246" y="150"/>
                  </a:lnTo>
                  <a:lnTo>
                    <a:pt x="236" y="158"/>
                  </a:lnTo>
                  <a:lnTo>
                    <a:pt x="228" y="170"/>
                  </a:lnTo>
                  <a:lnTo>
                    <a:pt x="222" y="186"/>
                  </a:lnTo>
                  <a:lnTo>
                    <a:pt x="222" y="186"/>
                  </a:lnTo>
                  <a:lnTo>
                    <a:pt x="216" y="194"/>
                  </a:lnTo>
                  <a:lnTo>
                    <a:pt x="210" y="202"/>
                  </a:lnTo>
                  <a:lnTo>
                    <a:pt x="202" y="206"/>
                  </a:lnTo>
                  <a:lnTo>
                    <a:pt x="194" y="210"/>
                  </a:lnTo>
                  <a:lnTo>
                    <a:pt x="194" y="210"/>
                  </a:lnTo>
                  <a:lnTo>
                    <a:pt x="188" y="212"/>
                  </a:lnTo>
                  <a:lnTo>
                    <a:pt x="184" y="214"/>
                  </a:lnTo>
                  <a:lnTo>
                    <a:pt x="184" y="214"/>
                  </a:lnTo>
                  <a:lnTo>
                    <a:pt x="178" y="212"/>
                  </a:lnTo>
                  <a:lnTo>
                    <a:pt x="176" y="212"/>
                  </a:lnTo>
                  <a:lnTo>
                    <a:pt x="176" y="208"/>
                  </a:lnTo>
                  <a:lnTo>
                    <a:pt x="176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76" name=""/>
            <p:cNvSpPr>
              <a:spLocks/>
            </p:cNvSpPr>
            <p:nvPr/>
          </p:nvSpPr>
          <p:spPr bwMode="auto">
            <a:xfrm>
              <a:off x="1204595" y="27171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77" name=""/>
            <p:cNvSpPr>
              <a:spLocks/>
            </p:cNvSpPr>
            <p:nvPr/>
          </p:nvSpPr>
          <p:spPr bwMode="auto">
            <a:xfrm>
              <a:off x="1223645" y="2767330"/>
              <a:ext cx="635" cy="63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78" name=""/>
            <p:cNvSpPr>
              <a:spLocks/>
            </p:cNvSpPr>
            <p:nvPr/>
          </p:nvSpPr>
          <p:spPr bwMode="auto">
            <a:xfrm>
              <a:off x="1222375" y="2766695"/>
              <a:ext cx="635" cy="63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2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79" name=""/>
            <p:cNvSpPr>
              <a:spLocks/>
            </p:cNvSpPr>
            <p:nvPr/>
          </p:nvSpPr>
          <p:spPr bwMode="auto">
            <a:xfrm>
              <a:off x="1203960" y="2715260"/>
              <a:ext cx="31115" cy="53340"/>
            </a:xfrm>
            <a:custGeom>
              <a:avLst/>
              <a:gdLst>
                <a:gd name="T0" fmla="*/ 72 w 94"/>
                <a:gd name="T1" fmla="*/ 144 h 162"/>
                <a:gd name="T2" fmla="*/ 82 w 94"/>
                <a:gd name="T3" fmla="*/ 132 h 162"/>
                <a:gd name="T4" fmla="*/ 94 w 94"/>
                <a:gd name="T5" fmla="*/ 114 h 162"/>
                <a:gd name="T6" fmla="*/ 94 w 94"/>
                <a:gd name="T7" fmla="*/ 108 h 162"/>
                <a:gd name="T8" fmla="*/ 88 w 94"/>
                <a:gd name="T9" fmla="*/ 92 h 162"/>
                <a:gd name="T10" fmla="*/ 78 w 94"/>
                <a:gd name="T11" fmla="*/ 82 h 162"/>
                <a:gd name="T12" fmla="*/ 70 w 94"/>
                <a:gd name="T13" fmla="*/ 74 h 162"/>
                <a:gd name="T14" fmla="*/ 70 w 94"/>
                <a:gd name="T15" fmla="*/ 70 h 162"/>
                <a:gd name="T16" fmla="*/ 70 w 94"/>
                <a:gd name="T17" fmla="*/ 50 h 162"/>
                <a:gd name="T18" fmla="*/ 64 w 94"/>
                <a:gd name="T19" fmla="*/ 32 h 162"/>
                <a:gd name="T20" fmla="*/ 60 w 94"/>
                <a:gd name="T21" fmla="*/ 24 h 162"/>
                <a:gd name="T22" fmla="*/ 46 w 94"/>
                <a:gd name="T23" fmla="*/ 14 h 162"/>
                <a:gd name="T24" fmla="*/ 36 w 94"/>
                <a:gd name="T25" fmla="*/ 10 h 162"/>
                <a:gd name="T26" fmla="*/ 6 w 94"/>
                <a:gd name="T27" fmla="*/ 2 h 162"/>
                <a:gd name="T28" fmla="*/ 0 w 94"/>
                <a:gd name="T29" fmla="*/ 0 h 162"/>
                <a:gd name="T30" fmla="*/ 2 w 94"/>
                <a:gd name="T31" fmla="*/ 6 h 162"/>
                <a:gd name="T32" fmla="*/ 2 w 94"/>
                <a:gd name="T33" fmla="*/ 6 h 162"/>
                <a:gd name="T34" fmla="*/ 4 w 94"/>
                <a:gd name="T35" fmla="*/ 10 h 162"/>
                <a:gd name="T36" fmla="*/ 34 w 94"/>
                <a:gd name="T37" fmla="*/ 18 h 162"/>
                <a:gd name="T38" fmla="*/ 48 w 94"/>
                <a:gd name="T39" fmla="*/ 26 h 162"/>
                <a:gd name="T40" fmla="*/ 58 w 94"/>
                <a:gd name="T41" fmla="*/ 36 h 162"/>
                <a:gd name="T42" fmla="*/ 62 w 94"/>
                <a:gd name="T43" fmla="*/ 52 h 162"/>
                <a:gd name="T44" fmla="*/ 62 w 94"/>
                <a:gd name="T45" fmla="*/ 68 h 162"/>
                <a:gd name="T46" fmla="*/ 62 w 94"/>
                <a:gd name="T47" fmla="*/ 76 h 162"/>
                <a:gd name="T48" fmla="*/ 68 w 94"/>
                <a:gd name="T49" fmla="*/ 86 h 162"/>
                <a:gd name="T50" fmla="*/ 72 w 94"/>
                <a:gd name="T51" fmla="*/ 90 h 162"/>
                <a:gd name="T52" fmla="*/ 84 w 94"/>
                <a:gd name="T53" fmla="*/ 102 h 162"/>
                <a:gd name="T54" fmla="*/ 86 w 94"/>
                <a:gd name="T55" fmla="*/ 108 h 162"/>
                <a:gd name="T56" fmla="*/ 82 w 94"/>
                <a:gd name="T57" fmla="*/ 116 h 162"/>
                <a:gd name="T58" fmla="*/ 74 w 94"/>
                <a:gd name="T59" fmla="*/ 126 h 162"/>
                <a:gd name="T60" fmla="*/ 64 w 94"/>
                <a:gd name="T61" fmla="*/ 140 h 162"/>
                <a:gd name="T62" fmla="*/ 62 w 94"/>
                <a:gd name="T63" fmla="*/ 148 h 162"/>
                <a:gd name="T64" fmla="*/ 54 w 94"/>
                <a:gd name="T65" fmla="*/ 158 h 162"/>
                <a:gd name="T66" fmla="*/ 56 w 94"/>
                <a:gd name="T67" fmla="*/ 158 h 162"/>
                <a:gd name="T68" fmla="*/ 58 w 94"/>
                <a:gd name="T69" fmla="*/ 160 h 162"/>
                <a:gd name="T70" fmla="*/ 60 w 94"/>
                <a:gd name="T71" fmla="*/ 160 h 162"/>
                <a:gd name="T72" fmla="*/ 62 w 94"/>
                <a:gd name="T73" fmla="*/ 162 h 162"/>
                <a:gd name="T74" fmla="*/ 62 w 94"/>
                <a:gd name="T75" fmla="*/ 162 h 162"/>
                <a:gd name="T76" fmla="*/ 72 w 94"/>
                <a:gd name="T77" fmla="*/ 14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162">
                  <a:moveTo>
                    <a:pt x="72" y="144"/>
                  </a:moveTo>
                  <a:lnTo>
                    <a:pt x="72" y="144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90" y="120"/>
                  </a:lnTo>
                  <a:lnTo>
                    <a:pt x="94" y="114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2" y="98"/>
                  </a:lnTo>
                  <a:lnTo>
                    <a:pt x="88" y="92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0" y="76"/>
                  </a:lnTo>
                  <a:lnTo>
                    <a:pt x="70" y="74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72" y="60"/>
                  </a:lnTo>
                  <a:lnTo>
                    <a:pt x="70" y="50"/>
                  </a:lnTo>
                  <a:lnTo>
                    <a:pt x="68" y="40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0" y="24"/>
                  </a:lnTo>
                  <a:lnTo>
                    <a:pt x="52" y="18"/>
                  </a:lnTo>
                  <a:lnTo>
                    <a:pt x="46" y="14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42" y="22"/>
                  </a:lnTo>
                  <a:lnTo>
                    <a:pt x="48" y="26"/>
                  </a:lnTo>
                  <a:lnTo>
                    <a:pt x="54" y="30"/>
                  </a:lnTo>
                  <a:lnTo>
                    <a:pt x="58" y="36"/>
                  </a:lnTo>
                  <a:lnTo>
                    <a:pt x="60" y="44"/>
                  </a:lnTo>
                  <a:lnTo>
                    <a:pt x="62" y="52"/>
                  </a:lnTo>
                  <a:lnTo>
                    <a:pt x="62" y="60"/>
                  </a:lnTo>
                  <a:lnTo>
                    <a:pt x="62" y="68"/>
                  </a:lnTo>
                  <a:lnTo>
                    <a:pt x="62" y="68"/>
                  </a:lnTo>
                  <a:lnTo>
                    <a:pt x="62" y="76"/>
                  </a:lnTo>
                  <a:lnTo>
                    <a:pt x="64" y="82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2" y="90"/>
                  </a:lnTo>
                  <a:lnTo>
                    <a:pt x="82" y="96"/>
                  </a:lnTo>
                  <a:lnTo>
                    <a:pt x="84" y="102"/>
                  </a:lnTo>
                  <a:lnTo>
                    <a:pt x="86" y="108"/>
                  </a:lnTo>
                  <a:lnTo>
                    <a:pt x="86" y="108"/>
                  </a:lnTo>
                  <a:lnTo>
                    <a:pt x="86" y="112"/>
                  </a:lnTo>
                  <a:lnTo>
                    <a:pt x="82" y="116"/>
                  </a:lnTo>
                  <a:lnTo>
                    <a:pt x="74" y="126"/>
                  </a:lnTo>
                  <a:lnTo>
                    <a:pt x="74" y="126"/>
                  </a:lnTo>
                  <a:lnTo>
                    <a:pt x="68" y="134"/>
                  </a:lnTo>
                  <a:lnTo>
                    <a:pt x="64" y="140"/>
                  </a:lnTo>
                  <a:lnTo>
                    <a:pt x="64" y="140"/>
                  </a:lnTo>
                  <a:lnTo>
                    <a:pt x="62" y="148"/>
                  </a:lnTo>
                  <a:lnTo>
                    <a:pt x="54" y="158"/>
                  </a:lnTo>
                  <a:lnTo>
                    <a:pt x="54" y="158"/>
                  </a:lnTo>
                  <a:lnTo>
                    <a:pt x="56" y="158"/>
                  </a:lnTo>
                  <a:lnTo>
                    <a:pt x="56" y="158"/>
                  </a:lnTo>
                  <a:lnTo>
                    <a:pt x="58" y="160"/>
                  </a:lnTo>
                  <a:lnTo>
                    <a:pt x="58" y="160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68" y="152"/>
                  </a:lnTo>
                  <a:lnTo>
                    <a:pt x="72" y="144"/>
                  </a:lnTo>
                  <a:lnTo>
                    <a:pt x="7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80" name=""/>
            <p:cNvSpPr>
              <a:spLocks/>
            </p:cNvSpPr>
            <p:nvPr/>
          </p:nvSpPr>
          <p:spPr bwMode="auto">
            <a:xfrm>
              <a:off x="1701800" y="3366135"/>
              <a:ext cx="0" cy="1270"/>
            </a:xfrm>
            <a:custGeom>
              <a:avLst/>
              <a:gdLst>
                <a:gd name="T0" fmla="*/ 4 h 4"/>
                <a:gd name="T1" fmla="*/ 4 h 4"/>
                <a:gd name="T2" fmla="*/ 0 h 4"/>
                <a:gd name="T3" fmla="*/ 0 h 4"/>
                <a:gd name="T4" fmla="*/ 4 h 4"/>
                <a:gd name="T5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81" name=""/>
            <p:cNvSpPr>
              <a:spLocks/>
            </p:cNvSpPr>
            <p:nvPr/>
          </p:nvSpPr>
          <p:spPr bwMode="auto">
            <a:xfrm>
              <a:off x="1701165" y="3365500"/>
              <a:ext cx="635" cy="63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2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82" name=""/>
            <p:cNvSpPr>
              <a:spLocks/>
            </p:cNvSpPr>
            <p:nvPr/>
          </p:nvSpPr>
          <p:spPr bwMode="auto">
            <a:xfrm>
              <a:off x="1759585" y="3349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83" name=""/>
            <p:cNvSpPr>
              <a:spLocks/>
            </p:cNvSpPr>
            <p:nvPr/>
          </p:nvSpPr>
          <p:spPr bwMode="auto">
            <a:xfrm>
              <a:off x="1758315" y="33515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84" name=""/>
            <p:cNvSpPr>
              <a:spLocks/>
            </p:cNvSpPr>
            <p:nvPr/>
          </p:nvSpPr>
          <p:spPr bwMode="auto">
            <a:xfrm>
              <a:off x="1699260" y="3366770"/>
              <a:ext cx="0" cy="63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  <a:gd name="T5" fmla="*/ 2 h 2"/>
                <a:gd name="T6" fmla="*/ 2 h 2"/>
                <a:gd name="T7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85" name=""/>
            <p:cNvSpPr>
              <a:spLocks/>
            </p:cNvSpPr>
            <p:nvPr/>
          </p:nvSpPr>
          <p:spPr bwMode="auto">
            <a:xfrm>
              <a:off x="1701165" y="33655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86" name=""/>
            <p:cNvSpPr>
              <a:spLocks/>
            </p:cNvSpPr>
            <p:nvPr/>
          </p:nvSpPr>
          <p:spPr bwMode="auto">
            <a:xfrm>
              <a:off x="1700530" y="33655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87" name=""/>
            <p:cNvSpPr>
              <a:spLocks/>
            </p:cNvSpPr>
            <p:nvPr/>
          </p:nvSpPr>
          <p:spPr bwMode="auto">
            <a:xfrm>
              <a:off x="1701165" y="33655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88" name=""/>
            <p:cNvSpPr>
              <a:spLocks/>
            </p:cNvSpPr>
            <p:nvPr/>
          </p:nvSpPr>
          <p:spPr bwMode="auto">
            <a:xfrm>
              <a:off x="1699895" y="3365500"/>
              <a:ext cx="635" cy="63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89" name=""/>
            <p:cNvSpPr>
              <a:spLocks/>
            </p:cNvSpPr>
            <p:nvPr/>
          </p:nvSpPr>
          <p:spPr bwMode="auto">
            <a:xfrm>
              <a:off x="1699895" y="3366135"/>
              <a:ext cx="0" cy="63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0 h 2"/>
                <a:gd name="T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90" name=""/>
            <p:cNvSpPr>
              <a:spLocks/>
            </p:cNvSpPr>
            <p:nvPr/>
          </p:nvSpPr>
          <p:spPr bwMode="auto">
            <a:xfrm>
              <a:off x="1699260" y="3326765"/>
              <a:ext cx="60325" cy="40640"/>
            </a:xfrm>
            <a:custGeom>
              <a:avLst/>
              <a:gdLst>
                <a:gd name="T0" fmla="*/ 154 w 184"/>
                <a:gd name="T1" fmla="*/ 52 h 124"/>
                <a:gd name="T2" fmla="*/ 148 w 184"/>
                <a:gd name="T3" fmla="*/ 48 h 124"/>
                <a:gd name="T4" fmla="*/ 128 w 184"/>
                <a:gd name="T5" fmla="*/ 32 h 124"/>
                <a:gd name="T6" fmla="*/ 126 w 184"/>
                <a:gd name="T7" fmla="*/ 24 h 124"/>
                <a:gd name="T8" fmla="*/ 118 w 184"/>
                <a:gd name="T9" fmla="*/ 6 h 124"/>
                <a:gd name="T10" fmla="*/ 110 w 184"/>
                <a:gd name="T11" fmla="*/ 0 h 124"/>
                <a:gd name="T12" fmla="*/ 96 w 184"/>
                <a:gd name="T13" fmla="*/ 0 h 124"/>
                <a:gd name="T14" fmla="*/ 72 w 184"/>
                <a:gd name="T15" fmla="*/ 6 h 124"/>
                <a:gd name="T16" fmla="*/ 46 w 184"/>
                <a:gd name="T17" fmla="*/ 20 h 124"/>
                <a:gd name="T18" fmla="*/ 42 w 184"/>
                <a:gd name="T19" fmla="*/ 24 h 124"/>
                <a:gd name="T20" fmla="*/ 34 w 184"/>
                <a:gd name="T21" fmla="*/ 40 h 124"/>
                <a:gd name="T22" fmla="*/ 30 w 184"/>
                <a:gd name="T23" fmla="*/ 50 h 124"/>
                <a:gd name="T24" fmla="*/ 22 w 184"/>
                <a:gd name="T25" fmla="*/ 60 h 124"/>
                <a:gd name="T26" fmla="*/ 10 w 184"/>
                <a:gd name="T27" fmla="*/ 82 h 124"/>
                <a:gd name="T28" fmla="*/ 2 w 184"/>
                <a:gd name="T29" fmla="*/ 112 h 124"/>
                <a:gd name="T30" fmla="*/ 0 w 184"/>
                <a:gd name="T31" fmla="*/ 124 h 124"/>
                <a:gd name="T32" fmla="*/ 0 w 184"/>
                <a:gd name="T33" fmla="*/ 122 h 124"/>
                <a:gd name="T34" fmla="*/ 2 w 184"/>
                <a:gd name="T35" fmla="*/ 122 h 124"/>
                <a:gd name="T36" fmla="*/ 2 w 184"/>
                <a:gd name="T37" fmla="*/ 120 h 124"/>
                <a:gd name="T38" fmla="*/ 2 w 184"/>
                <a:gd name="T39" fmla="*/ 120 h 124"/>
                <a:gd name="T40" fmla="*/ 4 w 184"/>
                <a:gd name="T41" fmla="*/ 118 h 124"/>
                <a:gd name="T42" fmla="*/ 4 w 184"/>
                <a:gd name="T43" fmla="*/ 118 h 124"/>
                <a:gd name="T44" fmla="*/ 4 w 184"/>
                <a:gd name="T45" fmla="*/ 118 h 124"/>
                <a:gd name="T46" fmla="*/ 6 w 184"/>
                <a:gd name="T47" fmla="*/ 118 h 124"/>
                <a:gd name="T48" fmla="*/ 6 w 184"/>
                <a:gd name="T49" fmla="*/ 118 h 124"/>
                <a:gd name="T50" fmla="*/ 6 w 184"/>
                <a:gd name="T51" fmla="*/ 118 h 124"/>
                <a:gd name="T52" fmla="*/ 6 w 184"/>
                <a:gd name="T53" fmla="*/ 118 h 124"/>
                <a:gd name="T54" fmla="*/ 6 w 184"/>
                <a:gd name="T55" fmla="*/ 118 h 124"/>
                <a:gd name="T56" fmla="*/ 8 w 184"/>
                <a:gd name="T57" fmla="*/ 120 h 124"/>
                <a:gd name="T58" fmla="*/ 8 w 184"/>
                <a:gd name="T59" fmla="*/ 120 h 124"/>
                <a:gd name="T60" fmla="*/ 8 w 184"/>
                <a:gd name="T61" fmla="*/ 124 h 124"/>
                <a:gd name="T62" fmla="*/ 8 w 184"/>
                <a:gd name="T63" fmla="*/ 124 h 124"/>
                <a:gd name="T64" fmla="*/ 10 w 184"/>
                <a:gd name="T65" fmla="*/ 114 h 124"/>
                <a:gd name="T66" fmla="*/ 22 w 184"/>
                <a:gd name="T67" fmla="*/ 76 h 124"/>
                <a:gd name="T68" fmla="*/ 28 w 184"/>
                <a:gd name="T69" fmla="*/ 66 h 124"/>
                <a:gd name="T70" fmla="*/ 38 w 184"/>
                <a:gd name="T71" fmla="*/ 54 h 124"/>
                <a:gd name="T72" fmla="*/ 42 w 184"/>
                <a:gd name="T73" fmla="*/ 42 h 124"/>
                <a:gd name="T74" fmla="*/ 50 w 184"/>
                <a:gd name="T75" fmla="*/ 28 h 124"/>
                <a:gd name="T76" fmla="*/ 52 w 184"/>
                <a:gd name="T77" fmla="*/ 26 h 124"/>
                <a:gd name="T78" fmla="*/ 86 w 184"/>
                <a:gd name="T79" fmla="*/ 10 h 124"/>
                <a:gd name="T80" fmla="*/ 96 w 184"/>
                <a:gd name="T81" fmla="*/ 8 h 124"/>
                <a:gd name="T82" fmla="*/ 112 w 184"/>
                <a:gd name="T83" fmla="*/ 12 h 124"/>
                <a:gd name="T84" fmla="*/ 118 w 184"/>
                <a:gd name="T85" fmla="*/ 26 h 124"/>
                <a:gd name="T86" fmla="*/ 122 w 184"/>
                <a:gd name="T87" fmla="*/ 36 h 124"/>
                <a:gd name="T88" fmla="*/ 134 w 184"/>
                <a:gd name="T89" fmla="*/ 48 h 124"/>
                <a:gd name="T90" fmla="*/ 144 w 184"/>
                <a:gd name="T91" fmla="*/ 56 h 124"/>
                <a:gd name="T92" fmla="*/ 148 w 184"/>
                <a:gd name="T93" fmla="*/ 58 h 124"/>
                <a:gd name="T94" fmla="*/ 176 w 184"/>
                <a:gd name="T95" fmla="*/ 74 h 124"/>
                <a:gd name="T96" fmla="*/ 180 w 184"/>
                <a:gd name="T97" fmla="*/ 76 h 124"/>
                <a:gd name="T98" fmla="*/ 180 w 184"/>
                <a:gd name="T99" fmla="*/ 76 h 124"/>
                <a:gd name="T100" fmla="*/ 184 w 184"/>
                <a:gd name="T101" fmla="*/ 70 h 124"/>
                <a:gd name="T102" fmla="*/ 184 w 184"/>
                <a:gd name="T103" fmla="*/ 70 h 124"/>
                <a:gd name="T104" fmla="*/ 180 w 184"/>
                <a:gd name="T105" fmla="*/ 68 h 124"/>
                <a:gd name="T106" fmla="*/ 166 w 184"/>
                <a:gd name="T107" fmla="*/ 60 h 124"/>
                <a:gd name="T108" fmla="*/ 154 w 184"/>
                <a:gd name="T109" fmla="*/ 5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4" h="124">
                  <a:moveTo>
                    <a:pt x="154" y="52"/>
                  </a:moveTo>
                  <a:lnTo>
                    <a:pt x="154" y="52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32" y="38"/>
                  </a:lnTo>
                  <a:lnTo>
                    <a:pt x="128" y="32"/>
                  </a:lnTo>
                  <a:lnTo>
                    <a:pt x="126" y="24"/>
                  </a:lnTo>
                  <a:lnTo>
                    <a:pt x="126" y="24"/>
                  </a:lnTo>
                  <a:lnTo>
                    <a:pt x="122" y="14"/>
                  </a:lnTo>
                  <a:lnTo>
                    <a:pt x="118" y="6"/>
                  </a:lnTo>
                  <a:lnTo>
                    <a:pt x="114" y="4"/>
                  </a:lnTo>
                  <a:lnTo>
                    <a:pt x="11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84" y="0"/>
                  </a:lnTo>
                  <a:lnTo>
                    <a:pt x="72" y="6"/>
                  </a:lnTo>
                  <a:lnTo>
                    <a:pt x="48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2" y="24"/>
                  </a:lnTo>
                  <a:lnTo>
                    <a:pt x="38" y="3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16" y="70"/>
                  </a:lnTo>
                  <a:lnTo>
                    <a:pt x="10" y="82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2" y="122"/>
                  </a:lnTo>
                  <a:lnTo>
                    <a:pt x="2" y="122"/>
                  </a:lnTo>
                  <a:lnTo>
                    <a:pt x="2" y="120"/>
                  </a:lnTo>
                  <a:lnTo>
                    <a:pt x="2" y="120"/>
                  </a:lnTo>
                  <a:lnTo>
                    <a:pt x="2" y="120"/>
                  </a:lnTo>
                  <a:lnTo>
                    <a:pt x="2" y="120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4"/>
                  </a:lnTo>
                  <a:lnTo>
                    <a:pt x="8" y="124"/>
                  </a:lnTo>
                  <a:lnTo>
                    <a:pt x="8" y="124"/>
                  </a:lnTo>
                  <a:lnTo>
                    <a:pt x="8" y="124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18" y="86"/>
                  </a:lnTo>
                  <a:lnTo>
                    <a:pt x="22" y="7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4" y="60"/>
                  </a:lnTo>
                  <a:lnTo>
                    <a:pt x="38" y="54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6" y="34"/>
                  </a:lnTo>
                  <a:lnTo>
                    <a:pt x="50" y="28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74" y="14"/>
                  </a:lnTo>
                  <a:lnTo>
                    <a:pt x="86" y="10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6" y="8"/>
                  </a:lnTo>
                  <a:lnTo>
                    <a:pt x="112" y="12"/>
                  </a:lnTo>
                  <a:lnTo>
                    <a:pt x="114" y="18"/>
                  </a:lnTo>
                  <a:lnTo>
                    <a:pt x="118" y="26"/>
                  </a:lnTo>
                  <a:lnTo>
                    <a:pt x="118" y="26"/>
                  </a:lnTo>
                  <a:lnTo>
                    <a:pt x="122" y="36"/>
                  </a:lnTo>
                  <a:lnTo>
                    <a:pt x="126" y="42"/>
                  </a:lnTo>
                  <a:lnTo>
                    <a:pt x="134" y="48"/>
                  </a:lnTo>
                  <a:lnTo>
                    <a:pt x="144" y="56"/>
                  </a:lnTo>
                  <a:lnTo>
                    <a:pt x="144" y="56"/>
                  </a:lnTo>
                  <a:lnTo>
                    <a:pt x="148" y="58"/>
                  </a:lnTo>
                  <a:lnTo>
                    <a:pt x="148" y="58"/>
                  </a:lnTo>
                  <a:lnTo>
                    <a:pt x="162" y="68"/>
                  </a:lnTo>
                  <a:lnTo>
                    <a:pt x="176" y="74"/>
                  </a:lnTo>
                  <a:lnTo>
                    <a:pt x="176" y="74"/>
                  </a:lnTo>
                  <a:lnTo>
                    <a:pt x="180" y="76"/>
                  </a:lnTo>
                  <a:lnTo>
                    <a:pt x="180" y="76"/>
                  </a:lnTo>
                  <a:lnTo>
                    <a:pt x="180" y="76"/>
                  </a:lnTo>
                  <a:lnTo>
                    <a:pt x="180" y="76"/>
                  </a:lnTo>
                  <a:lnTo>
                    <a:pt x="184" y="70"/>
                  </a:lnTo>
                  <a:lnTo>
                    <a:pt x="184" y="70"/>
                  </a:lnTo>
                  <a:lnTo>
                    <a:pt x="184" y="70"/>
                  </a:lnTo>
                  <a:lnTo>
                    <a:pt x="184" y="70"/>
                  </a:lnTo>
                  <a:lnTo>
                    <a:pt x="180" y="68"/>
                  </a:lnTo>
                  <a:lnTo>
                    <a:pt x="180" y="68"/>
                  </a:lnTo>
                  <a:lnTo>
                    <a:pt x="166" y="60"/>
                  </a:lnTo>
                  <a:lnTo>
                    <a:pt x="154" y="52"/>
                  </a:lnTo>
                  <a:lnTo>
                    <a:pt x="15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91" name=""/>
            <p:cNvSpPr>
              <a:spLocks noEditPoints="1"/>
            </p:cNvSpPr>
            <p:nvPr/>
          </p:nvSpPr>
          <p:spPr bwMode="auto">
            <a:xfrm>
              <a:off x="1590675" y="3135630"/>
              <a:ext cx="65405" cy="62230"/>
            </a:xfrm>
            <a:custGeom>
              <a:avLst/>
              <a:gdLst>
                <a:gd name="T0" fmla="*/ 186 w 200"/>
                <a:gd name="T1" fmla="*/ 44 h 190"/>
                <a:gd name="T2" fmla="*/ 178 w 200"/>
                <a:gd name="T3" fmla="*/ 12 h 190"/>
                <a:gd name="T4" fmla="*/ 160 w 200"/>
                <a:gd name="T5" fmla="*/ 0 h 190"/>
                <a:gd name="T6" fmla="*/ 146 w 200"/>
                <a:gd name="T7" fmla="*/ 0 h 190"/>
                <a:gd name="T8" fmla="*/ 134 w 200"/>
                <a:gd name="T9" fmla="*/ 0 h 190"/>
                <a:gd name="T10" fmla="*/ 92 w 200"/>
                <a:gd name="T11" fmla="*/ 12 h 190"/>
                <a:gd name="T12" fmla="*/ 82 w 200"/>
                <a:gd name="T13" fmla="*/ 24 h 190"/>
                <a:gd name="T14" fmla="*/ 68 w 200"/>
                <a:gd name="T15" fmla="*/ 36 h 190"/>
                <a:gd name="T16" fmla="*/ 54 w 200"/>
                <a:gd name="T17" fmla="*/ 30 h 190"/>
                <a:gd name="T18" fmla="*/ 42 w 200"/>
                <a:gd name="T19" fmla="*/ 24 h 190"/>
                <a:gd name="T20" fmla="*/ 34 w 200"/>
                <a:gd name="T21" fmla="*/ 26 h 190"/>
                <a:gd name="T22" fmla="*/ 38 w 200"/>
                <a:gd name="T23" fmla="*/ 42 h 190"/>
                <a:gd name="T24" fmla="*/ 40 w 200"/>
                <a:gd name="T25" fmla="*/ 54 h 190"/>
                <a:gd name="T26" fmla="*/ 34 w 200"/>
                <a:gd name="T27" fmla="*/ 74 h 190"/>
                <a:gd name="T28" fmla="*/ 30 w 200"/>
                <a:gd name="T29" fmla="*/ 94 h 190"/>
                <a:gd name="T30" fmla="*/ 28 w 200"/>
                <a:gd name="T31" fmla="*/ 108 h 190"/>
                <a:gd name="T32" fmla="*/ 20 w 200"/>
                <a:gd name="T33" fmla="*/ 110 h 190"/>
                <a:gd name="T34" fmla="*/ 6 w 200"/>
                <a:gd name="T35" fmla="*/ 114 h 190"/>
                <a:gd name="T36" fmla="*/ 0 w 200"/>
                <a:gd name="T37" fmla="*/ 128 h 190"/>
                <a:gd name="T38" fmla="*/ 8 w 200"/>
                <a:gd name="T39" fmla="*/ 146 h 190"/>
                <a:gd name="T40" fmla="*/ 26 w 200"/>
                <a:gd name="T41" fmla="*/ 164 h 190"/>
                <a:gd name="T42" fmla="*/ 40 w 200"/>
                <a:gd name="T43" fmla="*/ 186 h 190"/>
                <a:gd name="T44" fmla="*/ 66 w 200"/>
                <a:gd name="T45" fmla="*/ 188 h 190"/>
                <a:gd name="T46" fmla="*/ 82 w 200"/>
                <a:gd name="T47" fmla="*/ 178 h 190"/>
                <a:gd name="T48" fmla="*/ 110 w 200"/>
                <a:gd name="T49" fmla="*/ 166 h 190"/>
                <a:gd name="T50" fmla="*/ 126 w 200"/>
                <a:gd name="T51" fmla="*/ 170 h 190"/>
                <a:gd name="T52" fmla="*/ 152 w 200"/>
                <a:gd name="T53" fmla="*/ 176 h 190"/>
                <a:gd name="T54" fmla="*/ 168 w 200"/>
                <a:gd name="T55" fmla="*/ 168 h 190"/>
                <a:gd name="T56" fmla="*/ 172 w 200"/>
                <a:gd name="T57" fmla="*/ 142 h 190"/>
                <a:gd name="T58" fmla="*/ 184 w 200"/>
                <a:gd name="T59" fmla="*/ 128 h 190"/>
                <a:gd name="T60" fmla="*/ 196 w 200"/>
                <a:gd name="T61" fmla="*/ 120 h 190"/>
                <a:gd name="T62" fmla="*/ 194 w 200"/>
                <a:gd name="T63" fmla="*/ 84 h 190"/>
                <a:gd name="T64" fmla="*/ 188 w 200"/>
                <a:gd name="T65" fmla="*/ 60 h 190"/>
                <a:gd name="T66" fmla="*/ 180 w 200"/>
                <a:gd name="T67" fmla="*/ 122 h 190"/>
                <a:gd name="T68" fmla="*/ 164 w 200"/>
                <a:gd name="T69" fmla="*/ 140 h 190"/>
                <a:gd name="T70" fmla="*/ 162 w 200"/>
                <a:gd name="T71" fmla="*/ 160 h 190"/>
                <a:gd name="T72" fmla="*/ 152 w 200"/>
                <a:gd name="T73" fmla="*/ 168 h 190"/>
                <a:gd name="T74" fmla="*/ 120 w 200"/>
                <a:gd name="T75" fmla="*/ 160 h 190"/>
                <a:gd name="T76" fmla="*/ 104 w 200"/>
                <a:gd name="T77" fmla="*/ 158 h 190"/>
                <a:gd name="T78" fmla="*/ 76 w 200"/>
                <a:gd name="T79" fmla="*/ 172 h 190"/>
                <a:gd name="T80" fmla="*/ 56 w 200"/>
                <a:gd name="T81" fmla="*/ 182 h 190"/>
                <a:gd name="T82" fmla="*/ 40 w 200"/>
                <a:gd name="T83" fmla="*/ 176 h 190"/>
                <a:gd name="T84" fmla="*/ 28 w 200"/>
                <a:gd name="T85" fmla="*/ 152 h 190"/>
                <a:gd name="T86" fmla="*/ 8 w 200"/>
                <a:gd name="T87" fmla="*/ 134 h 190"/>
                <a:gd name="T88" fmla="*/ 14 w 200"/>
                <a:gd name="T89" fmla="*/ 118 h 190"/>
                <a:gd name="T90" fmla="*/ 22 w 200"/>
                <a:gd name="T91" fmla="*/ 118 h 190"/>
                <a:gd name="T92" fmla="*/ 38 w 200"/>
                <a:gd name="T93" fmla="*/ 110 h 190"/>
                <a:gd name="T94" fmla="*/ 38 w 200"/>
                <a:gd name="T95" fmla="*/ 94 h 190"/>
                <a:gd name="T96" fmla="*/ 44 w 200"/>
                <a:gd name="T97" fmla="*/ 74 h 190"/>
                <a:gd name="T98" fmla="*/ 48 w 200"/>
                <a:gd name="T99" fmla="*/ 46 h 190"/>
                <a:gd name="T100" fmla="*/ 42 w 200"/>
                <a:gd name="T101" fmla="*/ 32 h 190"/>
                <a:gd name="T102" fmla="*/ 62 w 200"/>
                <a:gd name="T103" fmla="*/ 44 h 190"/>
                <a:gd name="T104" fmla="*/ 72 w 200"/>
                <a:gd name="T105" fmla="*/ 42 h 190"/>
                <a:gd name="T106" fmla="*/ 88 w 200"/>
                <a:gd name="T107" fmla="*/ 28 h 190"/>
                <a:gd name="T108" fmla="*/ 104 w 200"/>
                <a:gd name="T109" fmla="*/ 16 h 190"/>
                <a:gd name="T110" fmla="*/ 134 w 200"/>
                <a:gd name="T111" fmla="*/ 8 h 190"/>
                <a:gd name="T112" fmla="*/ 138 w 200"/>
                <a:gd name="T113" fmla="*/ 8 h 190"/>
                <a:gd name="T114" fmla="*/ 154 w 200"/>
                <a:gd name="T115" fmla="*/ 8 h 190"/>
                <a:gd name="T116" fmla="*/ 170 w 200"/>
                <a:gd name="T117" fmla="*/ 16 h 190"/>
                <a:gd name="T118" fmla="*/ 176 w 200"/>
                <a:gd name="T119" fmla="*/ 40 h 190"/>
                <a:gd name="T120" fmla="*/ 180 w 200"/>
                <a:gd name="T121" fmla="*/ 62 h 190"/>
                <a:gd name="T122" fmla="*/ 190 w 200"/>
                <a:gd name="T123" fmla="*/ 96 h 190"/>
                <a:gd name="T124" fmla="*/ 190 w 200"/>
                <a:gd name="T125" fmla="*/ 11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0" h="190">
                  <a:moveTo>
                    <a:pt x="188" y="60"/>
                  </a:moveTo>
                  <a:lnTo>
                    <a:pt x="188" y="60"/>
                  </a:lnTo>
                  <a:lnTo>
                    <a:pt x="186" y="44"/>
                  </a:lnTo>
                  <a:lnTo>
                    <a:pt x="186" y="44"/>
                  </a:lnTo>
                  <a:lnTo>
                    <a:pt x="184" y="38"/>
                  </a:lnTo>
                  <a:lnTo>
                    <a:pt x="184" y="38"/>
                  </a:lnTo>
                  <a:lnTo>
                    <a:pt x="182" y="26"/>
                  </a:lnTo>
                  <a:lnTo>
                    <a:pt x="178" y="12"/>
                  </a:lnTo>
                  <a:lnTo>
                    <a:pt x="178" y="12"/>
                  </a:lnTo>
                  <a:lnTo>
                    <a:pt x="172" y="6"/>
                  </a:lnTo>
                  <a:lnTo>
                    <a:pt x="168" y="2"/>
                  </a:lnTo>
                  <a:lnTo>
                    <a:pt x="160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6" y="0"/>
                  </a:lnTo>
                  <a:lnTo>
                    <a:pt x="114" y="4"/>
                  </a:lnTo>
                  <a:lnTo>
                    <a:pt x="100" y="8"/>
                  </a:lnTo>
                  <a:lnTo>
                    <a:pt x="92" y="12"/>
                  </a:lnTo>
                  <a:lnTo>
                    <a:pt x="92" y="12"/>
                  </a:lnTo>
                  <a:lnTo>
                    <a:pt x="86" y="18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76" y="30"/>
                  </a:lnTo>
                  <a:lnTo>
                    <a:pt x="70" y="36"/>
                  </a:lnTo>
                  <a:lnTo>
                    <a:pt x="70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60" y="34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48" y="26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36" y="24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30"/>
                  </a:lnTo>
                  <a:lnTo>
                    <a:pt x="34" y="3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4"/>
                  </a:lnTo>
                  <a:lnTo>
                    <a:pt x="40" y="62"/>
                  </a:lnTo>
                  <a:lnTo>
                    <a:pt x="38" y="70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30" y="78"/>
                  </a:lnTo>
                  <a:lnTo>
                    <a:pt x="30" y="82"/>
                  </a:lnTo>
                  <a:lnTo>
                    <a:pt x="30" y="94"/>
                  </a:lnTo>
                  <a:lnTo>
                    <a:pt x="30" y="94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6" y="110"/>
                  </a:lnTo>
                  <a:lnTo>
                    <a:pt x="22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14" y="110"/>
                  </a:lnTo>
                  <a:lnTo>
                    <a:pt x="10" y="110"/>
                  </a:lnTo>
                  <a:lnTo>
                    <a:pt x="10" y="110"/>
                  </a:lnTo>
                  <a:lnTo>
                    <a:pt x="6" y="114"/>
                  </a:lnTo>
                  <a:lnTo>
                    <a:pt x="2" y="118"/>
                  </a:lnTo>
                  <a:lnTo>
                    <a:pt x="0" y="122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0" y="132"/>
                  </a:lnTo>
                  <a:lnTo>
                    <a:pt x="0" y="138"/>
                  </a:lnTo>
                  <a:lnTo>
                    <a:pt x="4" y="142"/>
                  </a:lnTo>
                  <a:lnTo>
                    <a:pt x="8" y="146"/>
                  </a:lnTo>
                  <a:lnTo>
                    <a:pt x="8" y="146"/>
                  </a:lnTo>
                  <a:lnTo>
                    <a:pt x="14" y="150"/>
                  </a:lnTo>
                  <a:lnTo>
                    <a:pt x="20" y="156"/>
                  </a:lnTo>
                  <a:lnTo>
                    <a:pt x="26" y="164"/>
                  </a:lnTo>
                  <a:lnTo>
                    <a:pt x="30" y="174"/>
                  </a:lnTo>
                  <a:lnTo>
                    <a:pt x="30" y="174"/>
                  </a:lnTo>
                  <a:lnTo>
                    <a:pt x="34" y="180"/>
                  </a:lnTo>
                  <a:lnTo>
                    <a:pt x="40" y="186"/>
                  </a:lnTo>
                  <a:lnTo>
                    <a:pt x="48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66" y="188"/>
                  </a:lnTo>
                  <a:lnTo>
                    <a:pt x="76" y="184"/>
                  </a:lnTo>
                  <a:lnTo>
                    <a:pt x="76" y="184"/>
                  </a:lnTo>
                  <a:lnTo>
                    <a:pt x="82" y="178"/>
                  </a:lnTo>
                  <a:lnTo>
                    <a:pt x="82" y="178"/>
                  </a:lnTo>
                  <a:lnTo>
                    <a:pt x="92" y="170"/>
                  </a:lnTo>
                  <a:lnTo>
                    <a:pt x="106" y="166"/>
                  </a:lnTo>
                  <a:lnTo>
                    <a:pt x="106" y="166"/>
                  </a:lnTo>
                  <a:lnTo>
                    <a:pt x="110" y="166"/>
                  </a:lnTo>
                  <a:lnTo>
                    <a:pt x="110" y="166"/>
                  </a:lnTo>
                  <a:lnTo>
                    <a:pt x="118" y="168"/>
                  </a:lnTo>
                  <a:lnTo>
                    <a:pt x="126" y="170"/>
                  </a:lnTo>
                  <a:lnTo>
                    <a:pt x="126" y="170"/>
                  </a:lnTo>
                  <a:lnTo>
                    <a:pt x="138" y="174"/>
                  </a:lnTo>
                  <a:lnTo>
                    <a:pt x="144" y="176"/>
                  </a:lnTo>
                  <a:lnTo>
                    <a:pt x="152" y="176"/>
                  </a:lnTo>
                  <a:lnTo>
                    <a:pt x="152" y="176"/>
                  </a:lnTo>
                  <a:lnTo>
                    <a:pt x="158" y="176"/>
                  </a:lnTo>
                  <a:lnTo>
                    <a:pt x="162" y="174"/>
                  </a:lnTo>
                  <a:lnTo>
                    <a:pt x="166" y="172"/>
                  </a:lnTo>
                  <a:lnTo>
                    <a:pt x="168" y="168"/>
                  </a:lnTo>
                  <a:lnTo>
                    <a:pt x="170" y="160"/>
                  </a:lnTo>
                  <a:lnTo>
                    <a:pt x="170" y="150"/>
                  </a:lnTo>
                  <a:lnTo>
                    <a:pt x="170" y="150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4" y="138"/>
                  </a:lnTo>
                  <a:lnTo>
                    <a:pt x="176" y="134"/>
                  </a:lnTo>
                  <a:lnTo>
                    <a:pt x="184" y="128"/>
                  </a:lnTo>
                  <a:lnTo>
                    <a:pt x="184" y="128"/>
                  </a:lnTo>
                  <a:lnTo>
                    <a:pt x="192" y="124"/>
                  </a:lnTo>
                  <a:lnTo>
                    <a:pt x="196" y="120"/>
                  </a:lnTo>
                  <a:lnTo>
                    <a:pt x="196" y="120"/>
                  </a:lnTo>
                  <a:lnTo>
                    <a:pt x="200" y="112"/>
                  </a:lnTo>
                  <a:lnTo>
                    <a:pt x="200" y="104"/>
                  </a:lnTo>
                  <a:lnTo>
                    <a:pt x="198" y="94"/>
                  </a:lnTo>
                  <a:lnTo>
                    <a:pt x="194" y="84"/>
                  </a:lnTo>
                  <a:lnTo>
                    <a:pt x="194" y="84"/>
                  </a:lnTo>
                  <a:lnTo>
                    <a:pt x="190" y="72"/>
                  </a:lnTo>
                  <a:lnTo>
                    <a:pt x="188" y="60"/>
                  </a:lnTo>
                  <a:lnTo>
                    <a:pt x="188" y="60"/>
                  </a:lnTo>
                  <a:close/>
                  <a:moveTo>
                    <a:pt x="190" y="114"/>
                  </a:moveTo>
                  <a:lnTo>
                    <a:pt x="190" y="114"/>
                  </a:lnTo>
                  <a:lnTo>
                    <a:pt x="186" y="118"/>
                  </a:lnTo>
                  <a:lnTo>
                    <a:pt x="180" y="122"/>
                  </a:lnTo>
                  <a:lnTo>
                    <a:pt x="180" y="122"/>
                  </a:lnTo>
                  <a:lnTo>
                    <a:pt x="170" y="130"/>
                  </a:lnTo>
                  <a:lnTo>
                    <a:pt x="166" y="134"/>
                  </a:lnTo>
                  <a:lnTo>
                    <a:pt x="164" y="140"/>
                  </a:lnTo>
                  <a:lnTo>
                    <a:pt x="164" y="140"/>
                  </a:lnTo>
                  <a:lnTo>
                    <a:pt x="162" y="150"/>
                  </a:lnTo>
                  <a:lnTo>
                    <a:pt x="162" y="150"/>
                  </a:lnTo>
                  <a:lnTo>
                    <a:pt x="162" y="160"/>
                  </a:lnTo>
                  <a:lnTo>
                    <a:pt x="162" y="164"/>
                  </a:lnTo>
                  <a:lnTo>
                    <a:pt x="158" y="168"/>
                  </a:lnTo>
                  <a:lnTo>
                    <a:pt x="152" y="168"/>
                  </a:lnTo>
                  <a:lnTo>
                    <a:pt x="152" y="168"/>
                  </a:lnTo>
                  <a:lnTo>
                    <a:pt x="140" y="166"/>
                  </a:lnTo>
                  <a:lnTo>
                    <a:pt x="130" y="162"/>
                  </a:lnTo>
                  <a:lnTo>
                    <a:pt x="130" y="162"/>
                  </a:lnTo>
                  <a:lnTo>
                    <a:pt x="120" y="160"/>
                  </a:lnTo>
                  <a:lnTo>
                    <a:pt x="110" y="158"/>
                  </a:lnTo>
                  <a:lnTo>
                    <a:pt x="110" y="158"/>
                  </a:lnTo>
                  <a:lnTo>
                    <a:pt x="104" y="158"/>
                  </a:lnTo>
                  <a:lnTo>
                    <a:pt x="104" y="158"/>
                  </a:lnTo>
                  <a:lnTo>
                    <a:pt x="94" y="160"/>
                  </a:lnTo>
                  <a:lnTo>
                    <a:pt x="88" y="164"/>
                  </a:lnTo>
                  <a:lnTo>
                    <a:pt x="76" y="172"/>
                  </a:lnTo>
                  <a:lnTo>
                    <a:pt x="76" y="172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64" y="180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0" y="182"/>
                  </a:lnTo>
                  <a:lnTo>
                    <a:pt x="46" y="178"/>
                  </a:lnTo>
                  <a:lnTo>
                    <a:pt x="40" y="176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32" y="160"/>
                  </a:lnTo>
                  <a:lnTo>
                    <a:pt x="28" y="152"/>
                  </a:lnTo>
                  <a:lnTo>
                    <a:pt x="20" y="144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8" y="134"/>
                  </a:lnTo>
                  <a:lnTo>
                    <a:pt x="8" y="128"/>
                  </a:lnTo>
                  <a:lnTo>
                    <a:pt x="8" y="128"/>
                  </a:lnTo>
                  <a:lnTo>
                    <a:pt x="10" y="122"/>
                  </a:lnTo>
                  <a:lnTo>
                    <a:pt x="14" y="118"/>
                  </a:lnTo>
                  <a:lnTo>
                    <a:pt x="14" y="118"/>
                  </a:lnTo>
                  <a:lnTo>
                    <a:pt x="20" y="118"/>
                  </a:lnTo>
                  <a:lnTo>
                    <a:pt x="22" y="118"/>
                  </a:lnTo>
                  <a:lnTo>
                    <a:pt x="22" y="118"/>
                  </a:lnTo>
                  <a:lnTo>
                    <a:pt x="28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8" y="110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94"/>
                  </a:lnTo>
                  <a:lnTo>
                    <a:pt x="38" y="94"/>
                  </a:lnTo>
                  <a:lnTo>
                    <a:pt x="38" y="84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44" y="74"/>
                  </a:lnTo>
                  <a:lnTo>
                    <a:pt x="48" y="64"/>
                  </a:lnTo>
                  <a:lnTo>
                    <a:pt x="48" y="54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8" y="42"/>
                  </a:lnTo>
                  <a:lnTo>
                    <a:pt x="62" y="44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78" y="40"/>
                  </a:lnTo>
                  <a:lnTo>
                    <a:pt x="82" y="36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104" y="16"/>
                  </a:lnTo>
                  <a:lnTo>
                    <a:pt x="114" y="12"/>
                  </a:lnTo>
                  <a:lnTo>
                    <a:pt x="126" y="8"/>
                  </a:lnTo>
                  <a:lnTo>
                    <a:pt x="134" y="8"/>
                  </a:lnTo>
                  <a:lnTo>
                    <a:pt x="134" y="8"/>
                  </a:lnTo>
                  <a:lnTo>
                    <a:pt x="134" y="8"/>
                  </a:lnTo>
                  <a:lnTo>
                    <a:pt x="134" y="8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46" y="8"/>
                  </a:lnTo>
                  <a:lnTo>
                    <a:pt x="146" y="8"/>
                  </a:lnTo>
                  <a:lnTo>
                    <a:pt x="154" y="8"/>
                  </a:lnTo>
                  <a:lnTo>
                    <a:pt x="154" y="8"/>
                  </a:lnTo>
                  <a:lnTo>
                    <a:pt x="160" y="8"/>
                  </a:lnTo>
                  <a:lnTo>
                    <a:pt x="164" y="10"/>
                  </a:lnTo>
                  <a:lnTo>
                    <a:pt x="168" y="12"/>
                  </a:lnTo>
                  <a:lnTo>
                    <a:pt x="170" y="16"/>
                  </a:lnTo>
                  <a:lnTo>
                    <a:pt x="170" y="16"/>
                  </a:lnTo>
                  <a:lnTo>
                    <a:pt x="174" y="28"/>
                  </a:lnTo>
                  <a:lnTo>
                    <a:pt x="176" y="40"/>
                  </a:lnTo>
                  <a:lnTo>
                    <a:pt x="176" y="40"/>
                  </a:lnTo>
                  <a:lnTo>
                    <a:pt x="178" y="46"/>
                  </a:lnTo>
                  <a:lnTo>
                    <a:pt x="178" y="46"/>
                  </a:lnTo>
                  <a:lnTo>
                    <a:pt x="180" y="62"/>
                  </a:lnTo>
                  <a:lnTo>
                    <a:pt x="180" y="62"/>
                  </a:lnTo>
                  <a:lnTo>
                    <a:pt x="182" y="74"/>
                  </a:lnTo>
                  <a:lnTo>
                    <a:pt x="186" y="88"/>
                  </a:lnTo>
                  <a:lnTo>
                    <a:pt x="186" y="88"/>
                  </a:lnTo>
                  <a:lnTo>
                    <a:pt x="190" y="96"/>
                  </a:lnTo>
                  <a:lnTo>
                    <a:pt x="192" y="104"/>
                  </a:lnTo>
                  <a:lnTo>
                    <a:pt x="192" y="110"/>
                  </a:lnTo>
                  <a:lnTo>
                    <a:pt x="190" y="114"/>
                  </a:lnTo>
                  <a:lnTo>
                    <a:pt x="190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</p:grpSp>
      <p:sp>
        <p:nvSpPr>
          <p:cNvPr id="5" name="텍스트 상자 479"/>
          <p:cNvSpPr txBox="1">
            <a:spLocks/>
          </p:cNvSpPr>
          <p:nvPr/>
        </p:nvSpPr>
        <p:spPr>
          <a:xfrm rot="0">
            <a:off x="860425" y="2801620"/>
            <a:ext cx="1080770" cy="45212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t">
            <a:spAutoFit/>
          </a:bodyPr>
          <a:lstStyle>
            <a:lvl1pPr marL="88900" indent="-88900">
              <a:lnSpc>
                <a:spcPct val="130000"/>
              </a:lnSpc>
              <a:buFontTx/>
              <a:buNone/>
              <a:defRPr lang="en-GB" altLang="en-US" sz="1200">
                <a:solidFill>
                  <a:schemeClr val="bg1"/>
                </a:solidFill>
                <a:latin typeface="맑은 고딕" charset="0"/>
                <a:ea typeface="맑은 고딕" charset="0"/>
              </a:defRPr>
            </a:lvl1pPr>
            <a:lvl2pPr marL="0" indent="0" fontAlgn="base" lvl="5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/>
            </a:lvl2pPr>
            <a:lvl3pPr marL="0" indent="0" fontAlgn="base" lvl="6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/>
            </a:lvl3pPr>
            <a:lvl4pPr marL="0" indent="0" fontAlgn="base" lvl="7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/>
            </a:lvl4pPr>
            <a:lvl5pPr marL="0" indent="0" fontAlgn="base" lvl="8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/>
            </a:lvl5pPr>
          </a:lstStyle>
          <a:p>
            <a:pPr marL="0" indent="0" algn="ctr">
              <a:buFontTx/>
              <a:buNone/>
            </a:pPr>
            <a:r>
              <a:rPr lang="ko-KR" altLang="en-US" sz="1800" b="1"/>
              <a:t>국산육</a:t>
            </a:r>
            <a:endParaRPr lang="ko-KR" altLang="en-US" sz="1800" b="1"/>
          </a:p>
        </p:txBody>
      </p:sp>
      <p:grpSp>
        <p:nvGrpSpPr>
          <p:cNvPr id="24877" name="그룹 24876"/>
          <p:cNvGrpSpPr/>
          <p:nvPr/>
        </p:nvGrpSpPr>
        <p:grpSpPr>
          <a:xfrm>
            <a:off x="6017895" y="4023995"/>
            <a:ext cx="2329180" cy="1121410"/>
            <a:chOff x="6017895" y="4023995"/>
            <a:chExt cx="2329180" cy="1121410"/>
          </a:xfrm>
          <a:solidFill>
            <a:schemeClr val="bg1">
              <a:alpha val="30000"/>
            </a:schemeClr>
          </a:solidFill>
        </p:grpSpPr>
        <p:grpSp>
          <p:nvGrpSpPr>
            <p:cNvPr id="9" name="Group 205"/>
            <p:cNvGrpSpPr>
              <a:grpSpLocks/>
            </p:cNvGrpSpPr>
            <p:nvPr/>
          </p:nvGrpSpPr>
          <p:grpSpPr bwMode="auto">
            <a:xfrm>
              <a:off x="6017895" y="4023995"/>
              <a:ext cx="2329180" cy="1121410"/>
              <a:chOff x="6017895" y="4023995"/>
              <a:chExt cx="2329180" cy="1121410"/>
            </a:xfrm>
            <a:grpFill/>
          </p:grpSpPr>
          <p:sp>
            <p:nvSpPr>
              <p:cNvPr id="24676" name=""/>
              <p:cNvSpPr>
                <a:spLocks noEditPoints="1"/>
              </p:cNvSpPr>
              <p:nvPr/>
            </p:nvSpPr>
            <p:spPr bwMode="auto">
              <a:xfrm>
                <a:off x="6017895" y="4079875"/>
                <a:ext cx="756285" cy="1065530"/>
              </a:xfrm>
              <a:custGeom>
                <a:avLst/>
                <a:gdLst>
                  <a:gd name="T0" fmla="*/ 908 w 1082"/>
                  <a:gd name="T1" fmla="*/ 810 h 1524"/>
                  <a:gd name="T2" fmla="*/ 798 w 1082"/>
                  <a:gd name="T3" fmla="*/ 728 h 1524"/>
                  <a:gd name="T4" fmla="*/ 696 w 1082"/>
                  <a:gd name="T5" fmla="*/ 726 h 1524"/>
                  <a:gd name="T6" fmla="*/ 616 w 1082"/>
                  <a:gd name="T7" fmla="*/ 742 h 1524"/>
                  <a:gd name="T8" fmla="*/ 526 w 1082"/>
                  <a:gd name="T9" fmla="*/ 668 h 1524"/>
                  <a:gd name="T10" fmla="*/ 448 w 1082"/>
                  <a:gd name="T11" fmla="*/ 624 h 1524"/>
                  <a:gd name="T12" fmla="*/ 518 w 1082"/>
                  <a:gd name="T13" fmla="*/ 502 h 1524"/>
                  <a:gd name="T14" fmla="*/ 594 w 1082"/>
                  <a:gd name="T15" fmla="*/ 498 h 1524"/>
                  <a:gd name="T16" fmla="*/ 700 w 1082"/>
                  <a:gd name="T17" fmla="*/ 424 h 1524"/>
                  <a:gd name="T18" fmla="*/ 736 w 1082"/>
                  <a:gd name="T19" fmla="*/ 370 h 1524"/>
                  <a:gd name="T20" fmla="*/ 796 w 1082"/>
                  <a:gd name="T21" fmla="*/ 332 h 1524"/>
                  <a:gd name="T22" fmla="*/ 850 w 1082"/>
                  <a:gd name="T23" fmla="*/ 324 h 1524"/>
                  <a:gd name="T24" fmla="*/ 852 w 1082"/>
                  <a:gd name="T25" fmla="*/ 294 h 1524"/>
                  <a:gd name="T26" fmla="*/ 880 w 1082"/>
                  <a:gd name="T27" fmla="*/ 258 h 1524"/>
                  <a:gd name="T28" fmla="*/ 948 w 1082"/>
                  <a:gd name="T29" fmla="*/ 212 h 1524"/>
                  <a:gd name="T30" fmla="*/ 914 w 1082"/>
                  <a:gd name="T31" fmla="*/ 150 h 1524"/>
                  <a:gd name="T32" fmla="*/ 858 w 1082"/>
                  <a:gd name="T33" fmla="*/ 120 h 1524"/>
                  <a:gd name="T34" fmla="*/ 730 w 1082"/>
                  <a:gd name="T35" fmla="*/ 238 h 1524"/>
                  <a:gd name="T36" fmla="*/ 664 w 1082"/>
                  <a:gd name="T37" fmla="*/ 152 h 1524"/>
                  <a:gd name="T38" fmla="*/ 764 w 1082"/>
                  <a:gd name="T39" fmla="*/ 100 h 1524"/>
                  <a:gd name="T40" fmla="*/ 810 w 1082"/>
                  <a:gd name="T41" fmla="*/ 104 h 1524"/>
                  <a:gd name="T42" fmla="*/ 814 w 1082"/>
                  <a:gd name="T43" fmla="*/ 80 h 1524"/>
                  <a:gd name="T44" fmla="*/ 890 w 1082"/>
                  <a:gd name="T45" fmla="*/ 48 h 1524"/>
                  <a:gd name="T46" fmla="*/ 874 w 1082"/>
                  <a:gd name="T47" fmla="*/ 88 h 1524"/>
                  <a:gd name="T48" fmla="*/ 902 w 1082"/>
                  <a:gd name="T49" fmla="*/ 124 h 1524"/>
                  <a:gd name="T50" fmla="*/ 934 w 1082"/>
                  <a:gd name="T51" fmla="*/ 84 h 1524"/>
                  <a:gd name="T52" fmla="*/ 954 w 1082"/>
                  <a:gd name="T53" fmla="*/ 56 h 1524"/>
                  <a:gd name="T54" fmla="*/ 898 w 1082"/>
                  <a:gd name="T55" fmla="*/ 4 h 1524"/>
                  <a:gd name="T56" fmla="*/ 844 w 1082"/>
                  <a:gd name="T57" fmla="*/ 18 h 1524"/>
                  <a:gd name="T58" fmla="*/ 848 w 1082"/>
                  <a:gd name="T59" fmla="*/ 42 h 1524"/>
                  <a:gd name="T60" fmla="*/ 778 w 1082"/>
                  <a:gd name="T61" fmla="*/ 60 h 1524"/>
                  <a:gd name="T62" fmla="*/ 814 w 1082"/>
                  <a:gd name="T63" fmla="*/ 2 h 1524"/>
                  <a:gd name="T64" fmla="*/ 728 w 1082"/>
                  <a:gd name="T65" fmla="*/ 64 h 1524"/>
                  <a:gd name="T66" fmla="*/ 710 w 1082"/>
                  <a:gd name="T67" fmla="*/ 56 h 1524"/>
                  <a:gd name="T68" fmla="*/ 624 w 1082"/>
                  <a:gd name="T69" fmla="*/ 60 h 1524"/>
                  <a:gd name="T70" fmla="*/ 474 w 1082"/>
                  <a:gd name="T71" fmla="*/ 42 h 1524"/>
                  <a:gd name="T72" fmla="*/ 318 w 1082"/>
                  <a:gd name="T73" fmla="*/ 32 h 1524"/>
                  <a:gd name="T74" fmla="*/ 174 w 1082"/>
                  <a:gd name="T75" fmla="*/ 82 h 1524"/>
                  <a:gd name="T76" fmla="*/ 142 w 1082"/>
                  <a:gd name="T77" fmla="*/ 110 h 1524"/>
                  <a:gd name="T78" fmla="*/ 92 w 1082"/>
                  <a:gd name="T79" fmla="*/ 164 h 1524"/>
                  <a:gd name="T80" fmla="*/ 28 w 1082"/>
                  <a:gd name="T81" fmla="*/ 208 h 1524"/>
                  <a:gd name="T82" fmla="*/ 124 w 1082"/>
                  <a:gd name="T83" fmla="*/ 182 h 1524"/>
                  <a:gd name="T84" fmla="*/ 180 w 1082"/>
                  <a:gd name="T85" fmla="*/ 148 h 1524"/>
                  <a:gd name="T86" fmla="*/ 242 w 1082"/>
                  <a:gd name="T87" fmla="*/ 144 h 1524"/>
                  <a:gd name="T88" fmla="*/ 300 w 1082"/>
                  <a:gd name="T89" fmla="*/ 202 h 1524"/>
                  <a:gd name="T90" fmla="*/ 298 w 1082"/>
                  <a:gd name="T91" fmla="*/ 290 h 1524"/>
                  <a:gd name="T92" fmla="*/ 276 w 1082"/>
                  <a:gd name="T93" fmla="*/ 490 h 1524"/>
                  <a:gd name="T94" fmla="*/ 310 w 1082"/>
                  <a:gd name="T95" fmla="*/ 566 h 1524"/>
                  <a:gd name="T96" fmla="*/ 348 w 1082"/>
                  <a:gd name="T97" fmla="*/ 574 h 1524"/>
                  <a:gd name="T98" fmla="*/ 504 w 1082"/>
                  <a:gd name="T99" fmla="*/ 694 h 1524"/>
                  <a:gd name="T100" fmla="*/ 586 w 1082"/>
                  <a:gd name="T101" fmla="*/ 770 h 1524"/>
                  <a:gd name="T102" fmla="*/ 610 w 1082"/>
                  <a:gd name="T103" fmla="*/ 836 h 1524"/>
                  <a:gd name="T104" fmla="*/ 628 w 1082"/>
                  <a:gd name="T105" fmla="*/ 986 h 1524"/>
                  <a:gd name="T106" fmla="*/ 722 w 1082"/>
                  <a:gd name="T107" fmla="*/ 1204 h 1524"/>
                  <a:gd name="T108" fmla="*/ 742 w 1082"/>
                  <a:gd name="T109" fmla="*/ 1364 h 1524"/>
                  <a:gd name="T110" fmla="*/ 760 w 1082"/>
                  <a:gd name="T111" fmla="*/ 1418 h 1524"/>
                  <a:gd name="T112" fmla="*/ 790 w 1082"/>
                  <a:gd name="T113" fmla="*/ 1480 h 1524"/>
                  <a:gd name="T114" fmla="*/ 848 w 1082"/>
                  <a:gd name="T115" fmla="*/ 1514 h 1524"/>
                  <a:gd name="T116" fmla="*/ 834 w 1082"/>
                  <a:gd name="T117" fmla="*/ 1378 h 1524"/>
                  <a:gd name="T118" fmla="*/ 930 w 1082"/>
                  <a:gd name="T119" fmla="*/ 1238 h 1524"/>
                  <a:gd name="T120" fmla="*/ 1038 w 1082"/>
                  <a:gd name="T121" fmla="*/ 1092 h 1524"/>
                  <a:gd name="T122" fmla="*/ 752 w 1082"/>
                  <a:gd name="T123" fmla="*/ 84 h 1524"/>
                  <a:gd name="T124" fmla="*/ 296 w 1082"/>
                  <a:gd name="T125" fmla="*/ 184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82" h="1524">
                    <a:moveTo>
                      <a:pt x="1072" y="918"/>
                    </a:moveTo>
                    <a:lnTo>
                      <a:pt x="1072" y="918"/>
                    </a:lnTo>
                    <a:lnTo>
                      <a:pt x="1070" y="918"/>
                    </a:lnTo>
                    <a:lnTo>
                      <a:pt x="1070" y="918"/>
                    </a:lnTo>
                    <a:lnTo>
                      <a:pt x="1066" y="918"/>
                    </a:lnTo>
                    <a:lnTo>
                      <a:pt x="1066" y="918"/>
                    </a:lnTo>
                    <a:lnTo>
                      <a:pt x="1062" y="918"/>
                    </a:lnTo>
                    <a:lnTo>
                      <a:pt x="1062" y="918"/>
                    </a:lnTo>
                    <a:lnTo>
                      <a:pt x="1058" y="916"/>
                    </a:lnTo>
                    <a:lnTo>
                      <a:pt x="1058" y="916"/>
                    </a:lnTo>
                    <a:lnTo>
                      <a:pt x="1058" y="916"/>
                    </a:lnTo>
                    <a:lnTo>
                      <a:pt x="1058" y="916"/>
                    </a:lnTo>
                    <a:lnTo>
                      <a:pt x="1056" y="916"/>
                    </a:lnTo>
                    <a:lnTo>
                      <a:pt x="1056" y="916"/>
                    </a:lnTo>
                    <a:lnTo>
                      <a:pt x="1056" y="916"/>
                    </a:lnTo>
                    <a:lnTo>
                      <a:pt x="1056" y="916"/>
                    </a:lnTo>
                    <a:lnTo>
                      <a:pt x="1054" y="914"/>
                    </a:lnTo>
                    <a:lnTo>
                      <a:pt x="1054" y="914"/>
                    </a:lnTo>
                    <a:lnTo>
                      <a:pt x="1054" y="914"/>
                    </a:lnTo>
                    <a:lnTo>
                      <a:pt x="1054" y="914"/>
                    </a:lnTo>
                    <a:lnTo>
                      <a:pt x="1052" y="912"/>
                    </a:lnTo>
                    <a:lnTo>
                      <a:pt x="1052" y="912"/>
                    </a:lnTo>
                    <a:lnTo>
                      <a:pt x="1050" y="912"/>
                    </a:lnTo>
                    <a:lnTo>
                      <a:pt x="1048" y="910"/>
                    </a:lnTo>
                    <a:lnTo>
                      <a:pt x="1048" y="910"/>
                    </a:lnTo>
                    <a:lnTo>
                      <a:pt x="1036" y="898"/>
                    </a:lnTo>
                    <a:lnTo>
                      <a:pt x="1030" y="894"/>
                    </a:lnTo>
                    <a:lnTo>
                      <a:pt x="1024" y="890"/>
                    </a:lnTo>
                    <a:lnTo>
                      <a:pt x="1024" y="890"/>
                    </a:lnTo>
                    <a:lnTo>
                      <a:pt x="1022" y="890"/>
                    </a:lnTo>
                    <a:lnTo>
                      <a:pt x="1022" y="890"/>
                    </a:lnTo>
                    <a:lnTo>
                      <a:pt x="1016" y="890"/>
                    </a:lnTo>
                    <a:lnTo>
                      <a:pt x="1016" y="890"/>
                    </a:lnTo>
                    <a:lnTo>
                      <a:pt x="1010" y="892"/>
                    </a:lnTo>
                    <a:lnTo>
                      <a:pt x="1010" y="892"/>
                    </a:lnTo>
                    <a:lnTo>
                      <a:pt x="1010" y="892"/>
                    </a:lnTo>
                    <a:lnTo>
                      <a:pt x="1006" y="890"/>
                    </a:lnTo>
                    <a:lnTo>
                      <a:pt x="1002" y="890"/>
                    </a:lnTo>
                    <a:lnTo>
                      <a:pt x="1002" y="890"/>
                    </a:lnTo>
                    <a:lnTo>
                      <a:pt x="1000" y="890"/>
                    </a:lnTo>
                    <a:lnTo>
                      <a:pt x="1000" y="890"/>
                    </a:lnTo>
                    <a:lnTo>
                      <a:pt x="998" y="890"/>
                    </a:lnTo>
                    <a:lnTo>
                      <a:pt x="996" y="888"/>
                    </a:lnTo>
                    <a:lnTo>
                      <a:pt x="996" y="888"/>
                    </a:lnTo>
                    <a:lnTo>
                      <a:pt x="992" y="886"/>
                    </a:lnTo>
                    <a:lnTo>
                      <a:pt x="988" y="886"/>
                    </a:lnTo>
                    <a:lnTo>
                      <a:pt x="988" y="886"/>
                    </a:lnTo>
                    <a:lnTo>
                      <a:pt x="984" y="886"/>
                    </a:lnTo>
                    <a:lnTo>
                      <a:pt x="984" y="886"/>
                    </a:lnTo>
                    <a:lnTo>
                      <a:pt x="984" y="888"/>
                    </a:lnTo>
                    <a:lnTo>
                      <a:pt x="984" y="888"/>
                    </a:lnTo>
                    <a:lnTo>
                      <a:pt x="984" y="888"/>
                    </a:lnTo>
                    <a:lnTo>
                      <a:pt x="984" y="888"/>
                    </a:lnTo>
                    <a:lnTo>
                      <a:pt x="984" y="886"/>
                    </a:lnTo>
                    <a:lnTo>
                      <a:pt x="984" y="886"/>
                    </a:lnTo>
                    <a:lnTo>
                      <a:pt x="982" y="886"/>
                    </a:lnTo>
                    <a:lnTo>
                      <a:pt x="982" y="886"/>
                    </a:lnTo>
                    <a:lnTo>
                      <a:pt x="982" y="886"/>
                    </a:lnTo>
                    <a:lnTo>
                      <a:pt x="978" y="888"/>
                    </a:lnTo>
                    <a:lnTo>
                      <a:pt x="978" y="888"/>
                    </a:lnTo>
                    <a:lnTo>
                      <a:pt x="976" y="890"/>
                    </a:lnTo>
                    <a:lnTo>
                      <a:pt x="976" y="890"/>
                    </a:lnTo>
                    <a:lnTo>
                      <a:pt x="976" y="890"/>
                    </a:lnTo>
                    <a:lnTo>
                      <a:pt x="976" y="890"/>
                    </a:lnTo>
                    <a:lnTo>
                      <a:pt x="978" y="886"/>
                    </a:lnTo>
                    <a:lnTo>
                      <a:pt x="978" y="886"/>
                    </a:lnTo>
                    <a:lnTo>
                      <a:pt x="978" y="884"/>
                    </a:lnTo>
                    <a:lnTo>
                      <a:pt x="978" y="884"/>
                    </a:lnTo>
                    <a:lnTo>
                      <a:pt x="978" y="882"/>
                    </a:lnTo>
                    <a:lnTo>
                      <a:pt x="978" y="882"/>
                    </a:lnTo>
                    <a:lnTo>
                      <a:pt x="976" y="882"/>
                    </a:lnTo>
                    <a:lnTo>
                      <a:pt x="976" y="882"/>
                    </a:lnTo>
                    <a:lnTo>
                      <a:pt x="976" y="882"/>
                    </a:lnTo>
                    <a:lnTo>
                      <a:pt x="976" y="882"/>
                    </a:lnTo>
                    <a:lnTo>
                      <a:pt x="978" y="880"/>
                    </a:lnTo>
                    <a:lnTo>
                      <a:pt x="978" y="878"/>
                    </a:lnTo>
                    <a:lnTo>
                      <a:pt x="978" y="878"/>
                    </a:lnTo>
                    <a:lnTo>
                      <a:pt x="976" y="878"/>
                    </a:lnTo>
                    <a:lnTo>
                      <a:pt x="976" y="878"/>
                    </a:lnTo>
                    <a:lnTo>
                      <a:pt x="974" y="878"/>
                    </a:lnTo>
                    <a:lnTo>
                      <a:pt x="974" y="878"/>
                    </a:lnTo>
                    <a:lnTo>
                      <a:pt x="974" y="874"/>
                    </a:lnTo>
                    <a:lnTo>
                      <a:pt x="974" y="874"/>
                    </a:lnTo>
                    <a:lnTo>
                      <a:pt x="974" y="872"/>
                    </a:lnTo>
                    <a:lnTo>
                      <a:pt x="974" y="872"/>
                    </a:lnTo>
                    <a:lnTo>
                      <a:pt x="972" y="872"/>
                    </a:lnTo>
                    <a:lnTo>
                      <a:pt x="972" y="872"/>
                    </a:lnTo>
                    <a:lnTo>
                      <a:pt x="970" y="874"/>
                    </a:lnTo>
                    <a:lnTo>
                      <a:pt x="970" y="874"/>
                    </a:lnTo>
                    <a:lnTo>
                      <a:pt x="968" y="876"/>
                    </a:lnTo>
                    <a:lnTo>
                      <a:pt x="968" y="876"/>
                    </a:lnTo>
                    <a:lnTo>
                      <a:pt x="968" y="876"/>
                    </a:lnTo>
                    <a:lnTo>
                      <a:pt x="968" y="876"/>
                    </a:lnTo>
                    <a:lnTo>
                      <a:pt x="968" y="874"/>
                    </a:lnTo>
                    <a:lnTo>
                      <a:pt x="968" y="874"/>
                    </a:lnTo>
                    <a:lnTo>
                      <a:pt x="958" y="868"/>
                    </a:lnTo>
                    <a:lnTo>
                      <a:pt x="946" y="864"/>
                    </a:lnTo>
                    <a:lnTo>
                      <a:pt x="946" y="864"/>
                    </a:lnTo>
                    <a:lnTo>
                      <a:pt x="946" y="864"/>
                    </a:lnTo>
                    <a:lnTo>
                      <a:pt x="946" y="864"/>
                    </a:lnTo>
                    <a:lnTo>
                      <a:pt x="940" y="866"/>
                    </a:lnTo>
                    <a:lnTo>
                      <a:pt x="940" y="866"/>
                    </a:lnTo>
                    <a:lnTo>
                      <a:pt x="936" y="868"/>
                    </a:lnTo>
                    <a:lnTo>
                      <a:pt x="934" y="872"/>
                    </a:lnTo>
                    <a:lnTo>
                      <a:pt x="934" y="872"/>
                    </a:lnTo>
                    <a:lnTo>
                      <a:pt x="932" y="874"/>
                    </a:lnTo>
                    <a:lnTo>
                      <a:pt x="932" y="874"/>
                    </a:lnTo>
                    <a:lnTo>
                      <a:pt x="928" y="878"/>
                    </a:lnTo>
                    <a:lnTo>
                      <a:pt x="928" y="878"/>
                    </a:lnTo>
                    <a:lnTo>
                      <a:pt x="928" y="880"/>
                    </a:lnTo>
                    <a:lnTo>
                      <a:pt x="928" y="880"/>
                    </a:lnTo>
                    <a:lnTo>
                      <a:pt x="924" y="884"/>
                    </a:lnTo>
                    <a:lnTo>
                      <a:pt x="924" y="884"/>
                    </a:lnTo>
                    <a:lnTo>
                      <a:pt x="926" y="878"/>
                    </a:lnTo>
                    <a:lnTo>
                      <a:pt x="926" y="878"/>
                    </a:lnTo>
                    <a:lnTo>
                      <a:pt x="928" y="878"/>
                    </a:lnTo>
                    <a:lnTo>
                      <a:pt x="928" y="878"/>
                    </a:lnTo>
                    <a:lnTo>
                      <a:pt x="928" y="876"/>
                    </a:lnTo>
                    <a:lnTo>
                      <a:pt x="930" y="876"/>
                    </a:lnTo>
                    <a:lnTo>
                      <a:pt x="930" y="876"/>
                    </a:lnTo>
                    <a:lnTo>
                      <a:pt x="932" y="872"/>
                    </a:lnTo>
                    <a:lnTo>
                      <a:pt x="932" y="872"/>
                    </a:lnTo>
                    <a:lnTo>
                      <a:pt x="934" y="870"/>
                    </a:lnTo>
                    <a:lnTo>
                      <a:pt x="934" y="870"/>
                    </a:lnTo>
                    <a:lnTo>
                      <a:pt x="934" y="866"/>
                    </a:lnTo>
                    <a:lnTo>
                      <a:pt x="934" y="866"/>
                    </a:lnTo>
                    <a:lnTo>
                      <a:pt x="936" y="866"/>
                    </a:lnTo>
                    <a:lnTo>
                      <a:pt x="936" y="866"/>
                    </a:lnTo>
                    <a:lnTo>
                      <a:pt x="936" y="862"/>
                    </a:lnTo>
                    <a:lnTo>
                      <a:pt x="936" y="860"/>
                    </a:lnTo>
                    <a:lnTo>
                      <a:pt x="936" y="860"/>
                    </a:lnTo>
                    <a:lnTo>
                      <a:pt x="926" y="858"/>
                    </a:lnTo>
                    <a:lnTo>
                      <a:pt x="926" y="858"/>
                    </a:lnTo>
                    <a:lnTo>
                      <a:pt x="924" y="858"/>
                    </a:lnTo>
                    <a:lnTo>
                      <a:pt x="924" y="858"/>
                    </a:lnTo>
                    <a:lnTo>
                      <a:pt x="924" y="856"/>
                    </a:lnTo>
                    <a:lnTo>
                      <a:pt x="924" y="856"/>
                    </a:lnTo>
                    <a:lnTo>
                      <a:pt x="924" y="854"/>
                    </a:lnTo>
                    <a:lnTo>
                      <a:pt x="922" y="854"/>
                    </a:lnTo>
                    <a:lnTo>
                      <a:pt x="922" y="854"/>
                    </a:lnTo>
                    <a:lnTo>
                      <a:pt x="920" y="854"/>
                    </a:lnTo>
                    <a:lnTo>
                      <a:pt x="920" y="854"/>
                    </a:lnTo>
                    <a:lnTo>
                      <a:pt x="918" y="854"/>
                    </a:lnTo>
                    <a:lnTo>
                      <a:pt x="918" y="854"/>
                    </a:lnTo>
                    <a:lnTo>
                      <a:pt x="918" y="852"/>
                    </a:lnTo>
                    <a:lnTo>
                      <a:pt x="918" y="852"/>
                    </a:lnTo>
                    <a:lnTo>
                      <a:pt x="918" y="850"/>
                    </a:lnTo>
                    <a:lnTo>
                      <a:pt x="918" y="850"/>
                    </a:lnTo>
                    <a:lnTo>
                      <a:pt x="918" y="846"/>
                    </a:lnTo>
                    <a:lnTo>
                      <a:pt x="918" y="846"/>
                    </a:lnTo>
                    <a:lnTo>
                      <a:pt x="920" y="840"/>
                    </a:lnTo>
                    <a:lnTo>
                      <a:pt x="920" y="840"/>
                    </a:lnTo>
                    <a:lnTo>
                      <a:pt x="920" y="836"/>
                    </a:lnTo>
                    <a:lnTo>
                      <a:pt x="916" y="834"/>
                    </a:lnTo>
                    <a:lnTo>
                      <a:pt x="916" y="834"/>
                    </a:lnTo>
                    <a:lnTo>
                      <a:pt x="912" y="832"/>
                    </a:lnTo>
                    <a:lnTo>
                      <a:pt x="910" y="828"/>
                    </a:lnTo>
                    <a:lnTo>
                      <a:pt x="910" y="828"/>
                    </a:lnTo>
                    <a:lnTo>
                      <a:pt x="910" y="822"/>
                    </a:lnTo>
                    <a:lnTo>
                      <a:pt x="910" y="822"/>
                    </a:lnTo>
                    <a:lnTo>
                      <a:pt x="910" y="820"/>
                    </a:lnTo>
                    <a:lnTo>
                      <a:pt x="910" y="820"/>
                    </a:lnTo>
                    <a:lnTo>
                      <a:pt x="908" y="818"/>
                    </a:lnTo>
                    <a:lnTo>
                      <a:pt x="908" y="818"/>
                    </a:lnTo>
                    <a:lnTo>
                      <a:pt x="908" y="810"/>
                    </a:lnTo>
                    <a:lnTo>
                      <a:pt x="908" y="810"/>
                    </a:lnTo>
                    <a:lnTo>
                      <a:pt x="908" y="810"/>
                    </a:lnTo>
                    <a:lnTo>
                      <a:pt x="908" y="810"/>
                    </a:lnTo>
                    <a:lnTo>
                      <a:pt x="906" y="806"/>
                    </a:lnTo>
                    <a:lnTo>
                      <a:pt x="902" y="806"/>
                    </a:lnTo>
                    <a:lnTo>
                      <a:pt x="902" y="806"/>
                    </a:lnTo>
                    <a:lnTo>
                      <a:pt x="902" y="806"/>
                    </a:lnTo>
                    <a:lnTo>
                      <a:pt x="902" y="806"/>
                    </a:lnTo>
                    <a:lnTo>
                      <a:pt x="900" y="804"/>
                    </a:lnTo>
                    <a:lnTo>
                      <a:pt x="900" y="804"/>
                    </a:lnTo>
                    <a:lnTo>
                      <a:pt x="900" y="804"/>
                    </a:lnTo>
                    <a:lnTo>
                      <a:pt x="900" y="804"/>
                    </a:lnTo>
                    <a:lnTo>
                      <a:pt x="888" y="792"/>
                    </a:lnTo>
                    <a:lnTo>
                      <a:pt x="888" y="792"/>
                    </a:lnTo>
                    <a:lnTo>
                      <a:pt x="886" y="790"/>
                    </a:lnTo>
                    <a:lnTo>
                      <a:pt x="886" y="790"/>
                    </a:lnTo>
                    <a:lnTo>
                      <a:pt x="886" y="790"/>
                    </a:lnTo>
                    <a:lnTo>
                      <a:pt x="886" y="790"/>
                    </a:lnTo>
                    <a:lnTo>
                      <a:pt x="884" y="790"/>
                    </a:lnTo>
                    <a:lnTo>
                      <a:pt x="884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78" y="788"/>
                    </a:lnTo>
                    <a:lnTo>
                      <a:pt x="878" y="788"/>
                    </a:lnTo>
                    <a:lnTo>
                      <a:pt x="876" y="786"/>
                    </a:lnTo>
                    <a:lnTo>
                      <a:pt x="876" y="786"/>
                    </a:lnTo>
                    <a:lnTo>
                      <a:pt x="868" y="786"/>
                    </a:lnTo>
                    <a:lnTo>
                      <a:pt x="868" y="786"/>
                    </a:lnTo>
                    <a:lnTo>
                      <a:pt x="866" y="786"/>
                    </a:lnTo>
                    <a:lnTo>
                      <a:pt x="866" y="786"/>
                    </a:lnTo>
                    <a:lnTo>
                      <a:pt x="864" y="786"/>
                    </a:lnTo>
                    <a:lnTo>
                      <a:pt x="864" y="786"/>
                    </a:lnTo>
                    <a:lnTo>
                      <a:pt x="860" y="786"/>
                    </a:lnTo>
                    <a:lnTo>
                      <a:pt x="860" y="786"/>
                    </a:lnTo>
                    <a:lnTo>
                      <a:pt x="860" y="786"/>
                    </a:lnTo>
                    <a:lnTo>
                      <a:pt x="860" y="786"/>
                    </a:lnTo>
                    <a:lnTo>
                      <a:pt x="856" y="786"/>
                    </a:lnTo>
                    <a:lnTo>
                      <a:pt x="856" y="786"/>
                    </a:lnTo>
                    <a:lnTo>
                      <a:pt x="856" y="786"/>
                    </a:lnTo>
                    <a:lnTo>
                      <a:pt x="856" y="786"/>
                    </a:lnTo>
                    <a:lnTo>
                      <a:pt x="850" y="786"/>
                    </a:lnTo>
                    <a:lnTo>
                      <a:pt x="850" y="786"/>
                    </a:lnTo>
                    <a:lnTo>
                      <a:pt x="848" y="786"/>
                    </a:lnTo>
                    <a:lnTo>
                      <a:pt x="848" y="786"/>
                    </a:lnTo>
                    <a:lnTo>
                      <a:pt x="844" y="786"/>
                    </a:lnTo>
                    <a:lnTo>
                      <a:pt x="844" y="786"/>
                    </a:lnTo>
                    <a:lnTo>
                      <a:pt x="844" y="782"/>
                    </a:lnTo>
                    <a:lnTo>
                      <a:pt x="844" y="782"/>
                    </a:lnTo>
                    <a:lnTo>
                      <a:pt x="842" y="782"/>
                    </a:lnTo>
                    <a:lnTo>
                      <a:pt x="842" y="782"/>
                    </a:lnTo>
                    <a:lnTo>
                      <a:pt x="840" y="782"/>
                    </a:lnTo>
                    <a:lnTo>
                      <a:pt x="840" y="782"/>
                    </a:lnTo>
                    <a:lnTo>
                      <a:pt x="840" y="780"/>
                    </a:lnTo>
                    <a:lnTo>
                      <a:pt x="840" y="780"/>
                    </a:lnTo>
                    <a:lnTo>
                      <a:pt x="838" y="778"/>
                    </a:lnTo>
                    <a:lnTo>
                      <a:pt x="836" y="776"/>
                    </a:lnTo>
                    <a:lnTo>
                      <a:pt x="836" y="776"/>
                    </a:lnTo>
                    <a:lnTo>
                      <a:pt x="836" y="776"/>
                    </a:lnTo>
                    <a:lnTo>
                      <a:pt x="834" y="776"/>
                    </a:lnTo>
                    <a:lnTo>
                      <a:pt x="834" y="776"/>
                    </a:lnTo>
                    <a:lnTo>
                      <a:pt x="832" y="774"/>
                    </a:lnTo>
                    <a:lnTo>
                      <a:pt x="832" y="774"/>
                    </a:lnTo>
                    <a:lnTo>
                      <a:pt x="832" y="774"/>
                    </a:lnTo>
                    <a:lnTo>
                      <a:pt x="832" y="774"/>
                    </a:lnTo>
                    <a:lnTo>
                      <a:pt x="830" y="778"/>
                    </a:lnTo>
                    <a:lnTo>
                      <a:pt x="830" y="778"/>
                    </a:lnTo>
                    <a:lnTo>
                      <a:pt x="830" y="772"/>
                    </a:lnTo>
                    <a:lnTo>
                      <a:pt x="830" y="772"/>
                    </a:lnTo>
                    <a:lnTo>
                      <a:pt x="828" y="766"/>
                    </a:lnTo>
                    <a:lnTo>
                      <a:pt x="826" y="764"/>
                    </a:lnTo>
                    <a:lnTo>
                      <a:pt x="826" y="764"/>
                    </a:lnTo>
                    <a:lnTo>
                      <a:pt x="826" y="762"/>
                    </a:lnTo>
                    <a:lnTo>
                      <a:pt x="826" y="762"/>
                    </a:lnTo>
                    <a:lnTo>
                      <a:pt x="822" y="758"/>
                    </a:lnTo>
                    <a:lnTo>
                      <a:pt x="822" y="758"/>
                    </a:lnTo>
                    <a:lnTo>
                      <a:pt x="820" y="758"/>
                    </a:lnTo>
                    <a:lnTo>
                      <a:pt x="820" y="758"/>
                    </a:lnTo>
                    <a:lnTo>
                      <a:pt x="818" y="758"/>
                    </a:lnTo>
                    <a:lnTo>
                      <a:pt x="818" y="758"/>
                    </a:lnTo>
                    <a:lnTo>
                      <a:pt x="816" y="756"/>
                    </a:lnTo>
                    <a:lnTo>
                      <a:pt x="816" y="756"/>
                    </a:lnTo>
                    <a:lnTo>
                      <a:pt x="816" y="754"/>
                    </a:lnTo>
                    <a:lnTo>
                      <a:pt x="814" y="754"/>
                    </a:lnTo>
                    <a:lnTo>
                      <a:pt x="814" y="754"/>
                    </a:lnTo>
                    <a:lnTo>
                      <a:pt x="812" y="754"/>
                    </a:lnTo>
                    <a:lnTo>
                      <a:pt x="812" y="754"/>
                    </a:lnTo>
                    <a:lnTo>
                      <a:pt x="810" y="754"/>
                    </a:lnTo>
                    <a:lnTo>
                      <a:pt x="810" y="754"/>
                    </a:lnTo>
                    <a:lnTo>
                      <a:pt x="808" y="754"/>
                    </a:lnTo>
                    <a:lnTo>
                      <a:pt x="808" y="754"/>
                    </a:lnTo>
                    <a:lnTo>
                      <a:pt x="804" y="754"/>
                    </a:lnTo>
                    <a:lnTo>
                      <a:pt x="804" y="754"/>
                    </a:lnTo>
                    <a:lnTo>
                      <a:pt x="804" y="754"/>
                    </a:lnTo>
                    <a:lnTo>
                      <a:pt x="804" y="754"/>
                    </a:lnTo>
                    <a:lnTo>
                      <a:pt x="804" y="752"/>
                    </a:lnTo>
                    <a:lnTo>
                      <a:pt x="804" y="752"/>
                    </a:lnTo>
                    <a:lnTo>
                      <a:pt x="804" y="750"/>
                    </a:lnTo>
                    <a:lnTo>
                      <a:pt x="804" y="750"/>
                    </a:lnTo>
                    <a:lnTo>
                      <a:pt x="806" y="750"/>
                    </a:lnTo>
                    <a:lnTo>
                      <a:pt x="806" y="750"/>
                    </a:lnTo>
                    <a:lnTo>
                      <a:pt x="808" y="746"/>
                    </a:lnTo>
                    <a:lnTo>
                      <a:pt x="808" y="746"/>
                    </a:lnTo>
                    <a:lnTo>
                      <a:pt x="808" y="746"/>
                    </a:lnTo>
                    <a:lnTo>
                      <a:pt x="808" y="744"/>
                    </a:lnTo>
                    <a:lnTo>
                      <a:pt x="808" y="744"/>
                    </a:lnTo>
                    <a:lnTo>
                      <a:pt x="806" y="744"/>
                    </a:lnTo>
                    <a:lnTo>
                      <a:pt x="806" y="744"/>
                    </a:lnTo>
                    <a:lnTo>
                      <a:pt x="806" y="742"/>
                    </a:lnTo>
                    <a:lnTo>
                      <a:pt x="806" y="742"/>
                    </a:lnTo>
                    <a:lnTo>
                      <a:pt x="804" y="742"/>
                    </a:lnTo>
                    <a:lnTo>
                      <a:pt x="804" y="742"/>
                    </a:lnTo>
                    <a:lnTo>
                      <a:pt x="804" y="742"/>
                    </a:lnTo>
                    <a:lnTo>
                      <a:pt x="804" y="742"/>
                    </a:lnTo>
                    <a:lnTo>
                      <a:pt x="802" y="740"/>
                    </a:lnTo>
                    <a:lnTo>
                      <a:pt x="802" y="740"/>
                    </a:lnTo>
                    <a:lnTo>
                      <a:pt x="800" y="740"/>
                    </a:lnTo>
                    <a:lnTo>
                      <a:pt x="800" y="740"/>
                    </a:lnTo>
                    <a:lnTo>
                      <a:pt x="800" y="738"/>
                    </a:lnTo>
                    <a:lnTo>
                      <a:pt x="800" y="738"/>
                    </a:lnTo>
                    <a:lnTo>
                      <a:pt x="798" y="740"/>
                    </a:lnTo>
                    <a:lnTo>
                      <a:pt x="798" y="740"/>
                    </a:lnTo>
                    <a:lnTo>
                      <a:pt x="796" y="740"/>
                    </a:lnTo>
                    <a:lnTo>
                      <a:pt x="796" y="740"/>
                    </a:lnTo>
                    <a:lnTo>
                      <a:pt x="796" y="740"/>
                    </a:lnTo>
                    <a:lnTo>
                      <a:pt x="796" y="740"/>
                    </a:lnTo>
                    <a:lnTo>
                      <a:pt x="796" y="738"/>
                    </a:lnTo>
                    <a:lnTo>
                      <a:pt x="796" y="738"/>
                    </a:lnTo>
                    <a:lnTo>
                      <a:pt x="794" y="738"/>
                    </a:lnTo>
                    <a:lnTo>
                      <a:pt x="794" y="738"/>
                    </a:lnTo>
                    <a:lnTo>
                      <a:pt x="794" y="738"/>
                    </a:lnTo>
                    <a:lnTo>
                      <a:pt x="794" y="738"/>
                    </a:lnTo>
                    <a:lnTo>
                      <a:pt x="792" y="740"/>
                    </a:lnTo>
                    <a:lnTo>
                      <a:pt x="792" y="740"/>
                    </a:lnTo>
                    <a:lnTo>
                      <a:pt x="790" y="738"/>
                    </a:lnTo>
                    <a:lnTo>
                      <a:pt x="790" y="738"/>
                    </a:lnTo>
                    <a:lnTo>
                      <a:pt x="790" y="738"/>
                    </a:lnTo>
                    <a:lnTo>
                      <a:pt x="790" y="738"/>
                    </a:lnTo>
                    <a:lnTo>
                      <a:pt x="790" y="736"/>
                    </a:lnTo>
                    <a:lnTo>
                      <a:pt x="790" y="736"/>
                    </a:lnTo>
                    <a:lnTo>
                      <a:pt x="790" y="734"/>
                    </a:lnTo>
                    <a:lnTo>
                      <a:pt x="790" y="734"/>
                    </a:lnTo>
                    <a:lnTo>
                      <a:pt x="788" y="734"/>
                    </a:lnTo>
                    <a:lnTo>
                      <a:pt x="788" y="734"/>
                    </a:lnTo>
                    <a:lnTo>
                      <a:pt x="788" y="732"/>
                    </a:lnTo>
                    <a:lnTo>
                      <a:pt x="788" y="732"/>
                    </a:lnTo>
                    <a:lnTo>
                      <a:pt x="786" y="732"/>
                    </a:lnTo>
                    <a:lnTo>
                      <a:pt x="786" y="732"/>
                    </a:lnTo>
                    <a:lnTo>
                      <a:pt x="786" y="732"/>
                    </a:lnTo>
                    <a:lnTo>
                      <a:pt x="786" y="732"/>
                    </a:lnTo>
                    <a:lnTo>
                      <a:pt x="786" y="732"/>
                    </a:lnTo>
                    <a:lnTo>
                      <a:pt x="788" y="732"/>
                    </a:lnTo>
                    <a:lnTo>
                      <a:pt x="788" y="732"/>
                    </a:lnTo>
                    <a:lnTo>
                      <a:pt x="788" y="732"/>
                    </a:lnTo>
                    <a:lnTo>
                      <a:pt x="788" y="732"/>
                    </a:lnTo>
                    <a:lnTo>
                      <a:pt x="790" y="732"/>
                    </a:lnTo>
                    <a:lnTo>
                      <a:pt x="790" y="732"/>
                    </a:lnTo>
                    <a:lnTo>
                      <a:pt x="790" y="732"/>
                    </a:lnTo>
                    <a:lnTo>
                      <a:pt x="792" y="732"/>
                    </a:lnTo>
                    <a:lnTo>
                      <a:pt x="792" y="732"/>
                    </a:lnTo>
                    <a:lnTo>
                      <a:pt x="794" y="730"/>
                    </a:lnTo>
                    <a:lnTo>
                      <a:pt x="794" y="730"/>
                    </a:lnTo>
                    <a:lnTo>
                      <a:pt x="794" y="730"/>
                    </a:lnTo>
                    <a:lnTo>
                      <a:pt x="794" y="730"/>
                    </a:lnTo>
                    <a:lnTo>
                      <a:pt x="794" y="730"/>
                    </a:lnTo>
                    <a:lnTo>
                      <a:pt x="794" y="730"/>
                    </a:lnTo>
                    <a:lnTo>
                      <a:pt x="798" y="730"/>
                    </a:lnTo>
                    <a:lnTo>
                      <a:pt x="798" y="730"/>
                    </a:lnTo>
                    <a:lnTo>
                      <a:pt x="798" y="728"/>
                    </a:lnTo>
                    <a:lnTo>
                      <a:pt x="798" y="728"/>
                    </a:lnTo>
                    <a:lnTo>
                      <a:pt x="796" y="728"/>
                    </a:lnTo>
                    <a:lnTo>
                      <a:pt x="796" y="728"/>
                    </a:lnTo>
                    <a:lnTo>
                      <a:pt x="794" y="728"/>
                    </a:lnTo>
                    <a:lnTo>
                      <a:pt x="794" y="728"/>
                    </a:lnTo>
                    <a:lnTo>
                      <a:pt x="790" y="728"/>
                    </a:lnTo>
                    <a:lnTo>
                      <a:pt x="790" y="728"/>
                    </a:lnTo>
                    <a:lnTo>
                      <a:pt x="786" y="728"/>
                    </a:lnTo>
                    <a:lnTo>
                      <a:pt x="786" y="728"/>
                    </a:lnTo>
                    <a:lnTo>
                      <a:pt x="786" y="728"/>
                    </a:lnTo>
                    <a:lnTo>
                      <a:pt x="786" y="728"/>
                    </a:lnTo>
                    <a:lnTo>
                      <a:pt x="782" y="728"/>
                    </a:lnTo>
                    <a:lnTo>
                      <a:pt x="782" y="728"/>
                    </a:lnTo>
                    <a:lnTo>
                      <a:pt x="778" y="728"/>
                    </a:lnTo>
                    <a:lnTo>
                      <a:pt x="778" y="728"/>
                    </a:lnTo>
                    <a:lnTo>
                      <a:pt x="778" y="728"/>
                    </a:lnTo>
                    <a:lnTo>
                      <a:pt x="778" y="728"/>
                    </a:lnTo>
                    <a:lnTo>
                      <a:pt x="776" y="728"/>
                    </a:lnTo>
                    <a:lnTo>
                      <a:pt x="776" y="728"/>
                    </a:lnTo>
                    <a:lnTo>
                      <a:pt x="772" y="730"/>
                    </a:lnTo>
                    <a:lnTo>
                      <a:pt x="772" y="730"/>
                    </a:lnTo>
                    <a:lnTo>
                      <a:pt x="772" y="730"/>
                    </a:lnTo>
                    <a:lnTo>
                      <a:pt x="772" y="730"/>
                    </a:lnTo>
                    <a:lnTo>
                      <a:pt x="770" y="730"/>
                    </a:lnTo>
                    <a:lnTo>
                      <a:pt x="770" y="730"/>
                    </a:lnTo>
                    <a:lnTo>
                      <a:pt x="772" y="730"/>
                    </a:lnTo>
                    <a:lnTo>
                      <a:pt x="772" y="730"/>
                    </a:lnTo>
                    <a:lnTo>
                      <a:pt x="772" y="732"/>
                    </a:lnTo>
                    <a:lnTo>
                      <a:pt x="772" y="732"/>
                    </a:lnTo>
                    <a:lnTo>
                      <a:pt x="770" y="732"/>
                    </a:lnTo>
                    <a:lnTo>
                      <a:pt x="770" y="732"/>
                    </a:lnTo>
                    <a:lnTo>
                      <a:pt x="768" y="734"/>
                    </a:lnTo>
                    <a:lnTo>
                      <a:pt x="768" y="734"/>
                    </a:lnTo>
                    <a:lnTo>
                      <a:pt x="766" y="736"/>
                    </a:lnTo>
                    <a:lnTo>
                      <a:pt x="766" y="736"/>
                    </a:lnTo>
                    <a:lnTo>
                      <a:pt x="764" y="736"/>
                    </a:lnTo>
                    <a:lnTo>
                      <a:pt x="764" y="736"/>
                    </a:lnTo>
                    <a:lnTo>
                      <a:pt x="764" y="736"/>
                    </a:lnTo>
                    <a:lnTo>
                      <a:pt x="762" y="736"/>
                    </a:lnTo>
                    <a:lnTo>
                      <a:pt x="762" y="736"/>
                    </a:lnTo>
                    <a:lnTo>
                      <a:pt x="760" y="736"/>
                    </a:lnTo>
                    <a:lnTo>
                      <a:pt x="760" y="736"/>
                    </a:lnTo>
                    <a:lnTo>
                      <a:pt x="758" y="734"/>
                    </a:lnTo>
                    <a:lnTo>
                      <a:pt x="758" y="734"/>
                    </a:lnTo>
                    <a:lnTo>
                      <a:pt x="756" y="734"/>
                    </a:lnTo>
                    <a:lnTo>
                      <a:pt x="756" y="734"/>
                    </a:lnTo>
                    <a:lnTo>
                      <a:pt x="756" y="734"/>
                    </a:lnTo>
                    <a:lnTo>
                      <a:pt x="756" y="734"/>
                    </a:lnTo>
                    <a:lnTo>
                      <a:pt x="754" y="734"/>
                    </a:lnTo>
                    <a:lnTo>
                      <a:pt x="754" y="734"/>
                    </a:lnTo>
                    <a:lnTo>
                      <a:pt x="754" y="732"/>
                    </a:lnTo>
                    <a:lnTo>
                      <a:pt x="754" y="732"/>
                    </a:lnTo>
                    <a:lnTo>
                      <a:pt x="752" y="732"/>
                    </a:lnTo>
                    <a:lnTo>
                      <a:pt x="752" y="732"/>
                    </a:lnTo>
                    <a:lnTo>
                      <a:pt x="752" y="730"/>
                    </a:lnTo>
                    <a:lnTo>
                      <a:pt x="750" y="730"/>
                    </a:lnTo>
                    <a:lnTo>
                      <a:pt x="750" y="730"/>
                    </a:lnTo>
                    <a:lnTo>
                      <a:pt x="748" y="728"/>
                    </a:lnTo>
                    <a:lnTo>
                      <a:pt x="748" y="728"/>
                    </a:lnTo>
                    <a:lnTo>
                      <a:pt x="746" y="730"/>
                    </a:lnTo>
                    <a:lnTo>
                      <a:pt x="746" y="730"/>
                    </a:lnTo>
                    <a:lnTo>
                      <a:pt x="744" y="730"/>
                    </a:lnTo>
                    <a:lnTo>
                      <a:pt x="744" y="730"/>
                    </a:lnTo>
                    <a:lnTo>
                      <a:pt x="740" y="730"/>
                    </a:lnTo>
                    <a:lnTo>
                      <a:pt x="740" y="730"/>
                    </a:lnTo>
                    <a:lnTo>
                      <a:pt x="738" y="730"/>
                    </a:lnTo>
                    <a:lnTo>
                      <a:pt x="738" y="730"/>
                    </a:lnTo>
                    <a:lnTo>
                      <a:pt x="732" y="730"/>
                    </a:lnTo>
                    <a:lnTo>
                      <a:pt x="732" y="730"/>
                    </a:lnTo>
                    <a:lnTo>
                      <a:pt x="730" y="730"/>
                    </a:lnTo>
                    <a:lnTo>
                      <a:pt x="730" y="730"/>
                    </a:lnTo>
                    <a:lnTo>
                      <a:pt x="728" y="728"/>
                    </a:lnTo>
                    <a:lnTo>
                      <a:pt x="728" y="728"/>
                    </a:lnTo>
                    <a:lnTo>
                      <a:pt x="728" y="728"/>
                    </a:lnTo>
                    <a:lnTo>
                      <a:pt x="728" y="728"/>
                    </a:lnTo>
                    <a:lnTo>
                      <a:pt x="728" y="728"/>
                    </a:lnTo>
                    <a:lnTo>
                      <a:pt x="728" y="728"/>
                    </a:lnTo>
                    <a:lnTo>
                      <a:pt x="730" y="728"/>
                    </a:lnTo>
                    <a:lnTo>
                      <a:pt x="730" y="728"/>
                    </a:lnTo>
                    <a:lnTo>
                      <a:pt x="730" y="726"/>
                    </a:lnTo>
                    <a:lnTo>
                      <a:pt x="730" y="726"/>
                    </a:lnTo>
                    <a:lnTo>
                      <a:pt x="732" y="724"/>
                    </a:lnTo>
                    <a:lnTo>
                      <a:pt x="732" y="724"/>
                    </a:lnTo>
                    <a:lnTo>
                      <a:pt x="732" y="724"/>
                    </a:lnTo>
                    <a:lnTo>
                      <a:pt x="732" y="724"/>
                    </a:lnTo>
                    <a:lnTo>
                      <a:pt x="730" y="722"/>
                    </a:lnTo>
                    <a:lnTo>
                      <a:pt x="730" y="722"/>
                    </a:lnTo>
                    <a:lnTo>
                      <a:pt x="728" y="722"/>
                    </a:lnTo>
                    <a:lnTo>
                      <a:pt x="728" y="722"/>
                    </a:lnTo>
                    <a:lnTo>
                      <a:pt x="728" y="722"/>
                    </a:lnTo>
                    <a:lnTo>
                      <a:pt x="728" y="722"/>
                    </a:lnTo>
                    <a:lnTo>
                      <a:pt x="726" y="720"/>
                    </a:lnTo>
                    <a:lnTo>
                      <a:pt x="726" y="720"/>
                    </a:lnTo>
                    <a:lnTo>
                      <a:pt x="726" y="720"/>
                    </a:lnTo>
                    <a:lnTo>
                      <a:pt x="726" y="720"/>
                    </a:lnTo>
                    <a:lnTo>
                      <a:pt x="726" y="720"/>
                    </a:lnTo>
                    <a:lnTo>
                      <a:pt x="726" y="720"/>
                    </a:lnTo>
                    <a:lnTo>
                      <a:pt x="724" y="720"/>
                    </a:lnTo>
                    <a:lnTo>
                      <a:pt x="724" y="720"/>
                    </a:lnTo>
                    <a:lnTo>
                      <a:pt x="722" y="720"/>
                    </a:lnTo>
                    <a:lnTo>
                      <a:pt x="722" y="720"/>
                    </a:lnTo>
                    <a:lnTo>
                      <a:pt x="720" y="718"/>
                    </a:lnTo>
                    <a:lnTo>
                      <a:pt x="720" y="718"/>
                    </a:lnTo>
                    <a:lnTo>
                      <a:pt x="718" y="718"/>
                    </a:lnTo>
                    <a:lnTo>
                      <a:pt x="718" y="718"/>
                    </a:lnTo>
                    <a:lnTo>
                      <a:pt x="716" y="718"/>
                    </a:lnTo>
                    <a:lnTo>
                      <a:pt x="716" y="718"/>
                    </a:lnTo>
                    <a:lnTo>
                      <a:pt x="716" y="720"/>
                    </a:lnTo>
                    <a:lnTo>
                      <a:pt x="716" y="720"/>
                    </a:lnTo>
                    <a:lnTo>
                      <a:pt x="716" y="718"/>
                    </a:lnTo>
                    <a:lnTo>
                      <a:pt x="714" y="718"/>
                    </a:lnTo>
                    <a:lnTo>
                      <a:pt x="714" y="718"/>
                    </a:lnTo>
                    <a:lnTo>
                      <a:pt x="714" y="718"/>
                    </a:lnTo>
                    <a:lnTo>
                      <a:pt x="714" y="718"/>
                    </a:lnTo>
                    <a:lnTo>
                      <a:pt x="714" y="714"/>
                    </a:lnTo>
                    <a:lnTo>
                      <a:pt x="714" y="714"/>
                    </a:lnTo>
                    <a:lnTo>
                      <a:pt x="714" y="714"/>
                    </a:lnTo>
                    <a:lnTo>
                      <a:pt x="714" y="714"/>
                    </a:lnTo>
                    <a:lnTo>
                      <a:pt x="714" y="712"/>
                    </a:lnTo>
                    <a:lnTo>
                      <a:pt x="714" y="712"/>
                    </a:lnTo>
                    <a:lnTo>
                      <a:pt x="714" y="710"/>
                    </a:lnTo>
                    <a:lnTo>
                      <a:pt x="714" y="710"/>
                    </a:lnTo>
                    <a:lnTo>
                      <a:pt x="712" y="710"/>
                    </a:lnTo>
                    <a:lnTo>
                      <a:pt x="712" y="710"/>
                    </a:lnTo>
                    <a:lnTo>
                      <a:pt x="710" y="712"/>
                    </a:lnTo>
                    <a:lnTo>
                      <a:pt x="710" y="712"/>
                    </a:lnTo>
                    <a:lnTo>
                      <a:pt x="710" y="712"/>
                    </a:lnTo>
                    <a:lnTo>
                      <a:pt x="710" y="712"/>
                    </a:lnTo>
                    <a:lnTo>
                      <a:pt x="708" y="712"/>
                    </a:lnTo>
                    <a:lnTo>
                      <a:pt x="708" y="716"/>
                    </a:lnTo>
                    <a:lnTo>
                      <a:pt x="708" y="716"/>
                    </a:lnTo>
                    <a:lnTo>
                      <a:pt x="708" y="716"/>
                    </a:lnTo>
                    <a:lnTo>
                      <a:pt x="708" y="716"/>
                    </a:lnTo>
                    <a:lnTo>
                      <a:pt x="710" y="718"/>
                    </a:lnTo>
                    <a:lnTo>
                      <a:pt x="710" y="718"/>
                    </a:lnTo>
                    <a:lnTo>
                      <a:pt x="710" y="720"/>
                    </a:lnTo>
                    <a:lnTo>
                      <a:pt x="710" y="720"/>
                    </a:lnTo>
                    <a:lnTo>
                      <a:pt x="710" y="720"/>
                    </a:lnTo>
                    <a:lnTo>
                      <a:pt x="710" y="720"/>
                    </a:lnTo>
                    <a:lnTo>
                      <a:pt x="710" y="720"/>
                    </a:lnTo>
                    <a:lnTo>
                      <a:pt x="710" y="720"/>
                    </a:lnTo>
                    <a:lnTo>
                      <a:pt x="710" y="720"/>
                    </a:lnTo>
                    <a:lnTo>
                      <a:pt x="710" y="720"/>
                    </a:lnTo>
                    <a:lnTo>
                      <a:pt x="708" y="722"/>
                    </a:lnTo>
                    <a:lnTo>
                      <a:pt x="708" y="722"/>
                    </a:lnTo>
                    <a:lnTo>
                      <a:pt x="706" y="722"/>
                    </a:lnTo>
                    <a:lnTo>
                      <a:pt x="706" y="722"/>
                    </a:lnTo>
                    <a:lnTo>
                      <a:pt x="704" y="722"/>
                    </a:lnTo>
                    <a:lnTo>
                      <a:pt x="704" y="722"/>
                    </a:lnTo>
                    <a:lnTo>
                      <a:pt x="704" y="722"/>
                    </a:lnTo>
                    <a:lnTo>
                      <a:pt x="704" y="722"/>
                    </a:lnTo>
                    <a:lnTo>
                      <a:pt x="702" y="722"/>
                    </a:lnTo>
                    <a:lnTo>
                      <a:pt x="702" y="722"/>
                    </a:lnTo>
                    <a:lnTo>
                      <a:pt x="700" y="724"/>
                    </a:lnTo>
                    <a:lnTo>
                      <a:pt x="700" y="724"/>
                    </a:lnTo>
                    <a:lnTo>
                      <a:pt x="700" y="724"/>
                    </a:lnTo>
                    <a:lnTo>
                      <a:pt x="700" y="724"/>
                    </a:lnTo>
                    <a:lnTo>
                      <a:pt x="700" y="724"/>
                    </a:lnTo>
                    <a:lnTo>
                      <a:pt x="700" y="724"/>
                    </a:lnTo>
                    <a:lnTo>
                      <a:pt x="700" y="724"/>
                    </a:lnTo>
                    <a:lnTo>
                      <a:pt x="700" y="722"/>
                    </a:lnTo>
                    <a:lnTo>
                      <a:pt x="700" y="722"/>
                    </a:lnTo>
                    <a:lnTo>
                      <a:pt x="698" y="722"/>
                    </a:lnTo>
                    <a:lnTo>
                      <a:pt x="698" y="722"/>
                    </a:lnTo>
                    <a:lnTo>
                      <a:pt x="698" y="722"/>
                    </a:lnTo>
                    <a:lnTo>
                      <a:pt x="698" y="722"/>
                    </a:lnTo>
                    <a:lnTo>
                      <a:pt x="696" y="726"/>
                    </a:lnTo>
                    <a:lnTo>
                      <a:pt x="696" y="726"/>
                    </a:lnTo>
                    <a:lnTo>
                      <a:pt x="696" y="726"/>
                    </a:lnTo>
                    <a:lnTo>
                      <a:pt x="696" y="726"/>
                    </a:lnTo>
                    <a:lnTo>
                      <a:pt x="696" y="726"/>
                    </a:lnTo>
                    <a:lnTo>
                      <a:pt x="696" y="726"/>
                    </a:lnTo>
                    <a:lnTo>
                      <a:pt x="694" y="728"/>
                    </a:lnTo>
                    <a:lnTo>
                      <a:pt x="694" y="728"/>
                    </a:lnTo>
                    <a:lnTo>
                      <a:pt x="694" y="726"/>
                    </a:lnTo>
                    <a:lnTo>
                      <a:pt x="694" y="724"/>
                    </a:lnTo>
                    <a:lnTo>
                      <a:pt x="694" y="724"/>
                    </a:lnTo>
                    <a:lnTo>
                      <a:pt x="692" y="724"/>
                    </a:lnTo>
                    <a:lnTo>
                      <a:pt x="692" y="724"/>
                    </a:lnTo>
                    <a:lnTo>
                      <a:pt x="692" y="722"/>
                    </a:lnTo>
                    <a:lnTo>
                      <a:pt x="692" y="722"/>
                    </a:lnTo>
                    <a:lnTo>
                      <a:pt x="692" y="720"/>
                    </a:lnTo>
                    <a:lnTo>
                      <a:pt x="692" y="720"/>
                    </a:lnTo>
                    <a:lnTo>
                      <a:pt x="692" y="720"/>
                    </a:lnTo>
                    <a:lnTo>
                      <a:pt x="692" y="720"/>
                    </a:lnTo>
                    <a:lnTo>
                      <a:pt x="692" y="720"/>
                    </a:lnTo>
                    <a:lnTo>
                      <a:pt x="692" y="720"/>
                    </a:lnTo>
                    <a:lnTo>
                      <a:pt x="694" y="720"/>
                    </a:lnTo>
                    <a:lnTo>
                      <a:pt x="694" y="720"/>
                    </a:lnTo>
                    <a:lnTo>
                      <a:pt x="694" y="720"/>
                    </a:lnTo>
                    <a:lnTo>
                      <a:pt x="694" y="720"/>
                    </a:lnTo>
                    <a:lnTo>
                      <a:pt x="696" y="718"/>
                    </a:lnTo>
                    <a:lnTo>
                      <a:pt x="696" y="718"/>
                    </a:lnTo>
                    <a:lnTo>
                      <a:pt x="700" y="718"/>
                    </a:lnTo>
                    <a:lnTo>
                      <a:pt x="700" y="718"/>
                    </a:lnTo>
                    <a:lnTo>
                      <a:pt x="700" y="716"/>
                    </a:lnTo>
                    <a:lnTo>
                      <a:pt x="700" y="714"/>
                    </a:lnTo>
                    <a:lnTo>
                      <a:pt x="700" y="714"/>
                    </a:lnTo>
                    <a:lnTo>
                      <a:pt x="702" y="714"/>
                    </a:lnTo>
                    <a:lnTo>
                      <a:pt x="702" y="714"/>
                    </a:lnTo>
                    <a:lnTo>
                      <a:pt x="702" y="712"/>
                    </a:lnTo>
                    <a:lnTo>
                      <a:pt x="700" y="710"/>
                    </a:lnTo>
                    <a:lnTo>
                      <a:pt x="700" y="710"/>
                    </a:lnTo>
                    <a:lnTo>
                      <a:pt x="700" y="708"/>
                    </a:lnTo>
                    <a:lnTo>
                      <a:pt x="696" y="708"/>
                    </a:lnTo>
                    <a:lnTo>
                      <a:pt x="696" y="708"/>
                    </a:lnTo>
                    <a:lnTo>
                      <a:pt x="694" y="708"/>
                    </a:lnTo>
                    <a:lnTo>
                      <a:pt x="692" y="708"/>
                    </a:lnTo>
                    <a:lnTo>
                      <a:pt x="692" y="708"/>
                    </a:lnTo>
                    <a:lnTo>
                      <a:pt x="688" y="712"/>
                    </a:lnTo>
                    <a:lnTo>
                      <a:pt x="688" y="712"/>
                    </a:lnTo>
                    <a:lnTo>
                      <a:pt x="688" y="714"/>
                    </a:lnTo>
                    <a:lnTo>
                      <a:pt x="688" y="714"/>
                    </a:lnTo>
                    <a:lnTo>
                      <a:pt x="688" y="714"/>
                    </a:lnTo>
                    <a:lnTo>
                      <a:pt x="688" y="714"/>
                    </a:lnTo>
                    <a:lnTo>
                      <a:pt x="688" y="714"/>
                    </a:lnTo>
                    <a:lnTo>
                      <a:pt x="688" y="714"/>
                    </a:lnTo>
                    <a:lnTo>
                      <a:pt x="684" y="716"/>
                    </a:lnTo>
                    <a:lnTo>
                      <a:pt x="684" y="716"/>
                    </a:lnTo>
                    <a:lnTo>
                      <a:pt x="682" y="718"/>
                    </a:lnTo>
                    <a:lnTo>
                      <a:pt x="682" y="718"/>
                    </a:lnTo>
                    <a:lnTo>
                      <a:pt x="678" y="720"/>
                    </a:lnTo>
                    <a:lnTo>
                      <a:pt x="678" y="720"/>
                    </a:lnTo>
                    <a:lnTo>
                      <a:pt x="676" y="720"/>
                    </a:lnTo>
                    <a:lnTo>
                      <a:pt x="676" y="720"/>
                    </a:lnTo>
                    <a:lnTo>
                      <a:pt x="676" y="722"/>
                    </a:lnTo>
                    <a:lnTo>
                      <a:pt x="676" y="722"/>
                    </a:lnTo>
                    <a:lnTo>
                      <a:pt x="676" y="722"/>
                    </a:lnTo>
                    <a:lnTo>
                      <a:pt x="672" y="722"/>
                    </a:lnTo>
                    <a:lnTo>
                      <a:pt x="672" y="722"/>
                    </a:lnTo>
                    <a:lnTo>
                      <a:pt x="670" y="722"/>
                    </a:lnTo>
                    <a:lnTo>
                      <a:pt x="670" y="722"/>
                    </a:lnTo>
                    <a:lnTo>
                      <a:pt x="670" y="720"/>
                    </a:lnTo>
                    <a:lnTo>
                      <a:pt x="670" y="720"/>
                    </a:lnTo>
                    <a:lnTo>
                      <a:pt x="668" y="720"/>
                    </a:lnTo>
                    <a:lnTo>
                      <a:pt x="668" y="720"/>
                    </a:lnTo>
                    <a:lnTo>
                      <a:pt x="668" y="720"/>
                    </a:lnTo>
                    <a:lnTo>
                      <a:pt x="668" y="720"/>
                    </a:lnTo>
                    <a:lnTo>
                      <a:pt x="666" y="720"/>
                    </a:lnTo>
                    <a:lnTo>
                      <a:pt x="666" y="720"/>
                    </a:lnTo>
                    <a:lnTo>
                      <a:pt x="666" y="722"/>
                    </a:lnTo>
                    <a:lnTo>
                      <a:pt x="666" y="722"/>
                    </a:lnTo>
                    <a:lnTo>
                      <a:pt x="666" y="724"/>
                    </a:lnTo>
                    <a:lnTo>
                      <a:pt x="666" y="724"/>
                    </a:lnTo>
                    <a:lnTo>
                      <a:pt x="666" y="724"/>
                    </a:lnTo>
                    <a:lnTo>
                      <a:pt x="666" y="724"/>
                    </a:lnTo>
                    <a:lnTo>
                      <a:pt x="666" y="726"/>
                    </a:lnTo>
                    <a:lnTo>
                      <a:pt x="664" y="726"/>
                    </a:lnTo>
                    <a:lnTo>
                      <a:pt x="664" y="726"/>
                    </a:lnTo>
                    <a:lnTo>
                      <a:pt x="664" y="726"/>
                    </a:lnTo>
                    <a:lnTo>
                      <a:pt x="664" y="726"/>
                    </a:lnTo>
                    <a:lnTo>
                      <a:pt x="664" y="724"/>
                    </a:lnTo>
                    <a:lnTo>
                      <a:pt x="664" y="724"/>
                    </a:lnTo>
                    <a:lnTo>
                      <a:pt x="662" y="724"/>
                    </a:lnTo>
                    <a:lnTo>
                      <a:pt x="662" y="724"/>
                    </a:lnTo>
                    <a:lnTo>
                      <a:pt x="662" y="724"/>
                    </a:lnTo>
                    <a:lnTo>
                      <a:pt x="662" y="724"/>
                    </a:lnTo>
                    <a:lnTo>
                      <a:pt x="662" y="724"/>
                    </a:lnTo>
                    <a:lnTo>
                      <a:pt x="662" y="724"/>
                    </a:lnTo>
                    <a:lnTo>
                      <a:pt x="660" y="724"/>
                    </a:lnTo>
                    <a:lnTo>
                      <a:pt x="660" y="724"/>
                    </a:lnTo>
                    <a:lnTo>
                      <a:pt x="660" y="724"/>
                    </a:lnTo>
                    <a:lnTo>
                      <a:pt x="660" y="724"/>
                    </a:lnTo>
                    <a:lnTo>
                      <a:pt x="658" y="724"/>
                    </a:lnTo>
                    <a:lnTo>
                      <a:pt x="658" y="726"/>
                    </a:lnTo>
                    <a:lnTo>
                      <a:pt x="658" y="726"/>
                    </a:lnTo>
                    <a:lnTo>
                      <a:pt x="656" y="728"/>
                    </a:lnTo>
                    <a:lnTo>
                      <a:pt x="656" y="728"/>
                    </a:lnTo>
                    <a:lnTo>
                      <a:pt x="652" y="730"/>
                    </a:lnTo>
                    <a:lnTo>
                      <a:pt x="652" y="730"/>
                    </a:lnTo>
                    <a:lnTo>
                      <a:pt x="650" y="738"/>
                    </a:lnTo>
                    <a:lnTo>
                      <a:pt x="650" y="742"/>
                    </a:lnTo>
                    <a:lnTo>
                      <a:pt x="650" y="742"/>
                    </a:lnTo>
                    <a:lnTo>
                      <a:pt x="650" y="744"/>
                    </a:lnTo>
                    <a:lnTo>
                      <a:pt x="650" y="744"/>
                    </a:lnTo>
                    <a:lnTo>
                      <a:pt x="650" y="744"/>
                    </a:lnTo>
                    <a:lnTo>
                      <a:pt x="650" y="744"/>
                    </a:lnTo>
                    <a:lnTo>
                      <a:pt x="650" y="744"/>
                    </a:lnTo>
                    <a:lnTo>
                      <a:pt x="650" y="744"/>
                    </a:lnTo>
                    <a:lnTo>
                      <a:pt x="648" y="744"/>
                    </a:lnTo>
                    <a:lnTo>
                      <a:pt x="648" y="744"/>
                    </a:lnTo>
                    <a:lnTo>
                      <a:pt x="648" y="744"/>
                    </a:lnTo>
                    <a:lnTo>
                      <a:pt x="648" y="744"/>
                    </a:lnTo>
                    <a:lnTo>
                      <a:pt x="646" y="744"/>
                    </a:lnTo>
                    <a:lnTo>
                      <a:pt x="646" y="744"/>
                    </a:lnTo>
                    <a:lnTo>
                      <a:pt x="646" y="746"/>
                    </a:lnTo>
                    <a:lnTo>
                      <a:pt x="646" y="746"/>
                    </a:lnTo>
                    <a:lnTo>
                      <a:pt x="642" y="752"/>
                    </a:lnTo>
                    <a:lnTo>
                      <a:pt x="642" y="752"/>
                    </a:lnTo>
                    <a:lnTo>
                      <a:pt x="640" y="752"/>
                    </a:lnTo>
                    <a:lnTo>
                      <a:pt x="640" y="752"/>
                    </a:lnTo>
                    <a:lnTo>
                      <a:pt x="636" y="754"/>
                    </a:lnTo>
                    <a:lnTo>
                      <a:pt x="636" y="754"/>
                    </a:lnTo>
                    <a:lnTo>
                      <a:pt x="636" y="756"/>
                    </a:lnTo>
                    <a:lnTo>
                      <a:pt x="638" y="758"/>
                    </a:lnTo>
                    <a:lnTo>
                      <a:pt x="638" y="758"/>
                    </a:lnTo>
                    <a:lnTo>
                      <a:pt x="638" y="758"/>
                    </a:lnTo>
                    <a:lnTo>
                      <a:pt x="638" y="758"/>
                    </a:lnTo>
                    <a:lnTo>
                      <a:pt x="638" y="760"/>
                    </a:lnTo>
                    <a:lnTo>
                      <a:pt x="638" y="760"/>
                    </a:lnTo>
                    <a:lnTo>
                      <a:pt x="638" y="762"/>
                    </a:lnTo>
                    <a:lnTo>
                      <a:pt x="638" y="762"/>
                    </a:lnTo>
                    <a:lnTo>
                      <a:pt x="638" y="762"/>
                    </a:lnTo>
                    <a:lnTo>
                      <a:pt x="638" y="762"/>
                    </a:lnTo>
                    <a:lnTo>
                      <a:pt x="636" y="760"/>
                    </a:lnTo>
                    <a:lnTo>
                      <a:pt x="636" y="760"/>
                    </a:lnTo>
                    <a:lnTo>
                      <a:pt x="636" y="758"/>
                    </a:lnTo>
                    <a:lnTo>
                      <a:pt x="636" y="758"/>
                    </a:lnTo>
                    <a:lnTo>
                      <a:pt x="634" y="754"/>
                    </a:lnTo>
                    <a:lnTo>
                      <a:pt x="634" y="754"/>
                    </a:lnTo>
                    <a:lnTo>
                      <a:pt x="632" y="754"/>
                    </a:lnTo>
                    <a:lnTo>
                      <a:pt x="632" y="754"/>
                    </a:lnTo>
                    <a:lnTo>
                      <a:pt x="630" y="750"/>
                    </a:lnTo>
                    <a:lnTo>
                      <a:pt x="630" y="750"/>
                    </a:lnTo>
                    <a:lnTo>
                      <a:pt x="628" y="748"/>
                    </a:lnTo>
                    <a:lnTo>
                      <a:pt x="628" y="748"/>
                    </a:lnTo>
                    <a:lnTo>
                      <a:pt x="626" y="748"/>
                    </a:lnTo>
                    <a:lnTo>
                      <a:pt x="626" y="748"/>
                    </a:lnTo>
                    <a:lnTo>
                      <a:pt x="624" y="746"/>
                    </a:lnTo>
                    <a:lnTo>
                      <a:pt x="624" y="746"/>
                    </a:lnTo>
                    <a:lnTo>
                      <a:pt x="622" y="744"/>
                    </a:lnTo>
                    <a:lnTo>
                      <a:pt x="622" y="744"/>
                    </a:lnTo>
                    <a:lnTo>
                      <a:pt x="618" y="744"/>
                    </a:lnTo>
                    <a:lnTo>
                      <a:pt x="618" y="744"/>
                    </a:lnTo>
                    <a:lnTo>
                      <a:pt x="616" y="744"/>
                    </a:lnTo>
                    <a:lnTo>
                      <a:pt x="616" y="744"/>
                    </a:lnTo>
                    <a:lnTo>
                      <a:pt x="616" y="744"/>
                    </a:lnTo>
                    <a:lnTo>
                      <a:pt x="616" y="744"/>
                    </a:lnTo>
                    <a:lnTo>
                      <a:pt x="616" y="744"/>
                    </a:lnTo>
                    <a:lnTo>
                      <a:pt x="616" y="744"/>
                    </a:lnTo>
                    <a:lnTo>
                      <a:pt x="616" y="744"/>
                    </a:lnTo>
                    <a:lnTo>
                      <a:pt x="616" y="744"/>
                    </a:lnTo>
                    <a:lnTo>
                      <a:pt x="616" y="744"/>
                    </a:lnTo>
                    <a:lnTo>
                      <a:pt x="616" y="744"/>
                    </a:lnTo>
                    <a:lnTo>
                      <a:pt x="616" y="742"/>
                    </a:lnTo>
                    <a:lnTo>
                      <a:pt x="616" y="742"/>
                    </a:lnTo>
                    <a:lnTo>
                      <a:pt x="614" y="742"/>
                    </a:lnTo>
                    <a:lnTo>
                      <a:pt x="614" y="742"/>
                    </a:lnTo>
                    <a:lnTo>
                      <a:pt x="614" y="742"/>
                    </a:lnTo>
                    <a:lnTo>
                      <a:pt x="614" y="742"/>
                    </a:lnTo>
                    <a:lnTo>
                      <a:pt x="608" y="742"/>
                    </a:lnTo>
                    <a:lnTo>
                      <a:pt x="608" y="742"/>
                    </a:lnTo>
                    <a:lnTo>
                      <a:pt x="606" y="744"/>
                    </a:lnTo>
                    <a:lnTo>
                      <a:pt x="606" y="744"/>
                    </a:lnTo>
                    <a:lnTo>
                      <a:pt x="604" y="746"/>
                    </a:lnTo>
                    <a:lnTo>
                      <a:pt x="604" y="746"/>
                    </a:lnTo>
                    <a:lnTo>
                      <a:pt x="602" y="746"/>
                    </a:lnTo>
                    <a:lnTo>
                      <a:pt x="602" y="746"/>
                    </a:lnTo>
                    <a:lnTo>
                      <a:pt x="600" y="748"/>
                    </a:lnTo>
                    <a:lnTo>
                      <a:pt x="600" y="748"/>
                    </a:lnTo>
                    <a:lnTo>
                      <a:pt x="596" y="748"/>
                    </a:lnTo>
                    <a:lnTo>
                      <a:pt x="596" y="748"/>
                    </a:lnTo>
                    <a:lnTo>
                      <a:pt x="592" y="752"/>
                    </a:lnTo>
                    <a:lnTo>
                      <a:pt x="592" y="752"/>
                    </a:lnTo>
                    <a:lnTo>
                      <a:pt x="588" y="750"/>
                    </a:lnTo>
                    <a:lnTo>
                      <a:pt x="588" y="750"/>
                    </a:lnTo>
                    <a:lnTo>
                      <a:pt x="588" y="750"/>
                    </a:lnTo>
                    <a:lnTo>
                      <a:pt x="588" y="750"/>
                    </a:lnTo>
                    <a:lnTo>
                      <a:pt x="584" y="748"/>
                    </a:lnTo>
                    <a:lnTo>
                      <a:pt x="584" y="748"/>
                    </a:lnTo>
                    <a:lnTo>
                      <a:pt x="584" y="748"/>
                    </a:lnTo>
                    <a:lnTo>
                      <a:pt x="584" y="748"/>
                    </a:lnTo>
                    <a:lnTo>
                      <a:pt x="582" y="748"/>
                    </a:lnTo>
                    <a:lnTo>
                      <a:pt x="582" y="748"/>
                    </a:lnTo>
                    <a:lnTo>
                      <a:pt x="582" y="748"/>
                    </a:lnTo>
                    <a:lnTo>
                      <a:pt x="582" y="748"/>
                    </a:lnTo>
                    <a:lnTo>
                      <a:pt x="582" y="748"/>
                    </a:lnTo>
                    <a:lnTo>
                      <a:pt x="582" y="748"/>
                    </a:lnTo>
                    <a:lnTo>
                      <a:pt x="580" y="748"/>
                    </a:lnTo>
                    <a:lnTo>
                      <a:pt x="580" y="748"/>
                    </a:lnTo>
                    <a:lnTo>
                      <a:pt x="580" y="746"/>
                    </a:lnTo>
                    <a:lnTo>
                      <a:pt x="580" y="746"/>
                    </a:lnTo>
                    <a:lnTo>
                      <a:pt x="578" y="744"/>
                    </a:lnTo>
                    <a:lnTo>
                      <a:pt x="578" y="744"/>
                    </a:lnTo>
                    <a:lnTo>
                      <a:pt x="578" y="742"/>
                    </a:lnTo>
                    <a:lnTo>
                      <a:pt x="578" y="742"/>
                    </a:lnTo>
                    <a:lnTo>
                      <a:pt x="576" y="740"/>
                    </a:lnTo>
                    <a:lnTo>
                      <a:pt x="576" y="740"/>
                    </a:lnTo>
                    <a:lnTo>
                      <a:pt x="576" y="740"/>
                    </a:lnTo>
                    <a:lnTo>
                      <a:pt x="576" y="740"/>
                    </a:lnTo>
                    <a:lnTo>
                      <a:pt x="574" y="738"/>
                    </a:lnTo>
                    <a:lnTo>
                      <a:pt x="574" y="738"/>
                    </a:lnTo>
                    <a:lnTo>
                      <a:pt x="572" y="734"/>
                    </a:lnTo>
                    <a:lnTo>
                      <a:pt x="572" y="734"/>
                    </a:lnTo>
                    <a:lnTo>
                      <a:pt x="570" y="732"/>
                    </a:lnTo>
                    <a:lnTo>
                      <a:pt x="570" y="732"/>
                    </a:lnTo>
                    <a:lnTo>
                      <a:pt x="570" y="730"/>
                    </a:lnTo>
                    <a:lnTo>
                      <a:pt x="570" y="730"/>
                    </a:lnTo>
                    <a:lnTo>
                      <a:pt x="568" y="728"/>
                    </a:lnTo>
                    <a:lnTo>
                      <a:pt x="568" y="728"/>
                    </a:lnTo>
                    <a:lnTo>
                      <a:pt x="568" y="726"/>
                    </a:lnTo>
                    <a:lnTo>
                      <a:pt x="568" y="726"/>
                    </a:lnTo>
                    <a:lnTo>
                      <a:pt x="566" y="724"/>
                    </a:lnTo>
                    <a:lnTo>
                      <a:pt x="566" y="724"/>
                    </a:lnTo>
                    <a:lnTo>
                      <a:pt x="566" y="722"/>
                    </a:lnTo>
                    <a:lnTo>
                      <a:pt x="566" y="722"/>
                    </a:lnTo>
                    <a:lnTo>
                      <a:pt x="568" y="720"/>
                    </a:lnTo>
                    <a:lnTo>
                      <a:pt x="568" y="720"/>
                    </a:lnTo>
                    <a:lnTo>
                      <a:pt x="568" y="718"/>
                    </a:lnTo>
                    <a:lnTo>
                      <a:pt x="568" y="718"/>
                    </a:lnTo>
                    <a:lnTo>
                      <a:pt x="570" y="714"/>
                    </a:lnTo>
                    <a:lnTo>
                      <a:pt x="570" y="714"/>
                    </a:lnTo>
                    <a:lnTo>
                      <a:pt x="568" y="712"/>
                    </a:lnTo>
                    <a:lnTo>
                      <a:pt x="568" y="712"/>
                    </a:lnTo>
                    <a:lnTo>
                      <a:pt x="570" y="710"/>
                    </a:lnTo>
                    <a:lnTo>
                      <a:pt x="570" y="710"/>
                    </a:lnTo>
                    <a:lnTo>
                      <a:pt x="570" y="710"/>
                    </a:lnTo>
                    <a:lnTo>
                      <a:pt x="570" y="710"/>
                    </a:lnTo>
                    <a:lnTo>
                      <a:pt x="572" y="708"/>
                    </a:lnTo>
                    <a:lnTo>
                      <a:pt x="572" y="708"/>
                    </a:lnTo>
                    <a:lnTo>
                      <a:pt x="572" y="706"/>
                    </a:lnTo>
                    <a:lnTo>
                      <a:pt x="572" y="706"/>
                    </a:lnTo>
                    <a:lnTo>
                      <a:pt x="572" y="704"/>
                    </a:lnTo>
                    <a:lnTo>
                      <a:pt x="572" y="704"/>
                    </a:lnTo>
                    <a:lnTo>
                      <a:pt x="572" y="704"/>
                    </a:lnTo>
                    <a:lnTo>
                      <a:pt x="572" y="704"/>
                    </a:lnTo>
                    <a:lnTo>
                      <a:pt x="572" y="700"/>
                    </a:lnTo>
                    <a:lnTo>
                      <a:pt x="572" y="700"/>
                    </a:lnTo>
                    <a:lnTo>
                      <a:pt x="572" y="696"/>
                    </a:lnTo>
                    <a:lnTo>
                      <a:pt x="572" y="696"/>
                    </a:lnTo>
                    <a:lnTo>
                      <a:pt x="572" y="692"/>
                    </a:lnTo>
                    <a:lnTo>
                      <a:pt x="572" y="692"/>
                    </a:lnTo>
                    <a:lnTo>
                      <a:pt x="572" y="692"/>
                    </a:lnTo>
                    <a:lnTo>
                      <a:pt x="572" y="692"/>
                    </a:lnTo>
                    <a:lnTo>
                      <a:pt x="572" y="690"/>
                    </a:lnTo>
                    <a:lnTo>
                      <a:pt x="572" y="690"/>
                    </a:lnTo>
                    <a:lnTo>
                      <a:pt x="572" y="690"/>
                    </a:lnTo>
                    <a:lnTo>
                      <a:pt x="572" y="690"/>
                    </a:lnTo>
                    <a:lnTo>
                      <a:pt x="574" y="690"/>
                    </a:lnTo>
                    <a:lnTo>
                      <a:pt x="574" y="690"/>
                    </a:lnTo>
                    <a:lnTo>
                      <a:pt x="576" y="688"/>
                    </a:lnTo>
                    <a:lnTo>
                      <a:pt x="576" y="688"/>
                    </a:lnTo>
                    <a:lnTo>
                      <a:pt x="576" y="686"/>
                    </a:lnTo>
                    <a:lnTo>
                      <a:pt x="578" y="684"/>
                    </a:lnTo>
                    <a:lnTo>
                      <a:pt x="578" y="684"/>
                    </a:lnTo>
                    <a:lnTo>
                      <a:pt x="576" y="684"/>
                    </a:lnTo>
                    <a:lnTo>
                      <a:pt x="576" y="684"/>
                    </a:lnTo>
                    <a:lnTo>
                      <a:pt x="576" y="680"/>
                    </a:lnTo>
                    <a:lnTo>
                      <a:pt x="576" y="680"/>
                    </a:lnTo>
                    <a:lnTo>
                      <a:pt x="576" y="678"/>
                    </a:lnTo>
                    <a:lnTo>
                      <a:pt x="576" y="678"/>
                    </a:lnTo>
                    <a:lnTo>
                      <a:pt x="576" y="676"/>
                    </a:lnTo>
                    <a:lnTo>
                      <a:pt x="576" y="674"/>
                    </a:lnTo>
                    <a:lnTo>
                      <a:pt x="576" y="674"/>
                    </a:lnTo>
                    <a:lnTo>
                      <a:pt x="576" y="674"/>
                    </a:lnTo>
                    <a:lnTo>
                      <a:pt x="576" y="674"/>
                    </a:lnTo>
                    <a:lnTo>
                      <a:pt x="574" y="674"/>
                    </a:lnTo>
                    <a:lnTo>
                      <a:pt x="574" y="674"/>
                    </a:lnTo>
                    <a:lnTo>
                      <a:pt x="572" y="674"/>
                    </a:lnTo>
                    <a:lnTo>
                      <a:pt x="572" y="674"/>
                    </a:lnTo>
                    <a:lnTo>
                      <a:pt x="572" y="674"/>
                    </a:lnTo>
                    <a:lnTo>
                      <a:pt x="572" y="674"/>
                    </a:lnTo>
                    <a:lnTo>
                      <a:pt x="570" y="674"/>
                    </a:lnTo>
                    <a:lnTo>
                      <a:pt x="570" y="674"/>
                    </a:lnTo>
                    <a:lnTo>
                      <a:pt x="570" y="674"/>
                    </a:lnTo>
                    <a:lnTo>
                      <a:pt x="570" y="674"/>
                    </a:lnTo>
                    <a:lnTo>
                      <a:pt x="568" y="674"/>
                    </a:lnTo>
                    <a:lnTo>
                      <a:pt x="568" y="674"/>
                    </a:lnTo>
                    <a:lnTo>
                      <a:pt x="566" y="674"/>
                    </a:lnTo>
                    <a:lnTo>
                      <a:pt x="566" y="674"/>
                    </a:lnTo>
                    <a:lnTo>
                      <a:pt x="566" y="674"/>
                    </a:lnTo>
                    <a:lnTo>
                      <a:pt x="566" y="674"/>
                    </a:lnTo>
                    <a:lnTo>
                      <a:pt x="566" y="672"/>
                    </a:lnTo>
                    <a:lnTo>
                      <a:pt x="566" y="672"/>
                    </a:lnTo>
                    <a:lnTo>
                      <a:pt x="566" y="672"/>
                    </a:lnTo>
                    <a:lnTo>
                      <a:pt x="566" y="672"/>
                    </a:lnTo>
                    <a:lnTo>
                      <a:pt x="566" y="670"/>
                    </a:lnTo>
                    <a:lnTo>
                      <a:pt x="564" y="666"/>
                    </a:lnTo>
                    <a:lnTo>
                      <a:pt x="564" y="666"/>
                    </a:lnTo>
                    <a:lnTo>
                      <a:pt x="562" y="666"/>
                    </a:lnTo>
                    <a:lnTo>
                      <a:pt x="562" y="666"/>
                    </a:lnTo>
                    <a:lnTo>
                      <a:pt x="558" y="666"/>
                    </a:lnTo>
                    <a:lnTo>
                      <a:pt x="558" y="666"/>
                    </a:lnTo>
                    <a:lnTo>
                      <a:pt x="556" y="666"/>
                    </a:lnTo>
                    <a:lnTo>
                      <a:pt x="556" y="666"/>
                    </a:lnTo>
                    <a:lnTo>
                      <a:pt x="552" y="666"/>
                    </a:lnTo>
                    <a:lnTo>
                      <a:pt x="552" y="666"/>
                    </a:lnTo>
                    <a:lnTo>
                      <a:pt x="552" y="666"/>
                    </a:lnTo>
                    <a:lnTo>
                      <a:pt x="552" y="666"/>
                    </a:lnTo>
                    <a:lnTo>
                      <a:pt x="550" y="666"/>
                    </a:lnTo>
                    <a:lnTo>
                      <a:pt x="550" y="666"/>
                    </a:lnTo>
                    <a:lnTo>
                      <a:pt x="548" y="666"/>
                    </a:lnTo>
                    <a:lnTo>
                      <a:pt x="548" y="666"/>
                    </a:lnTo>
                    <a:lnTo>
                      <a:pt x="544" y="668"/>
                    </a:lnTo>
                    <a:lnTo>
                      <a:pt x="544" y="668"/>
                    </a:lnTo>
                    <a:lnTo>
                      <a:pt x="542" y="668"/>
                    </a:lnTo>
                    <a:lnTo>
                      <a:pt x="542" y="668"/>
                    </a:lnTo>
                    <a:lnTo>
                      <a:pt x="540" y="668"/>
                    </a:lnTo>
                    <a:lnTo>
                      <a:pt x="540" y="668"/>
                    </a:lnTo>
                    <a:lnTo>
                      <a:pt x="538" y="668"/>
                    </a:lnTo>
                    <a:lnTo>
                      <a:pt x="538" y="668"/>
                    </a:lnTo>
                    <a:lnTo>
                      <a:pt x="534" y="668"/>
                    </a:lnTo>
                    <a:lnTo>
                      <a:pt x="534" y="668"/>
                    </a:lnTo>
                    <a:lnTo>
                      <a:pt x="534" y="666"/>
                    </a:lnTo>
                    <a:lnTo>
                      <a:pt x="534" y="666"/>
                    </a:lnTo>
                    <a:lnTo>
                      <a:pt x="530" y="666"/>
                    </a:lnTo>
                    <a:lnTo>
                      <a:pt x="530" y="666"/>
                    </a:lnTo>
                    <a:lnTo>
                      <a:pt x="528" y="668"/>
                    </a:lnTo>
                    <a:lnTo>
                      <a:pt x="528" y="668"/>
                    </a:lnTo>
                    <a:lnTo>
                      <a:pt x="528" y="668"/>
                    </a:lnTo>
                    <a:lnTo>
                      <a:pt x="528" y="668"/>
                    </a:lnTo>
                    <a:lnTo>
                      <a:pt x="526" y="668"/>
                    </a:lnTo>
                    <a:lnTo>
                      <a:pt x="526" y="668"/>
                    </a:lnTo>
                    <a:lnTo>
                      <a:pt x="524" y="668"/>
                    </a:lnTo>
                    <a:lnTo>
                      <a:pt x="524" y="668"/>
                    </a:lnTo>
                    <a:lnTo>
                      <a:pt x="522" y="666"/>
                    </a:lnTo>
                    <a:lnTo>
                      <a:pt x="522" y="666"/>
                    </a:lnTo>
                    <a:lnTo>
                      <a:pt x="520" y="666"/>
                    </a:lnTo>
                    <a:lnTo>
                      <a:pt x="520" y="666"/>
                    </a:lnTo>
                    <a:lnTo>
                      <a:pt x="520" y="666"/>
                    </a:lnTo>
                    <a:lnTo>
                      <a:pt x="520" y="666"/>
                    </a:lnTo>
                    <a:lnTo>
                      <a:pt x="520" y="666"/>
                    </a:lnTo>
                    <a:lnTo>
                      <a:pt x="520" y="666"/>
                    </a:lnTo>
                    <a:lnTo>
                      <a:pt x="522" y="664"/>
                    </a:lnTo>
                    <a:lnTo>
                      <a:pt x="522" y="664"/>
                    </a:lnTo>
                    <a:lnTo>
                      <a:pt x="524" y="662"/>
                    </a:lnTo>
                    <a:lnTo>
                      <a:pt x="524" y="662"/>
                    </a:lnTo>
                    <a:lnTo>
                      <a:pt x="524" y="662"/>
                    </a:lnTo>
                    <a:lnTo>
                      <a:pt x="524" y="662"/>
                    </a:lnTo>
                    <a:lnTo>
                      <a:pt x="526" y="660"/>
                    </a:lnTo>
                    <a:lnTo>
                      <a:pt x="526" y="656"/>
                    </a:lnTo>
                    <a:lnTo>
                      <a:pt x="526" y="656"/>
                    </a:lnTo>
                    <a:lnTo>
                      <a:pt x="526" y="654"/>
                    </a:lnTo>
                    <a:lnTo>
                      <a:pt x="526" y="654"/>
                    </a:lnTo>
                    <a:lnTo>
                      <a:pt x="528" y="652"/>
                    </a:lnTo>
                    <a:lnTo>
                      <a:pt x="528" y="652"/>
                    </a:lnTo>
                    <a:lnTo>
                      <a:pt x="530" y="648"/>
                    </a:lnTo>
                    <a:lnTo>
                      <a:pt x="530" y="646"/>
                    </a:lnTo>
                    <a:lnTo>
                      <a:pt x="530" y="646"/>
                    </a:lnTo>
                    <a:lnTo>
                      <a:pt x="532" y="644"/>
                    </a:lnTo>
                    <a:lnTo>
                      <a:pt x="532" y="642"/>
                    </a:lnTo>
                    <a:lnTo>
                      <a:pt x="532" y="642"/>
                    </a:lnTo>
                    <a:lnTo>
                      <a:pt x="534" y="640"/>
                    </a:lnTo>
                    <a:lnTo>
                      <a:pt x="534" y="640"/>
                    </a:lnTo>
                    <a:lnTo>
                      <a:pt x="534" y="638"/>
                    </a:lnTo>
                    <a:lnTo>
                      <a:pt x="534" y="638"/>
                    </a:lnTo>
                    <a:lnTo>
                      <a:pt x="534" y="636"/>
                    </a:lnTo>
                    <a:lnTo>
                      <a:pt x="534" y="636"/>
                    </a:lnTo>
                    <a:lnTo>
                      <a:pt x="536" y="632"/>
                    </a:lnTo>
                    <a:lnTo>
                      <a:pt x="536" y="632"/>
                    </a:lnTo>
                    <a:lnTo>
                      <a:pt x="536" y="632"/>
                    </a:lnTo>
                    <a:lnTo>
                      <a:pt x="538" y="632"/>
                    </a:lnTo>
                    <a:lnTo>
                      <a:pt x="538" y="632"/>
                    </a:lnTo>
                    <a:lnTo>
                      <a:pt x="538" y="628"/>
                    </a:lnTo>
                    <a:lnTo>
                      <a:pt x="538" y="628"/>
                    </a:lnTo>
                    <a:lnTo>
                      <a:pt x="538" y="626"/>
                    </a:lnTo>
                    <a:lnTo>
                      <a:pt x="538" y="626"/>
                    </a:lnTo>
                    <a:lnTo>
                      <a:pt x="540" y="624"/>
                    </a:lnTo>
                    <a:lnTo>
                      <a:pt x="540" y="624"/>
                    </a:lnTo>
                    <a:lnTo>
                      <a:pt x="540" y="622"/>
                    </a:lnTo>
                    <a:lnTo>
                      <a:pt x="540" y="622"/>
                    </a:lnTo>
                    <a:lnTo>
                      <a:pt x="540" y="620"/>
                    </a:lnTo>
                    <a:lnTo>
                      <a:pt x="540" y="620"/>
                    </a:lnTo>
                    <a:lnTo>
                      <a:pt x="540" y="618"/>
                    </a:lnTo>
                    <a:lnTo>
                      <a:pt x="540" y="618"/>
                    </a:lnTo>
                    <a:lnTo>
                      <a:pt x="542" y="616"/>
                    </a:lnTo>
                    <a:lnTo>
                      <a:pt x="542" y="616"/>
                    </a:lnTo>
                    <a:lnTo>
                      <a:pt x="542" y="614"/>
                    </a:lnTo>
                    <a:lnTo>
                      <a:pt x="542" y="614"/>
                    </a:lnTo>
                    <a:lnTo>
                      <a:pt x="548" y="610"/>
                    </a:lnTo>
                    <a:lnTo>
                      <a:pt x="548" y="610"/>
                    </a:lnTo>
                    <a:lnTo>
                      <a:pt x="548" y="608"/>
                    </a:lnTo>
                    <a:lnTo>
                      <a:pt x="548" y="608"/>
                    </a:lnTo>
                    <a:lnTo>
                      <a:pt x="550" y="606"/>
                    </a:lnTo>
                    <a:lnTo>
                      <a:pt x="550" y="606"/>
                    </a:lnTo>
                    <a:lnTo>
                      <a:pt x="550" y="604"/>
                    </a:lnTo>
                    <a:lnTo>
                      <a:pt x="550" y="604"/>
                    </a:lnTo>
                    <a:lnTo>
                      <a:pt x="550" y="602"/>
                    </a:lnTo>
                    <a:lnTo>
                      <a:pt x="550" y="600"/>
                    </a:lnTo>
                    <a:lnTo>
                      <a:pt x="550" y="600"/>
                    </a:lnTo>
                    <a:lnTo>
                      <a:pt x="550" y="600"/>
                    </a:lnTo>
                    <a:lnTo>
                      <a:pt x="550" y="600"/>
                    </a:lnTo>
                    <a:lnTo>
                      <a:pt x="548" y="598"/>
                    </a:lnTo>
                    <a:lnTo>
                      <a:pt x="546" y="598"/>
                    </a:lnTo>
                    <a:lnTo>
                      <a:pt x="546" y="598"/>
                    </a:lnTo>
                    <a:lnTo>
                      <a:pt x="544" y="598"/>
                    </a:lnTo>
                    <a:lnTo>
                      <a:pt x="544" y="598"/>
                    </a:lnTo>
                    <a:lnTo>
                      <a:pt x="542" y="600"/>
                    </a:lnTo>
                    <a:lnTo>
                      <a:pt x="542" y="600"/>
                    </a:lnTo>
                    <a:lnTo>
                      <a:pt x="540" y="600"/>
                    </a:lnTo>
                    <a:lnTo>
                      <a:pt x="540" y="600"/>
                    </a:lnTo>
                    <a:lnTo>
                      <a:pt x="534" y="598"/>
                    </a:lnTo>
                    <a:lnTo>
                      <a:pt x="534" y="598"/>
                    </a:lnTo>
                    <a:lnTo>
                      <a:pt x="532" y="598"/>
                    </a:lnTo>
                    <a:lnTo>
                      <a:pt x="532" y="598"/>
                    </a:lnTo>
                    <a:lnTo>
                      <a:pt x="530" y="600"/>
                    </a:lnTo>
                    <a:lnTo>
                      <a:pt x="530" y="600"/>
                    </a:lnTo>
                    <a:lnTo>
                      <a:pt x="528" y="600"/>
                    </a:lnTo>
                    <a:lnTo>
                      <a:pt x="528" y="600"/>
                    </a:lnTo>
                    <a:lnTo>
                      <a:pt x="524" y="602"/>
                    </a:lnTo>
                    <a:lnTo>
                      <a:pt x="524" y="602"/>
                    </a:lnTo>
                    <a:lnTo>
                      <a:pt x="520" y="602"/>
                    </a:lnTo>
                    <a:lnTo>
                      <a:pt x="516" y="602"/>
                    </a:lnTo>
                    <a:lnTo>
                      <a:pt x="516" y="602"/>
                    </a:lnTo>
                    <a:lnTo>
                      <a:pt x="510" y="606"/>
                    </a:lnTo>
                    <a:lnTo>
                      <a:pt x="510" y="610"/>
                    </a:lnTo>
                    <a:lnTo>
                      <a:pt x="510" y="610"/>
                    </a:lnTo>
                    <a:lnTo>
                      <a:pt x="508" y="614"/>
                    </a:lnTo>
                    <a:lnTo>
                      <a:pt x="508" y="614"/>
                    </a:lnTo>
                    <a:lnTo>
                      <a:pt x="508" y="618"/>
                    </a:lnTo>
                    <a:lnTo>
                      <a:pt x="508" y="618"/>
                    </a:lnTo>
                    <a:lnTo>
                      <a:pt x="506" y="620"/>
                    </a:lnTo>
                    <a:lnTo>
                      <a:pt x="506" y="620"/>
                    </a:lnTo>
                    <a:lnTo>
                      <a:pt x="504" y="622"/>
                    </a:lnTo>
                    <a:lnTo>
                      <a:pt x="504" y="622"/>
                    </a:lnTo>
                    <a:lnTo>
                      <a:pt x="504" y="624"/>
                    </a:lnTo>
                    <a:lnTo>
                      <a:pt x="504" y="624"/>
                    </a:lnTo>
                    <a:lnTo>
                      <a:pt x="504" y="624"/>
                    </a:lnTo>
                    <a:lnTo>
                      <a:pt x="504" y="624"/>
                    </a:lnTo>
                    <a:lnTo>
                      <a:pt x="502" y="628"/>
                    </a:lnTo>
                    <a:lnTo>
                      <a:pt x="502" y="628"/>
                    </a:lnTo>
                    <a:lnTo>
                      <a:pt x="498" y="630"/>
                    </a:lnTo>
                    <a:lnTo>
                      <a:pt x="498" y="630"/>
                    </a:lnTo>
                    <a:lnTo>
                      <a:pt x="498" y="634"/>
                    </a:lnTo>
                    <a:lnTo>
                      <a:pt x="498" y="634"/>
                    </a:lnTo>
                    <a:lnTo>
                      <a:pt x="496" y="636"/>
                    </a:lnTo>
                    <a:lnTo>
                      <a:pt x="496" y="636"/>
                    </a:lnTo>
                    <a:lnTo>
                      <a:pt x="494" y="636"/>
                    </a:lnTo>
                    <a:lnTo>
                      <a:pt x="494" y="636"/>
                    </a:lnTo>
                    <a:lnTo>
                      <a:pt x="492" y="634"/>
                    </a:lnTo>
                    <a:lnTo>
                      <a:pt x="492" y="634"/>
                    </a:lnTo>
                    <a:lnTo>
                      <a:pt x="490" y="632"/>
                    </a:lnTo>
                    <a:lnTo>
                      <a:pt x="488" y="632"/>
                    </a:lnTo>
                    <a:lnTo>
                      <a:pt x="488" y="632"/>
                    </a:lnTo>
                    <a:lnTo>
                      <a:pt x="486" y="632"/>
                    </a:lnTo>
                    <a:lnTo>
                      <a:pt x="486" y="632"/>
                    </a:lnTo>
                    <a:lnTo>
                      <a:pt x="482" y="636"/>
                    </a:lnTo>
                    <a:lnTo>
                      <a:pt x="482" y="636"/>
                    </a:lnTo>
                    <a:lnTo>
                      <a:pt x="482" y="636"/>
                    </a:lnTo>
                    <a:lnTo>
                      <a:pt x="482" y="636"/>
                    </a:lnTo>
                    <a:lnTo>
                      <a:pt x="480" y="636"/>
                    </a:lnTo>
                    <a:lnTo>
                      <a:pt x="480" y="636"/>
                    </a:lnTo>
                    <a:lnTo>
                      <a:pt x="478" y="636"/>
                    </a:lnTo>
                    <a:lnTo>
                      <a:pt x="478" y="636"/>
                    </a:lnTo>
                    <a:lnTo>
                      <a:pt x="476" y="636"/>
                    </a:lnTo>
                    <a:lnTo>
                      <a:pt x="476" y="636"/>
                    </a:lnTo>
                    <a:lnTo>
                      <a:pt x="472" y="638"/>
                    </a:lnTo>
                    <a:lnTo>
                      <a:pt x="472" y="638"/>
                    </a:lnTo>
                    <a:lnTo>
                      <a:pt x="472" y="638"/>
                    </a:lnTo>
                    <a:lnTo>
                      <a:pt x="468" y="638"/>
                    </a:lnTo>
                    <a:lnTo>
                      <a:pt x="468" y="638"/>
                    </a:lnTo>
                    <a:lnTo>
                      <a:pt x="466" y="638"/>
                    </a:lnTo>
                    <a:lnTo>
                      <a:pt x="466" y="638"/>
                    </a:lnTo>
                    <a:lnTo>
                      <a:pt x="466" y="640"/>
                    </a:lnTo>
                    <a:lnTo>
                      <a:pt x="466" y="640"/>
                    </a:lnTo>
                    <a:lnTo>
                      <a:pt x="462" y="640"/>
                    </a:lnTo>
                    <a:lnTo>
                      <a:pt x="462" y="640"/>
                    </a:lnTo>
                    <a:lnTo>
                      <a:pt x="462" y="640"/>
                    </a:lnTo>
                    <a:lnTo>
                      <a:pt x="462" y="640"/>
                    </a:lnTo>
                    <a:lnTo>
                      <a:pt x="462" y="640"/>
                    </a:lnTo>
                    <a:lnTo>
                      <a:pt x="462" y="640"/>
                    </a:lnTo>
                    <a:lnTo>
                      <a:pt x="462" y="638"/>
                    </a:lnTo>
                    <a:lnTo>
                      <a:pt x="462" y="638"/>
                    </a:lnTo>
                    <a:lnTo>
                      <a:pt x="462" y="636"/>
                    </a:lnTo>
                    <a:lnTo>
                      <a:pt x="462" y="636"/>
                    </a:lnTo>
                    <a:lnTo>
                      <a:pt x="462" y="634"/>
                    </a:lnTo>
                    <a:lnTo>
                      <a:pt x="462" y="634"/>
                    </a:lnTo>
                    <a:lnTo>
                      <a:pt x="460" y="634"/>
                    </a:lnTo>
                    <a:lnTo>
                      <a:pt x="460" y="634"/>
                    </a:lnTo>
                    <a:lnTo>
                      <a:pt x="458" y="634"/>
                    </a:lnTo>
                    <a:lnTo>
                      <a:pt x="458" y="634"/>
                    </a:lnTo>
                    <a:lnTo>
                      <a:pt x="456" y="632"/>
                    </a:lnTo>
                    <a:lnTo>
                      <a:pt x="456" y="632"/>
                    </a:lnTo>
                    <a:lnTo>
                      <a:pt x="450" y="632"/>
                    </a:lnTo>
                    <a:lnTo>
                      <a:pt x="450" y="632"/>
                    </a:lnTo>
                    <a:lnTo>
                      <a:pt x="450" y="628"/>
                    </a:lnTo>
                    <a:lnTo>
                      <a:pt x="450" y="628"/>
                    </a:lnTo>
                    <a:lnTo>
                      <a:pt x="450" y="628"/>
                    </a:lnTo>
                    <a:lnTo>
                      <a:pt x="448" y="624"/>
                    </a:lnTo>
                    <a:lnTo>
                      <a:pt x="448" y="624"/>
                    </a:lnTo>
                    <a:lnTo>
                      <a:pt x="448" y="624"/>
                    </a:lnTo>
                    <a:lnTo>
                      <a:pt x="448" y="624"/>
                    </a:lnTo>
                    <a:lnTo>
                      <a:pt x="448" y="624"/>
                    </a:lnTo>
                    <a:lnTo>
                      <a:pt x="448" y="624"/>
                    </a:lnTo>
                    <a:lnTo>
                      <a:pt x="448" y="622"/>
                    </a:lnTo>
                    <a:lnTo>
                      <a:pt x="448" y="622"/>
                    </a:lnTo>
                    <a:lnTo>
                      <a:pt x="448" y="620"/>
                    </a:lnTo>
                    <a:lnTo>
                      <a:pt x="448" y="620"/>
                    </a:lnTo>
                    <a:lnTo>
                      <a:pt x="446" y="618"/>
                    </a:lnTo>
                    <a:lnTo>
                      <a:pt x="446" y="618"/>
                    </a:lnTo>
                    <a:lnTo>
                      <a:pt x="444" y="614"/>
                    </a:lnTo>
                    <a:lnTo>
                      <a:pt x="444" y="614"/>
                    </a:lnTo>
                    <a:lnTo>
                      <a:pt x="444" y="614"/>
                    </a:lnTo>
                    <a:lnTo>
                      <a:pt x="444" y="614"/>
                    </a:lnTo>
                    <a:lnTo>
                      <a:pt x="442" y="612"/>
                    </a:lnTo>
                    <a:lnTo>
                      <a:pt x="442" y="612"/>
                    </a:lnTo>
                    <a:lnTo>
                      <a:pt x="442" y="610"/>
                    </a:lnTo>
                    <a:lnTo>
                      <a:pt x="442" y="610"/>
                    </a:lnTo>
                    <a:lnTo>
                      <a:pt x="442" y="608"/>
                    </a:lnTo>
                    <a:lnTo>
                      <a:pt x="442" y="608"/>
                    </a:lnTo>
                    <a:lnTo>
                      <a:pt x="440" y="606"/>
                    </a:lnTo>
                    <a:lnTo>
                      <a:pt x="440" y="606"/>
                    </a:lnTo>
                    <a:lnTo>
                      <a:pt x="440" y="604"/>
                    </a:lnTo>
                    <a:lnTo>
                      <a:pt x="440" y="604"/>
                    </a:lnTo>
                    <a:lnTo>
                      <a:pt x="440" y="604"/>
                    </a:lnTo>
                    <a:lnTo>
                      <a:pt x="440" y="604"/>
                    </a:lnTo>
                    <a:lnTo>
                      <a:pt x="440" y="602"/>
                    </a:lnTo>
                    <a:lnTo>
                      <a:pt x="440" y="602"/>
                    </a:lnTo>
                    <a:lnTo>
                      <a:pt x="440" y="602"/>
                    </a:lnTo>
                    <a:lnTo>
                      <a:pt x="442" y="600"/>
                    </a:lnTo>
                    <a:lnTo>
                      <a:pt x="442" y="598"/>
                    </a:lnTo>
                    <a:lnTo>
                      <a:pt x="442" y="598"/>
                    </a:lnTo>
                    <a:lnTo>
                      <a:pt x="440" y="596"/>
                    </a:lnTo>
                    <a:lnTo>
                      <a:pt x="440" y="596"/>
                    </a:lnTo>
                    <a:lnTo>
                      <a:pt x="440" y="596"/>
                    </a:lnTo>
                    <a:lnTo>
                      <a:pt x="438" y="594"/>
                    </a:lnTo>
                    <a:lnTo>
                      <a:pt x="438" y="594"/>
                    </a:lnTo>
                    <a:lnTo>
                      <a:pt x="438" y="592"/>
                    </a:lnTo>
                    <a:lnTo>
                      <a:pt x="438" y="592"/>
                    </a:lnTo>
                    <a:lnTo>
                      <a:pt x="438" y="588"/>
                    </a:lnTo>
                    <a:lnTo>
                      <a:pt x="438" y="588"/>
                    </a:lnTo>
                    <a:lnTo>
                      <a:pt x="438" y="586"/>
                    </a:lnTo>
                    <a:lnTo>
                      <a:pt x="438" y="586"/>
                    </a:lnTo>
                    <a:lnTo>
                      <a:pt x="440" y="584"/>
                    </a:lnTo>
                    <a:lnTo>
                      <a:pt x="440" y="584"/>
                    </a:lnTo>
                    <a:lnTo>
                      <a:pt x="440" y="582"/>
                    </a:lnTo>
                    <a:lnTo>
                      <a:pt x="442" y="578"/>
                    </a:lnTo>
                    <a:lnTo>
                      <a:pt x="442" y="578"/>
                    </a:lnTo>
                    <a:lnTo>
                      <a:pt x="442" y="576"/>
                    </a:lnTo>
                    <a:lnTo>
                      <a:pt x="442" y="576"/>
                    </a:lnTo>
                    <a:lnTo>
                      <a:pt x="442" y="574"/>
                    </a:lnTo>
                    <a:lnTo>
                      <a:pt x="442" y="574"/>
                    </a:lnTo>
                    <a:lnTo>
                      <a:pt x="442" y="568"/>
                    </a:lnTo>
                    <a:lnTo>
                      <a:pt x="442" y="568"/>
                    </a:lnTo>
                    <a:lnTo>
                      <a:pt x="444" y="564"/>
                    </a:lnTo>
                    <a:lnTo>
                      <a:pt x="444" y="564"/>
                    </a:lnTo>
                    <a:lnTo>
                      <a:pt x="444" y="560"/>
                    </a:lnTo>
                    <a:lnTo>
                      <a:pt x="444" y="560"/>
                    </a:lnTo>
                    <a:lnTo>
                      <a:pt x="448" y="556"/>
                    </a:lnTo>
                    <a:lnTo>
                      <a:pt x="448" y="556"/>
                    </a:lnTo>
                    <a:lnTo>
                      <a:pt x="450" y="554"/>
                    </a:lnTo>
                    <a:lnTo>
                      <a:pt x="450" y="554"/>
                    </a:lnTo>
                    <a:lnTo>
                      <a:pt x="452" y="550"/>
                    </a:lnTo>
                    <a:lnTo>
                      <a:pt x="452" y="550"/>
                    </a:lnTo>
                    <a:lnTo>
                      <a:pt x="454" y="540"/>
                    </a:lnTo>
                    <a:lnTo>
                      <a:pt x="454" y="530"/>
                    </a:lnTo>
                    <a:lnTo>
                      <a:pt x="454" y="530"/>
                    </a:lnTo>
                    <a:lnTo>
                      <a:pt x="452" y="530"/>
                    </a:lnTo>
                    <a:lnTo>
                      <a:pt x="452" y="530"/>
                    </a:lnTo>
                    <a:lnTo>
                      <a:pt x="454" y="530"/>
                    </a:lnTo>
                    <a:lnTo>
                      <a:pt x="454" y="530"/>
                    </a:lnTo>
                    <a:lnTo>
                      <a:pt x="456" y="528"/>
                    </a:lnTo>
                    <a:lnTo>
                      <a:pt x="456" y="528"/>
                    </a:lnTo>
                    <a:lnTo>
                      <a:pt x="458" y="526"/>
                    </a:lnTo>
                    <a:lnTo>
                      <a:pt x="458" y="526"/>
                    </a:lnTo>
                    <a:lnTo>
                      <a:pt x="458" y="524"/>
                    </a:lnTo>
                    <a:lnTo>
                      <a:pt x="458" y="524"/>
                    </a:lnTo>
                    <a:lnTo>
                      <a:pt x="458" y="524"/>
                    </a:lnTo>
                    <a:lnTo>
                      <a:pt x="458" y="524"/>
                    </a:lnTo>
                    <a:lnTo>
                      <a:pt x="460" y="522"/>
                    </a:lnTo>
                    <a:lnTo>
                      <a:pt x="460" y="522"/>
                    </a:lnTo>
                    <a:lnTo>
                      <a:pt x="460" y="522"/>
                    </a:lnTo>
                    <a:lnTo>
                      <a:pt x="460" y="522"/>
                    </a:lnTo>
                    <a:lnTo>
                      <a:pt x="462" y="522"/>
                    </a:lnTo>
                    <a:lnTo>
                      <a:pt x="462" y="522"/>
                    </a:lnTo>
                    <a:lnTo>
                      <a:pt x="462" y="522"/>
                    </a:lnTo>
                    <a:lnTo>
                      <a:pt x="466" y="520"/>
                    </a:lnTo>
                    <a:lnTo>
                      <a:pt x="466" y="518"/>
                    </a:lnTo>
                    <a:lnTo>
                      <a:pt x="466" y="518"/>
                    </a:lnTo>
                    <a:lnTo>
                      <a:pt x="466" y="518"/>
                    </a:lnTo>
                    <a:lnTo>
                      <a:pt x="468" y="514"/>
                    </a:lnTo>
                    <a:lnTo>
                      <a:pt x="468" y="514"/>
                    </a:lnTo>
                    <a:lnTo>
                      <a:pt x="468" y="514"/>
                    </a:lnTo>
                    <a:lnTo>
                      <a:pt x="468" y="514"/>
                    </a:lnTo>
                    <a:lnTo>
                      <a:pt x="468" y="514"/>
                    </a:lnTo>
                    <a:lnTo>
                      <a:pt x="468" y="514"/>
                    </a:lnTo>
                    <a:lnTo>
                      <a:pt x="470" y="514"/>
                    </a:lnTo>
                    <a:lnTo>
                      <a:pt x="470" y="514"/>
                    </a:lnTo>
                    <a:lnTo>
                      <a:pt x="470" y="514"/>
                    </a:lnTo>
                    <a:lnTo>
                      <a:pt x="470" y="514"/>
                    </a:lnTo>
                    <a:lnTo>
                      <a:pt x="474" y="514"/>
                    </a:lnTo>
                    <a:lnTo>
                      <a:pt x="474" y="514"/>
                    </a:lnTo>
                    <a:lnTo>
                      <a:pt x="474" y="514"/>
                    </a:lnTo>
                    <a:lnTo>
                      <a:pt x="474" y="514"/>
                    </a:lnTo>
                    <a:lnTo>
                      <a:pt x="478" y="514"/>
                    </a:lnTo>
                    <a:lnTo>
                      <a:pt x="478" y="514"/>
                    </a:lnTo>
                    <a:lnTo>
                      <a:pt x="480" y="510"/>
                    </a:lnTo>
                    <a:lnTo>
                      <a:pt x="480" y="510"/>
                    </a:lnTo>
                    <a:lnTo>
                      <a:pt x="482" y="510"/>
                    </a:lnTo>
                    <a:lnTo>
                      <a:pt x="482" y="510"/>
                    </a:lnTo>
                    <a:lnTo>
                      <a:pt x="484" y="508"/>
                    </a:lnTo>
                    <a:lnTo>
                      <a:pt x="484" y="508"/>
                    </a:lnTo>
                    <a:lnTo>
                      <a:pt x="486" y="508"/>
                    </a:lnTo>
                    <a:lnTo>
                      <a:pt x="486" y="506"/>
                    </a:lnTo>
                    <a:lnTo>
                      <a:pt x="486" y="506"/>
                    </a:lnTo>
                    <a:lnTo>
                      <a:pt x="486" y="504"/>
                    </a:lnTo>
                    <a:lnTo>
                      <a:pt x="486" y="504"/>
                    </a:lnTo>
                    <a:lnTo>
                      <a:pt x="486" y="502"/>
                    </a:lnTo>
                    <a:lnTo>
                      <a:pt x="486" y="502"/>
                    </a:lnTo>
                    <a:lnTo>
                      <a:pt x="488" y="502"/>
                    </a:lnTo>
                    <a:lnTo>
                      <a:pt x="488" y="502"/>
                    </a:lnTo>
                    <a:lnTo>
                      <a:pt x="488" y="502"/>
                    </a:lnTo>
                    <a:lnTo>
                      <a:pt x="488" y="502"/>
                    </a:lnTo>
                    <a:lnTo>
                      <a:pt x="488" y="502"/>
                    </a:lnTo>
                    <a:lnTo>
                      <a:pt x="488" y="502"/>
                    </a:lnTo>
                    <a:lnTo>
                      <a:pt x="490" y="504"/>
                    </a:lnTo>
                    <a:lnTo>
                      <a:pt x="492" y="504"/>
                    </a:lnTo>
                    <a:lnTo>
                      <a:pt x="492" y="504"/>
                    </a:lnTo>
                    <a:lnTo>
                      <a:pt x="494" y="504"/>
                    </a:lnTo>
                    <a:lnTo>
                      <a:pt x="494" y="502"/>
                    </a:lnTo>
                    <a:lnTo>
                      <a:pt x="494" y="502"/>
                    </a:lnTo>
                    <a:lnTo>
                      <a:pt x="496" y="500"/>
                    </a:lnTo>
                    <a:lnTo>
                      <a:pt x="496" y="500"/>
                    </a:lnTo>
                    <a:lnTo>
                      <a:pt x="496" y="500"/>
                    </a:lnTo>
                    <a:lnTo>
                      <a:pt x="496" y="500"/>
                    </a:lnTo>
                    <a:lnTo>
                      <a:pt x="496" y="500"/>
                    </a:lnTo>
                    <a:lnTo>
                      <a:pt x="496" y="500"/>
                    </a:lnTo>
                    <a:lnTo>
                      <a:pt x="496" y="500"/>
                    </a:lnTo>
                    <a:lnTo>
                      <a:pt x="496" y="500"/>
                    </a:lnTo>
                    <a:lnTo>
                      <a:pt x="498" y="502"/>
                    </a:lnTo>
                    <a:lnTo>
                      <a:pt x="500" y="502"/>
                    </a:lnTo>
                    <a:lnTo>
                      <a:pt x="500" y="502"/>
                    </a:lnTo>
                    <a:lnTo>
                      <a:pt x="500" y="502"/>
                    </a:lnTo>
                    <a:lnTo>
                      <a:pt x="502" y="502"/>
                    </a:lnTo>
                    <a:lnTo>
                      <a:pt x="502" y="502"/>
                    </a:lnTo>
                    <a:lnTo>
                      <a:pt x="502" y="502"/>
                    </a:lnTo>
                    <a:lnTo>
                      <a:pt x="502" y="502"/>
                    </a:lnTo>
                    <a:lnTo>
                      <a:pt x="504" y="502"/>
                    </a:lnTo>
                    <a:lnTo>
                      <a:pt x="504" y="502"/>
                    </a:lnTo>
                    <a:lnTo>
                      <a:pt x="504" y="502"/>
                    </a:lnTo>
                    <a:lnTo>
                      <a:pt x="504" y="502"/>
                    </a:lnTo>
                    <a:lnTo>
                      <a:pt x="506" y="504"/>
                    </a:lnTo>
                    <a:lnTo>
                      <a:pt x="506" y="504"/>
                    </a:lnTo>
                    <a:lnTo>
                      <a:pt x="510" y="504"/>
                    </a:lnTo>
                    <a:lnTo>
                      <a:pt x="510" y="504"/>
                    </a:lnTo>
                    <a:lnTo>
                      <a:pt x="512" y="504"/>
                    </a:lnTo>
                    <a:lnTo>
                      <a:pt x="512" y="504"/>
                    </a:lnTo>
                    <a:lnTo>
                      <a:pt x="512" y="504"/>
                    </a:lnTo>
                    <a:lnTo>
                      <a:pt x="512" y="504"/>
                    </a:lnTo>
                    <a:lnTo>
                      <a:pt x="514" y="504"/>
                    </a:lnTo>
                    <a:lnTo>
                      <a:pt x="514" y="504"/>
                    </a:lnTo>
                    <a:lnTo>
                      <a:pt x="516" y="504"/>
                    </a:lnTo>
                    <a:lnTo>
                      <a:pt x="516" y="504"/>
                    </a:lnTo>
                    <a:lnTo>
                      <a:pt x="516" y="502"/>
                    </a:lnTo>
                    <a:lnTo>
                      <a:pt x="516" y="502"/>
                    </a:lnTo>
                    <a:lnTo>
                      <a:pt x="518" y="502"/>
                    </a:lnTo>
                    <a:lnTo>
                      <a:pt x="518" y="502"/>
                    </a:lnTo>
                    <a:lnTo>
                      <a:pt x="518" y="502"/>
                    </a:lnTo>
                    <a:lnTo>
                      <a:pt x="518" y="502"/>
                    </a:lnTo>
                    <a:lnTo>
                      <a:pt x="518" y="502"/>
                    </a:lnTo>
                    <a:lnTo>
                      <a:pt x="518" y="502"/>
                    </a:lnTo>
                    <a:lnTo>
                      <a:pt x="518" y="504"/>
                    </a:lnTo>
                    <a:lnTo>
                      <a:pt x="518" y="504"/>
                    </a:lnTo>
                    <a:lnTo>
                      <a:pt x="518" y="504"/>
                    </a:lnTo>
                    <a:lnTo>
                      <a:pt x="520" y="506"/>
                    </a:lnTo>
                    <a:lnTo>
                      <a:pt x="520" y="506"/>
                    </a:lnTo>
                    <a:lnTo>
                      <a:pt x="522" y="506"/>
                    </a:lnTo>
                    <a:lnTo>
                      <a:pt x="522" y="506"/>
                    </a:lnTo>
                    <a:lnTo>
                      <a:pt x="522" y="508"/>
                    </a:lnTo>
                    <a:lnTo>
                      <a:pt x="522" y="508"/>
                    </a:lnTo>
                    <a:lnTo>
                      <a:pt x="524" y="510"/>
                    </a:lnTo>
                    <a:lnTo>
                      <a:pt x="524" y="510"/>
                    </a:lnTo>
                    <a:lnTo>
                      <a:pt x="524" y="510"/>
                    </a:lnTo>
                    <a:lnTo>
                      <a:pt x="524" y="510"/>
                    </a:lnTo>
                    <a:lnTo>
                      <a:pt x="526" y="510"/>
                    </a:lnTo>
                    <a:lnTo>
                      <a:pt x="526" y="510"/>
                    </a:lnTo>
                    <a:lnTo>
                      <a:pt x="526" y="510"/>
                    </a:lnTo>
                    <a:lnTo>
                      <a:pt x="526" y="510"/>
                    </a:lnTo>
                    <a:lnTo>
                      <a:pt x="528" y="508"/>
                    </a:lnTo>
                    <a:lnTo>
                      <a:pt x="528" y="508"/>
                    </a:lnTo>
                    <a:lnTo>
                      <a:pt x="530" y="508"/>
                    </a:lnTo>
                    <a:lnTo>
                      <a:pt x="530" y="508"/>
                    </a:lnTo>
                    <a:lnTo>
                      <a:pt x="530" y="508"/>
                    </a:lnTo>
                    <a:lnTo>
                      <a:pt x="530" y="508"/>
                    </a:lnTo>
                    <a:lnTo>
                      <a:pt x="530" y="508"/>
                    </a:lnTo>
                    <a:lnTo>
                      <a:pt x="530" y="508"/>
                    </a:lnTo>
                    <a:lnTo>
                      <a:pt x="530" y="508"/>
                    </a:lnTo>
                    <a:lnTo>
                      <a:pt x="530" y="508"/>
                    </a:lnTo>
                    <a:lnTo>
                      <a:pt x="530" y="508"/>
                    </a:lnTo>
                    <a:lnTo>
                      <a:pt x="530" y="508"/>
                    </a:lnTo>
                    <a:lnTo>
                      <a:pt x="532" y="508"/>
                    </a:lnTo>
                    <a:lnTo>
                      <a:pt x="532" y="510"/>
                    </a:lnTo>
                    <a:lnTo>
                      <a:pt x="532" y="510"/>
                    </a:lnTo>
                    <a:lnTo>
                      <a:pt x="534" y="510"/>
                    </a:lnTo>
                    <a:lnTo>
                      <a:pt x="534" y="510"/>
                    </a:lnTo>
                    <a:lnTo>
                      <a:pt x="536" y="508"/>
                    </a:lnTo>
                    <a:lnTo>
                      <a:pt x="536" y="508"/>
                    </a:lnTo>
                    <a:lnTo>
                      <a:pt x="536" y="508"/>
                    </a:lnTo>
                    <a:lnTo>
                      <a:pt x="536" y="508"/>
                    </a:lnTo>
                    <a:lnTo>
                      <a:pt x="536" y="508"/>
                    </a:lnTo>
                    <a:lnTo>
                      <a:pt x="536" y="508"/>
                    </a:lnTo>
                    <a:lnTo>
                      <a:pt x="536" y="508"/>
                    </a:lnTo>
                    <a:lnTo>
                      <a:pt x="536" y="508"/>
                    </a:lnTo>
                    <a:lnTo>
                      <a:pt x="536" y="506"/>
                    </a:lnTo>
                    <a:lnTo>
                      <a:pt x="536" y="506"/>
                    </a:lnTo>
                    <a:lnTo>
                      <a:pt x="534" y="504"/>
                    </a:lnTo>
                    <a:lnTo>
                      <a:pt x="534" y="504"/>
                    </a:lnTo>
                    <a:lnTo>
                      <a:pt x="536" y="506"/>
                    </a:lnTo>
                    <a:lnTo>
                      <a:pt x="536" y="506"/>
                    </a:lnTo>
                    <a:lnTo>
                      <a:pt x="538" y="506"/>
                    </a:lnTo>
                    <a:lnTo>
                      <a:pt x="538" y="506"/>
                    </a:lnTo>
                    <a:lnTo>
                      <a:pt x="540" y="508"/>
                    </a:lnTo>
                    <a:lnTo>
                      <a:pt x="540" y="508"/>
                    </a:lnTo>
                    <a:lnTo>
                      <a:pt x="540" y="508"/>
                    </a:lnTo>
                    <a:lnTo>
                      <a:pt x="540" y="508"/>
                    </a:lnTo>
                    <a:lnTo>
                      <a:pt x="540" y="510"/>
                    </a:lnTo>
                    <a:lnTo>
                      <a:pt x="540" y="510"/>
                    </a:lnTo>
                    <a:lnTo>
                      <a:pt x="540" y="510"/>
                    </a:lnTo>
                    <a:lnTo>
                      <a:pt x="540" y="510"/>
                    </a:lnTo>
                    <a:lnTo>
                      <a:pt x="542" y="512"/>
                    </a:lnTo>
                    <a:lnTo>
                      <a:pt x="542" y="512"/>
                    </a:lnTo>
                    <a:lnTo>
                      <a:pt x="544" y="512"/>
                    </a:lnTo>
                    <a:lnTo>
                      <a:pt x="546" y="510"/>
                    </a:lnTo>
                    <a:lnTo>
                      <a:pt x="546" y="510"/>
                    </a:lnTo>
                    <a:lnTo>
                      <a:pt x="546" y="508"/>
                    </a:lnTo>
                    <a:lnTo>
                      <a:pt x="544" y="506"/>
                    </a:lnTo>
                    <a:lnTo>
                      <a:pt x="544" y="506"/>
                    </a:lnTo>
                    <a:lnTo>
                      <a:pt x="542" y="504"/>
                    </a:lnTo>
                    <a:lnTo>
                      <a:pt x="542" y="504"/>
                    </a:lnTo>
                    <a:lnTo>
                      <a:pt x="540" y="504"/>
                    </a:lnTo>
                    <a:lnTo>
                      <a:pt x="540" y="504"/>
                    </a:lnTo>
                    <a:lnTo>
                      <a:pt x="540" y="502"/>
                    </a:lnTo>
                    <a:lnTo>
                      <a:pt x="540" y="502"/>
                    </a:lnTo>
                    <a:lnTo>
                      <a:pt x="540" y="502"/>
                    </a:lnTo>
                    <a:lnTo>
                      <a:pt x="540" y="502"/>
                    </a:lnTo>
                    <a:lnTo>
                      <a:pt x="540" y="502"/>
                    </a:lnTo>
                    <a:lnTo>
                      <a:pt x="540" y="502"/>
                    </a:lnTo>
                    <a:lnTo>
                      <a:pt x="542" y="502"/>
                    </a:lnTo>
                    <a:lnTo>
                      <a:pt x="542" y="502"/>
                    </a:lnTo>
                    <a:lnTo>
                      <a:pt x="544" y="500"/>
                    </a:lnTo>
                    <a:lnTo>
                      <a:pt x="544" y="500"/>
                    </a:lnTo>
                    <a:lnTo>
                      <a:pt x="544" y="500"/>
                    </a:lnTo>
                    <a:lnTo>
                      <a:pt x="544" y="500"/>
                    </a:lnTo>
                    <a:lnTo>
                      <a:pt x="544" y="500"/>
                    </a:lnTo>
                    <a:lnTo>
                      <a:pt x="544" y="500"/>
                    </a:lnTo>
                    <a:lnTo>
                      <a:pt x="542" y="498"/>
                    </a:lnTo>
                    <a:lnTo>
                      <a:pt x="542" y="498"/>
                    </a:lnTo>
                    <a:lnTo>
                      <a:pt x="542" y="498"/>
                    </a:lnTo>
                    <a:lnTo>
                      <a:pt x="542" y="498"/>
                    </a:lnTo>
                    <a:lnTo>
                      <a:pt x="544" y="496"/>
                    </a:lnTo>
                    <a:lnTo>
                      <a:pt x="544" y="496"/>
                    </a:lnTo>
                    <a:lnTo>
                      <a:pt x="544" y="496"/>
                    </a:lnTo>
                    <a:lnTo>
                      <a:pt x="544" y="496"/>
                    </a:lnTo>
                    <a:lnTo>
                      <a:pt x="546" y="496"/>
                    </a:lnTo>
                    <a:lnTo>
                      <a:pt x="546" y="494"/>
                    </a:lnTo>
                    <a:lnTo>
                      <a:pt x="546" y="494"/>
                    </a:lnTo>
                    <a:lnTo>
                      <a:pt x="548" y="494"/>
                    </a:lnTo>
                    <a:lnTo>
                      <a:pt x="548" y="494"/>
                    </a:lnTo>
                    <a:lnTo>
                      <a:pt x="548" y="494"/>
                    </a:lnTo>
                    <a:lnTo>
                      <a:pt x="548" y="494"/>
                    </a:lnTo>
                    <a:lnTo>
                      <a:pt x="548" y="496"/>
                    </a:lnTo>
                    <a:lnTo>
                      <a:pt x="548" y="496"/>
                    </a:lnTo>
                    <a:lnTo>
                      <a:pt x="550" y="494"/>
                    </a:lnTo>
                    <a:lnTo>
                      <a:pt x="550" y="494"/>
                    </a:lnTo>
                    <a:lnTo>
                      <a:pt x="552" y="494"/>
                    </a:lnTo>
                    <a:lnTo>
                      <a:pt x="552" y="494"/>
                    </a:lnTo>
                    <a:lnTo>
                      <a:pt x="552" y="494"/>
                    </a:lnTo>
                    <a:lnTo>
                      <a:pt x="554" y="494"/>
                    </a:lnTo>
                    <a:lnTo>
                      <a:pt x="554" y="494"/>
                    </a:lnTo>
                    <a:lnTo>
                      <a:pt x="556" y="494"/>
                    </a:lnTo>
                    <a:lnTo>
                      <a:pt x="556" y="494"/>
                    </a:lnTo>
                    <a:lnTo>
                      <a:pt x="558" y="492"/>
                    </a:lnTo>
                    <a:lnTo>
                      <a:pt x="558" y="492"/>
                    </a:lnTo>
                    <a:lnTo>
                      <a:pt x="558" y="492"/>
                    </a:lnTo>
                    <a:lnTo>
                      <a:pt x="558" y="492"/>
                    </a:lnTo>
                    <a:lnTo>
                      <a:pt x="560" y="490"/>
                    </a:lnTo>
                    <a:lnTo>
                      <a:pt x="560" y="490"/>
                    </a:lnTo>
                    <a:lnTo>
                      <a:pt x="560" y="490"/>
                    </a:lnTo>
                    <a:lnTo>
                      <a:pt x="560" y="490"/>
                    </a:lnTo>
                    <a:lnTo>
                      <a:pt x="560" y="492"/>
                    </a:lnTo>
                    <a:lnTo>
                      <a:pt x="560" y="492"/>
                    </a:lnTo>
                    <a:lnTo>
                      <a:pt x="560" y="494"/>
                    </a:lnTo>
                    <a:lnTo>
                      <a:pt x="560" y="494"/>
                    </a:lnTo>
                    <a:lnTo>
                      <a:pt x="558" y="494"/>
                    </a:lnTo>
                    <a:lnTo>
                      <a:pt x="558" y="494"/>
                    </a:lnTo>
                    <a:lnTo>
                      <a:pt x="558" y="496"/>
                    </a:lnTo>
                    <a:lnTo>
                      <a:pt x="558" y="496"/>
                    </a:lnTo>
                    <a:lnTo>
                      <a:pt x="560" y="496"/>
                    </a:lnTo>
                    <a:lnTo>
                      <a:pt x="560" y="496"/>
                    </a:lnTo>
                    <a:lnTo>
                      <a:pt x="566" y="494"/>
                    </a:lnTo>
                    <a:lnTo>
                      <a:pt x="566" y="494"/>
                    </a:lnTo>
                    <a:lnTo>
                      <a:pt x="566" y="494"/>
                    </a:lnTo>
                    <a:lnTo>
                      <a:pt x="566" y="494"/>
                    </a:lnTo>
                    <a:lnTo>
                      <a:pt x="568" y="494"/>
                    </a:lnTo>
                    <a:lnTo>
                      <a:pt x="568" y="494"/>
                    </a:lnTo>
                    <a:lnTo>
                      <a:pt x="570" y="494"/>
                    </a:lnTo>
                    <a:lnTo>
                      <a:pt x="570" y="494"/>
                    </a:lnTo>
                    <a:lnTo>
                      <a:pt x="570" y="494"/>
                    </a:lnTo>
                    <a:lnTo>
                      <a:pt x="570" y="494"/>
                    </a:lnTo>
                    <a:lnTo>
                      <a:pt x="572" y="494"/>
                    </a:lnTo>
                    <a:lnTo>
                      <a:pt x="572" y="494"/>
                    </a:lnTo>
                    <a:lnTo>
                      <a:pt x="576" y="494"/>
                    </a:lnTo>
                    <a:lnTo>
                      <a:pt x="576" y="494"/>
                    </a:lnTo>
                    <a:lnTo>
                      <a:pt x="576" y="494"/>
                    </a:lnTo>
                    <a:lnTo>
                      <a:pt x="580" y="496"/>
                    </a:lnTo>
                    <a:lnTo>
                      <a:pt x="582" y="496"/>
                    </a:lnTo>
                    <a:lnTo>
                      <a:pt x="582" y="496"/>
                    </a:lnTo>
                    <a:lnTo>
                      <a:pt x="582" y="496"/>
                    </a:lnTo>
                    <a:lnTo>
                      <a:pt x="582" y="496"/>
                    </a:lnTo>
                    <a:lnTo>
                      <a:pt x="582" y="498"/>
                    </a:lnTo>
                    <a:lnTo>
                      <a:pt x="582" y="498"/>
                    </a:lnTo>
                    <a:lnTo>
                      <a:pt x="582" y="498"/>
                    </a:lnTo>
                    <a:lnTo>
                      <a:pt x="582" y="502"/>
                    </a:lnTo>
                    <a:lnTo>
                      <a:pt x="584" y="504"/>
                    </a:lnTo>
                    <a:lnTo>
                      <a:pt x="584" y="504"/>
                    </a:lnTo>
                    <a:lnTo>
                      <a:pt x="588" y="504"/>
                    </a:lnTo>
                    <a:lnTo>
                      <a:pt x="590" y="502"/>
                    </a:lnTo>
                    <a:lnTo>
                      <a:pt x="590" y="502"/>
                    </a:lnTo>
                    <a:lnTo>
                      <a:pt x="592" y="500"/>
                    </a:lnTo>
                    <a:lnTo>
                      <a:pt x="592" y="500"/>
                    </a:lnTo>
                    <a:lnTo>
                      <a:pt x="592" y="500"/>
                    </a:lnTo>
                    <a:lnTo>
                      <a:pt x="592" y="500"/>
                    </a:lnTo>
                    <a:lnTo>
                      <a:pt x="594" y="498"/>
                    </a:lnTo>
                    <a:lnTo>
                      <a:pt x="594" y="498"/>
                    </a:lnTo>
                    <a:lnTo>
                      <a:pt x="596" y="498"/>
                    </a:lnTo>
                    <a:lnTo>
                      <a:pt x="596" y="498"/>
                    </a:lnTo>
                    <a:lnTo>
                      <a:pt x="598" y="498"/>
                    </a:lnTo>
                    <a:lnTo>
                      <a:pt x="600" y="500"/>
                    </a:lnTo>
                    <a:lnTo>
                      <a:pt x="600" y="500"/>
                    </a:lnTo>
                    <a:lnTo>
                      <a:pt x="600" y="500"/>
                    </a:lnTo>
                    <a:lnTo>
                      <a:pt x="602" y="502"/>
                    </a:lnTo>
                    <a:lnTo>
                      <a:pt x="602" y="502"/>
                    </a:lnTo>
                    <a:lnTo>
                      <a:pt x="604" y="506"/>
                    </a:lnTo>
                    <a:lnTo>
                      <a:pt x="604" y="506"/>
                    </a:lnTo>
                    <a:lnTo>
                      <a:pt x="604" y="506"/>
                    </a:lnTo>
                    <a:lnTo>
                      <a:pt x="604" y="506"/>
                    </a:lnTo>
                    <a:lnTo>
                      <a:pt x="606" y="508"/>
                    </a:lnTo>
                    <a:lnTo>
                      <a:pt x="606" y="508"/>
                    </a:lnTo>
                    <a:lnTo>
                      <a:pt x="608" y="508"/>
                    </a:lnTo>
                    <a:lnTo>
                      <a:pt x="608" y="508"/>
                    </a:lnTo>
                    <a:lnTo>
                      <a:pt x="608" y="508"/>
                    </a:lnTo>
                    <a:lnTo>
                      <a:pt x="608" y="508"/>
                    </a:lnTo>
                    <a:lnTo>
                      <a:pt x="608" y="510"/>
                    </a:lnTo>
                    <a:lnTo>
                      <a:pt x="608" y="510"/>
                    </a:lnTo>
                    <a:lnTo>
                      <a:pt x="608" y="510"/>
                    </a:lnTo>
                    <a:lnTo>
                      <a:pt x="608" y="510"/>
                    </a:lnTo>
                    <a:lnTo>
                      <a:pt x="608" y="514"/>
                    </a:lnTo>
                    <a:lnTo>
                      <a:pt x="608" y="514"/>
                    </a:lnTo>
                    <a:lnTo>
                      <a:pt x="606" y="518"/>
                    </a:lnTo>
                    <a:lnTo>
                      <a:pt x="606" y="518"/>
                    </a:lnTo>
                    <a:lnTo>
                      <a:pt x="602" y="524"/>
                    </a:lnTo>
                    <a:lnTo>
                      <a:pt x="602" y="524"/>
                    </a:lnTo>
                    <a:lnTo>
                      <a:pt x="604" y="526"/>
                    </a:lnTo>
                    <a:lnTo>
                      <a:pt x="604" y="526"/>
                    </a:lnTo>
                    <a:lnTo>
                      <a:pt x="606" y="526"/>
                    </a:lnTo>
                    <a:lnTo>
                      <a:pt x="606" y="526"/>
                    </a:lnTo>
                    <a:lnTo>
                      <a:pt x="606" y="524"/>
                    </a:lnTo>
                    <a:lnTo>
                      <a:pt x="606" y="524"/>
                    </a:lnTo>
                    <a:lnTo>
                      <a:pt x="608" y="524"/>
                    </a:lnTo>
                    <a:lnTo>
                      <a:pt x="608" y="524"/>
                    </a:lnTo>
                    <a:lnTo>
                      <a:pt x="608" y="524"/>
                    </a:lnTo>
                    <a:lnTo>
                      <a:pt x="608" y="524"/>
                    </a:lnTo>
                    <a:lnTo>
                      <a:pt x="606" y="526"/>
                    </a:lnTo>
                    <a:lnTo>
                      <a:pt x="606" y="526"/>
                    </a:lnTo>
                    <a:lnTo>
                      <a:pt x="604" y="528"/>
                    </a:lnTo>
                    <a:lnTo>
                      <a:pt x="604" y="528"/>
                    </a:lnTo>
                    <a:lnTo>
                      <a:pt x="606" y="532"/>
                    </a:lnTo>
                    <a:lnTo>
                      <a:pt x="606" y="536"/>
                    </a:lnTo>
                    <a:lnTo>
                      <a:pt x="606" y="538"/>
                    </a:lnTo>
                    <a:lnTo>
                      <a:pt x="606" y="538"/>
                    </a:lnTo>
                    <a:lnTo>
                      <a:pt x="608" y="538"/>
                    </a:lnTo>
                    <a:lnTo>
                      <a:pt x="608" y="538"/>
                    </a:lnTo>
                    <a:lnTo>
                      <a:pt x="610" y="536"/>
                    </a:lnTo>
                    <a:lnTo>
                      <a:pt x="610" y="536"/>
                    </a:lnTo>
                    <a:lnTo>
                      <a:pt x="610" y="536"/>
                    </a:lnTo>
                    <a:lnTo>
                      <a:pt x="610" y="536"/>
                    </a:lnTo>
                    <a:lnTo>
                      <a:pt x="610" y="536"/>
                    </a:lnTo>
                    <a:lnTo>
                      <a:pt x="610" y="536"/>
                    </a:lnTo>
                    <a:lnTo>
                      <a:pt x="610" y="536"/>
                    </a:lnTo>
                    <a:lnTo>
                      <a:pt x="610" y="536"/>
                    </a:lnTo>
                    <a:lnTo>
                      <a:pt x="608" y="538"/>
                    </a:lnTo>
                    <a:lnTo>
                      <a:pt x="608" y="538"/>
                    </a:lnTo>
                    <a:lnTo>
                      <a:pt x="606" y="540"/>
                    </a:lnTo>
                    <a:lnTo>
                      <a:pt x="606" y="540"/>
                    </a:lnTo>
                    <a:lnTo>
                      <a:pt x="608" y="540"/>
                    </a:lnTo>
                    <a:lnTo>
                      <a:pt x="608" y="540"/>
                    </a:lnTo>
                    <a:lnTo>
                      <a:pt x="610" y="540"/>
                    </a:lnTo>
                    <a:lnTo>
                      <a:pt x="610" y="540"/>
                    </a:lnTo>
                    <a:lnTo>
                      <a:pt x="610" y="540"/>
                    </a:lnTo>
                    <a:lnTo>
                      <a:pt x="610" y="540"/>
                    </a:lnTo>
                    <a:lnTo>
                      <a:pt x="610" y="542"/>
                    </a:lnTo>
                    <a:lnTo>
                      <a:pt x="610" y="542"/>
                    </a:lnTo>
                    <a:lnTo>
                      <a:pt x="610" y="548"/>
                    </a:lnTo>
                    <a:lnTo>
                      <a:pt x="610" y="548"/>
                    </a:lnTo>
                    <a:lnTo>
                      <a:pt x="612" y="548"/>
                    </a:lnTo>
                    <a:lnTo>
                      <a:pt x="612" y="548"/>
                    </a:lnTo>
                    <a:lnTo>
                      <a:pt x="614" y="548"/>
                    </a:lnTo>
                    <a:lnTo>
                      <a:pt x="614" y="548"/>
                    </a:lnTo>
                    <a:lnTo>
                      <a:pt x="614" y="552"/>
                    </a:lnTo>
                    <a:lnTo>
                      <a:pt x="614" y="552"/>
                    </a:lnTo>
                    <a:lnTo>
                      <a:pt x="614" y="556"/>
                    </a:lnTo>
                    <a:lnTo>
                      <a:pt x="614" y="556"/>
                    </a:lnTo>
                    <a:lnTo>
                      <a:pt x="614" y="558"/>
                    </a:lnTo>
                    <a:lnTo>
                      <a:pt x="616" y="558"/>
                    </a:lnTo>
                    <a:lnTo>
                      <a:pt x="616" y="558"/>
                    </a:lnTo>
                    <a:lnTo>
                      <a:pt x="618" y="558"/>
                    </a:lnTo>
                    <a:lnTo>
                      <a:pt x="618" y="558"/>
                    </a:lnTo>
                    <a:lnTo>
                      <a:pt x="620" y="558"/>
                    </a:lnTo>
                    <a:lnTo>
                      <a:pt x="622" y="556"/>
                    </a:lnTo>
                    <a:lnTo>
                      <a:pt x="622" y="556"/>
                    </a:lnTo>
                    <a:lnTo>
                      <a:pt x="622" y="556"/>
                    </a:lnTo>
                    <a:lnTo>
                      <a:pt x="622" y="556"/>
                    </a:lnTo>
                    <a:lnTo>
                      <a:pt x="624" y="554"/>
                    </a:lnTo>
                    <a:lnTo>
                      <a:pt x="624" y="554"/>
                    </a:lnTo>
                    <a:lnTo>
                      <a:pt x="626" y="550"/>
                    </a:lnTo>
                    <a:lnTo>
                      <a:pt x="626" y="550"/>
                    </a:lnTo>
                    <a:lnTo>
                      <a:pt x="626" y="548"/>
                    </a:lnTo>
                    <a:lnTo>
                      <a:pt x="626" y="548"/>
                    </a:lnTo>
                    <a:lnTo>
                      <a:pt x="628" y="544"/>
                    </a:lnTo>
                    <a:lnTo>
                      <a:pt x="630" y="538"/>
                    </a:lnTo>
                    <a:lnTo>
                      <a:pt x="630" y="538"/>
                    </a:lnTo>
                    <a:lnTo>
                      <a:pt x="628" y="518"/>
                    </a:lnTo>
                    <a:lnTo>
                      <a:pt x="628" y="518"/>
                    </a:lnTo>
                    <a:lnTo>
                      <a:pt x="628" y="516"/>
                    </a:lnTo>
                    <a:lnTo>
                      <a:pt x="628" y="516"/>
                    </a:lnTo>
                    <a:lnTo>
                      <a:pt x="628" y="516"/>
                    </a:lnTo>
                    <a:lnTo>
                      <a:pt x="628" y="516"/>
                    </a:lnTo>
                    <a:lnTo>
                      <a:pt x="630" y="516"/>
                    </a:lnTo>
                    <a:lnTo>
                      <a:pt x="630" y="516"/>
                    </a:lnTo>
                    <a:lnTo>
                      <a:pt x="630" y="512"/>
                    </a:lnTo>
                    <a:lnTo>
                      <a:pt x="630" y="512"/>
                    </a:lnTo>
                    <a:lnTo>
                      <a:pt x="628" y="506"/>
                    </a:lnTo>
                    <a:lnTo>
                      <a:pt x="626" y="498"/>
                    </a:lnTo>
                    <a:lnTo>
                      <a:pt x="626" y="498"/>
                    </a:lnTo>
                    <a:lnTo>
                      <a:pt x="628" y="488"/>
                    </a:lnTo>
                    <a:lnTo>
                      <a:pt x="630" y="482"/>
                    </a:lnTo>
                    <a:lnTo>
                      <a:pt x="634" y="478"/>
                    </a:lnTo>
                    <a:lnTo>
                      <a:pt x="634" y="478"/>
                    </a:lnTo>
                    <a:lnTo>
                      <a:pt x="646" y="468"/>
                    </a:lnTo>
                    <a:lnTo>
                      <a:pt x="654" y="462"/>
                    </a:lnTo>
                    <a:lnTo>
                      <a:pt x="654" y="462"/>
                    </a:lnTo>
                    <a:lnTo>
                      <a:pt x="658" y="460"/>
                    </a:lnTo>
                    <a:lnTo>
                      <a:pt x="660" y="458"/>
                    </a:lnTo>
                    <a:lnTo>
                      <a:pt x="660" y="458"/>
                    </a:lnTo>
                    <a:lnTo>
                      <a:pt x="662" y="454"/>
                    </a:lnTo>
                    <a:lnTo>
                      <a:pt x="664" y="454"/>
                    </a:lnTo>
                    <a:lnTo>
                      <a:pt x="664" y="454"/>
                    </a:lnTo>
                    <a:lnTo>
                      <a:pt x="668" y="452"/>
                    </a:lnTo>
                    <a:lnTo>
                      <a:pt x="668" y="452"/>
                    </a:lnTo>
                    <a:lnTo>
                      <a:pt x="672" y="452"/>
                    </a:lnTo>
                    <a:lnTo>
                      <a:pt x="672" y="452"/>
                    </a:lnTo>
                    <a:lnTo>
                      <a:pt x="674" y="450"/>
                    </a:lnTo>
                    <a:lnTo>
                      <a:pt x="674" y="450"/>
                    </a:lnTo>
                    <a:lnTo>
                      <a:pt x="676" y="446"/>
                    </a:lnTo>
                    <a:lnTo>
                      <a:pt x="680" y="444"/>
                    </a:lnTo>
                    <a:lnTo>
                      <a:pt x="680" y="444"/>
                    </a:lnTo>
                    <a:lnTo>
                      <a:pt x="684" y="444"/>
                    </a:lnTo>
                    <a:lnTo>
                      <a:pt x="684" y="444"/>
                    </a:lnTo>
                    <a:lnTo>
                      <a:pt x="688" y="442"/>
                    </a:lnTo>
                    <a:lnTo>
                      <a:pt x="688" y="442"/>
                    </a:lnTo>
                    <a:lnTo>
                      <a:pt x="690" y="442"/>
                    </a:lnTo>
                    <a:lnTo>
                      <a:pt x="690" y="440"/>
                    </a:lnTo>
                    <a:lnTo>
                      <a:pt x="690" y="440"/>
                    </a:lnTo>
                    <a:lnTo>
                      <a:pt x="690" y="438"/>
                    </a:lnTo>
                    <a:lnTo>
                      <a:pt x="690" y="438"/>
                    </a:lnTo>
                    <a:lnTo>
                      <a:pt x="690" y="438"/>
                    </a:lnTo>
                    <a:lnTo>
                      <a:pt x="690" y="438"/>
                    </a:lnTo>
                    <a:lnTo>
                      <a:pt x="692" y="436"/>
                    </a:lnTo>
                    <a:lnTo>
                      <a:pt x="692" y="436"/>
                    </a:lnTo>
                    <a:lnTo>
                      <a:pt x="692" y="436"/>
                    </a:lnTo>
                    <a:lnTo>
                      <a:pt x="692" y="436"/>
                    </a:lnTo>
                    <a:lnTo>
                      <a:pt x="692" y="434"/>
                    </a:lnTo>
                    <a:lnTo>
                      <a:pt x="692" y="434"/>
                    </a:lnTo>
                    <a:lnTo>
                      <a:pt x="696" y="434"/>
                    </a:lnTo>
                    <a:lnTo>
                      <a:pt x="696" y="434"/>
                    </a:lnTo>
                    <a:lnTo>
                      <a:pt x="700" y="432"/>
                    </a:lnTo>
                    <a:lnTo>
                      <a:pt x="700" y="430"/>
                    </a:lnTo>
                    <a:lnTo>
                      <a:pt x="700" y="430"/>
                    </a:lnTo>
                    <a:lnTo>
                      <a:pt x="700" y="426"/>
                    </a:lnTo>
                    <a:lnTo>
                      <a:pt x="700" y="426"/>
                    </a:lnTo>
                    <a:lnTo>
                      <a:pt x="698" y="426"/>
                    </a:lnTo>
                    <a:lnTo>
                      <a:pt x="698" y="426"/>
                    </a:lnTo>
                    <a:lnTo>
                      <a:pt x="698" y="426"/>
                    </a:lnTo>
                    <a:lnTo>
                      <a:pt x="698" y="426"/>
                    </a:lnTo>
                    <a:lnTo>
                      <a:pt x="698" y="426"/>
                    </a:lnTo>
                    <a:lnTo>
                      <a:pt x="698" y="426"/>
                    </a:lnTo>
                    <a:lnTo>
                      <a:pt x="698" y="424"/>
                    </a:lnTo>
                    <a:lnTo>
                      <a:pt x="698" y="424"/>
                    </a:lnTo>
                    <a:lnTo>
                      <a:pt x="700" y="424"/>
                    </a:lnTo>
                    <a:lnTo>
                      <a:pt x="700" y="424"/>
                    </a:lnTo>
                    <a:lnTo>
                      <a:pt x="702" y="424"/>
                    </a:lnTo>
                    <a:lnTo>
                      <a:pt x="702" y="424"/>
                    </a:lnTo>
                    <a:lnTo>
                      <a:pt x="702" y="422"/>
                    </a:lnTo>
                    <a:lnTo>
                      <a:pt x="702" y="422"/>
                    </a:lnTo>
                    <a:lnTo>
                      <a:pt x="704" y="422"/>
                    </a:lnTo>
                    <a:lnTo>
                      <a:pt x="704" y="420"/>
                    </a:lnTo>
                    <a:lnTo>
                      <a:pt x="704" y="420"/>
                    </a:lnTo>
                    <a:lnTo>
                      <a:pt x="704" y="418"/>
                    </a:lnTo>
                    <a:lnTo>
                      <a:pt x="704" y="418"/>
                    </a:lnTo>
                    <a:lnTo>
                      <a:pt x="702" y="416"/>
                    </a:lnTo>
                    <a:lnTo>
                      <a:pt x="702" y="416"/>
                    </a:lnTo>
                    <a:lnTo>
                      <a:pt x="704" y="416"/>
                    </a:lnTo>
                    <a:lnTo>
                      <a:pt x="704" y="416"/>
                    </a:lnTo>
                    <a:lnTo>
                      <a:pt x="704" y="414"/>
                    </a:lnTo>
                    <a:lnTo>
                      <a:pt x="704" y="414"/>
                    </a:lnTo>
                    <a:lnTo>
                      <a:pt x="702" y="414"/>
                    </a:lnTo>
                    <a:lnTo>
                      <a:pt x="702" y="414"/>
                    </a:lnTo>
                    <a:lnTo>
                      <a:pt x="700" y="414"/>
                    </a:lnTo>
                    <a:lnTo>
                      <a:pt x="700" y="414"/>
                    </a:lnTo>
                    <a:lnTo>
                      <a:pt x="700" y="414"/>
                    </a:lnTo>
                    <a:lnTo>
                      <a:pt x="700" y="414"/>
                    </a:lnTo>
                    <a:lnTo>
                      <a:pt x="698" y="414"/>
                    </a:lnTo>
                    <a:lnTo>
                      <a:pt x="698" y="414"/>
                    </a:lnTo>
                    <a:lnTo>
                      <a:pt x="698" y="414"/>
                    </a:lnTo>
                    <a:lnTo>
                      <a:pt x="698" y="414"/>
                    </a:lnTo>
                    <a:lnTo>
                      <a:pt x="698" y="412"/>
                    </a:lnTo>
                    <a:lnTo>
                      <a:pt x="698" y="412"/>
                    </a:lnTo>
                    <a:lnTo>
                      <a:pt x="698" y="412"/>
                    </a:lnTo>
                    <a:lnTo>
                      <a:pt x="698" y="412"/>
                    </a:lnTo>
                    <a:lnTo>
                      <a:pt x="700" y="412"/>
                    </a:lnTo>
                    <a:lnTo>
                      <a:pt x="700" y="412"/>
                    </a:lnTo>
                    <a:lnTo>
                      <a:pt x="700" y="410"/>
                    </a:lnTo>
                    <a:lnTo>
                      <a:pt x="700" y="410"/>
                    </a:lnTo>
                    <a:lnTo>
                      <a:pt x="702" y="410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6"/>
                    </a:lnTo>
                    <a:lnTo>
                      <a:pt x="702" y="406"/>
                    </a:lnTo>
                    <a:lnTo>
                      <a:pt x="702" y="406"/>
                    </a:lnTo>
                    <a:lnTo>
                      <a:pt x="702" y="406"/>
                    </a:lnTo>
                    <a:lnTo>
                      <a:pt x="702" y="406"/>
                    </a:lnTo>
                    <a:lnTo>
                      <a:pt x="702" y="406"/>
                    </a:lnTo>
                    <a:lnTo>
                      <a:pt x="702" y="404"/>
                    </a:lnTo>
                    <a:lnTo>
                      <a:pt x="702" y="404"/>
                    </a:lnTo>
                    <a:lnTo>
                      <a:pt x="704" y="404"/>
                    </a:lnTo>
                    <a:lnTo>
                      <a:pt x="704" y="404"/>
                    </a:lnTo>
                    <a:lnTo>
                      <a:pt x="704" y="402"/>
                    </a:lnTo>
                    <a:lnTo>
                      <a:pt x="704" y="402"/>
                    </a:lnTo>
                    <a:lnTo>
                      <a:pt x="704" y="400"/>
                    </a:lnTo>
                    <a:lnTo>
                      <a:pt x="704" y="400"/>
                    </a:lnTo>
                    <a:lnTo>
                      <a:pt x="704" y="398"/>
                    </a:lnTo>
                    <a:lnTo>
                      <a:pt x="704" y="398"/>
                    </a:lnTo>
                    <a:lnTo>
                      <a:pt x="704" y="398"/>
                    </a:lnTo>
                    <a:lnTo>
                      <a:pt x="704" y="398"/>
                    </a:lnTo>
                    <a:lnTo>
                      <a:pt x="704" y="398"/>
                    </a:lnTo>
                    <a:lnTo>
                      <a:pt x="704" y="398"/>
                    </a:lnTo>
                    <a:lnTo>
                      <a:pt x="704" y="396"/>
                    </a:lnTo>
                    <a:lnTo>
                      <a:pt x="704" y="396"/>
                    </a:lnTo>
                    <a:lnTo>
                      <a:pt x="704" y="394"/>
                    </a:lnTo>
                    <a:lnTo>
                      <a:pt x="704" y="394"/>
                    </a:lnTo>
                    <a:lnTo>
                      <a:pt x="706" y="392"/>
                    </a:lnTo>
                    <a:lnTo>
                      <a:pt x="706" y="392"/>
                    </a:lnTo>
                    <a:lnTo>
                      <a:pt x="706" y="390"/>
                    </a:lnTo>
                    <a:lnTo>
                      <a:pt x="706" y="390"/>
                    </a:lnTo>
                    <a:lnTo>
                      <a:pt x="706" y="390"/>
                    </a:lnTo>
                    <a:lnTo>
                      <a:pt x="706" y="390"/>
                    </a:lnTo>
                    <a:lnTo>
                      <a:pt x="710" y="386"/>
                    </a:lnTo>
                    <a:lnTo>
                      <a:pt x="710" y="386"/>
                    </a:lnTo>
                    <a:lnTo>
                      <a:pt x="712" y="384"/>
                    </a:lnTo>
                    <a:lnTo>
                      <a:pt x="712" y="384"/>
                    </a:lnTo>
                    <a:lnTo>
                      <a:pt x="712" y="386"/>
                    </a:lnTo>
                    <a:lnTo>
                      <a:pt x="712" y="386"/>
                    </a:lnTo>
                    <a:lnTo>
                      <a:pt x="710" y="388"/>
                    </a:lnTo>
                    <a:lnTo>
                      <a:pt x="710" y="388"/>
                    </a:lnTo>
                    <a:lnTo>
                      <a:pt x="706" y="390"/>
                    </a:lnTo>
                    <a:lnTo>
                      <a:pt x="706" y="390"/>
                    </a:lnTo>
                    <a:lnTo>
                      <a:pt x="706" y="396"/>
                    </a:lnTo>
                    <a:lnTo>
                      <a:pt x="706" y="396"/>
                    </a:lnTo>
                    <a:lnTo>
                      <a:pt x="706" y="398"/>
                    </a:lnTo>
                    <a:lnTo>
                      <a:pt x="706" y="398"/>
                    </a:lnTo>
                    <a:lnTo>
                      <a:pt x="706" y="400"/>
                    </a:lnTo>
                    <a:lnTo>
                      <a:pt x="706" y="400"/>
                    </a:lnTo>
                    <a:lnTo>
                      <a:pt x="706" y="402"/>
                    </a:lnTo>
                    <a:lnTo>
                      <a:pt x="706" y="402"/>
                    </a:lnTo>
                    <a:lnTo>
                      <a:pt x="706" y="404"/>
                    </a:lnTo>
                    <a:lnTo>
                      <a:pt x="706" y="404"/>
                    </a:lnTo>
                    <a:lnTo>
                      <a:pt x="706" y="404"/>
                    </a:lnTo>
                    <a:lnTo>
                      <a:pt x="706" y="404"/>
                    </a:lnTo>
                    <a:lnTo>
                      <a:pt x="706" y="404"/>
                    </a:lnTo>
                    <a:lnTo>
                      <a:pt x="706" y="404"/>
                    </a:lnTo>
                    <a:lnTo>
                      <a:pt x="706" y="404"/>
                    </a:lnTo>
                    <a:lnTo>
                      <a:pt x="706" y="404"/>
                    </a:lnTo>
                    <a:lnTo>
                      <a:pt x="706" y="404"/>
                    </a:lnTo>
                    <a:lnTo>
                      <a:pt x="704" y="406"/>
                    </a:lnTo>
                    <a:lnTo>
                      <a:pt x="704" y="406"/>
                    </a:lnTo>
                    <a:lnTo>
                      <a:pt x="704" y="410"/>
                    </a:lnTo>
                    <a:lnTo>
                      <a:pt x="704" y="410"/>
                    </a:lnTo>
                    <a:lnTo>
                      <a:pt x="704" y="412"/>
                    </a:lnTo>
                    <a:lnTo>
                      <a:pt x="704" y="412"/>
                    </a:lnTo>
                    <a:lnTo>
                      <a:pt x="704" y="414"/>
                    </a:lnTo>
                    <a:lnTo>
                      <a:pt x="704" y="414"/>
                    </a:lnTo>
                    <a:lnTo>
                      <a:pt x="704" y="412"/>
                    </a:lnTo>
                    <a:lnTo>
                      <a:pt x="704" y="412"/>
                    </a:lnTo>
                    <a:lnTo>
                      <a:pt x="708" y="408"/>
                    </a:lnTo>
                    <a:lnTo>
                      <a:pt x="708" y="408"/>
                    </a:lnTo>
                    <a:lnTo>
                      <a:pt x="708" y="408"/>
                    </a:lnTo>
                    <a:lnTo>
                      <a:pt x="708" y="408"/>
                    </a:lnTo>
                    <a:lnTo>
                      <a:pt x="710" y="406"/>
                    </a:lnTo>
                    <a:lnTo>
                      <a:pt x="710" y="406"/>
                    </a:lnTo>
                    <a:lnTo>
                      <a:pt x="712" y="406"/>
                    </a:lnTo>
                    <a:lnTo>
                      <a:pt x="712" y="406"/>
                    </a:lnTo>
                    <a:lnTo>
                      <a:pt x="712" y="404"/>
                    </a:lnTo>
                    <a:lnTo>
                      <a:pt x="712" y="404"/>
                    </a:lnTo>
                    <a:lnTo>
                      <a:pt x="714" y="402"/>
                    </a:lnTo>
                    <a:lnTo>
                      <a:pt x="714" y="402"/>
                    </a:lnTo>
                    <a:lnTo>
                      <a:pt x="718" y="398"/>
                    </a:lnTo>
                    <a:lnTo>
                      <a:pt x="718" y="398"/>
                    </a:lnTo>
                    <a:lnTo>
                      <a:pt x="718" y="398"/>
                    </a:lnTo>
                    <a:lnTo>
                      <a:pt x="718" y="398"/>
                    </a:lnTo>
                    <a:lnTo>
                      <a:pt x="720" y="394"/>
                    </a:lnTo>
                    <a:lnTo>
                      <a:pt x="720" y="394"/>
                    </a:lnTo>
                    <a:lnTo>
                      <a:pt x="718" y="392"/>
                    </a:lnTo>
                    <a:lnTo>
                      <a:pt x="718" y="392"/>
                    </a:lnTo>
                    <a:lnTo>
                      <a:pt x="718" y="390"/>
                    </a:lnTo>
                    <a:lnTo>
                      <a:pt x="718" y="390"/>
                    </a:lnTo>
                    <a:lnTo>
                      <a:pt x="718" y="388"/>
                    </a:lnTo>
                    <a:lnTo>
                      <a:pt x="718" y="388"/>
                    </a:lnTo>
                    <a:lnTo>
                      <a:pt x="718" y="386"/>
                    </a:lnTo>
                    <a:lnTo>
                      <a:pt x="718" y="386"/>
                    </a:lnTo>
                    <a:lnTo>
                      <a:pt x="718" y="388"/>
                    </a:lnTo>
                    <a:lnTo>
                      <a:pt x="718" y="388"/>
                    </a:lnTo>
                    <a:lnTo>
                      <a:pt x="720" y="388"/>
                    </a:lnTo>
                    <a:lnTo>
                      <a:pt x="720" y="388"/>
                    </a:lnTo>
                    <a:lnTo>
                      <a:pt x="720" y="390"/>
                    </a:lnTo>
                    <a:lnTo>
                      <a:pt x="720" y="390"/>
                    </a:lnTo>
                    <a:lnTo>
                      <a:pt x="720" y="390"/>
                    </a:lnTo>
                    <a:lnTo>
                      <a:pt x="720" y="390"/>
                    </a:lnTo>
                    <a:lnTo>
                      <a:pt x="720" y="392"/>
                    </a:lnTo>
                    <a:lnTo>
                      <a:pt x="720" y="392"/>
                    </a:lnTo>
                    <a:lnTo>
                      <a:pt x="720" y="394"/>
                    </a:lnTo>
                    <a:lnTo>
                      <a:pt x="720" y="394"/>
                    </a:lnTo>
                    <a:lnTo>
                      <a:pt x="724" y="390"/>
                    </a:lnTo>
                    <a:lnTo>
                      <a:pt x="724" y="390"/>
                    </a:lnTo>
                    <a:lnTo>
                      <a:pt x="726" y="390"/>
                    </a:lnTo>
                    <a:lnTo>
                      <a:pt x="726" y="390"/>
                    </a:lnTo>
                    <a:lnTo>
                      <a:pt x="728" y="386"/>
                    </a:lnTo>
                    <a:lnTo>
                      <a:pt x="728" y="386"/>
                    </a:lnTo>
                    <a:lnTo>
                      <a:pt x="730" y="384"/>
                    </a:lnTo>
                    <a:lnTo>
                      <a:pt x="730" y="384"/>
                    </a:lnTo>
                    <a:lnTo>
                      <a:pt x="730" y="384"/>
                    </a:lnTo>
                    <a:lnTo>
                      <a:pt x="730" y="384"/>
                    </a:lnTo>
                    <a:lnTo>
                      <a:pt x="732" y="382"/>
                    </a:lnTo>
                    <a:lnTo>
                      <a:pt x="732" y="382"/>
                    </a:lnTo>
                    <a:lnTo>
                      <a:pt x="734" y="380"/>
                    </a:lnTo>
                    <a:lnTo>
                      <a:pt x="734" y="380"/>
                    </a:lnTo>
                    <a:lnTo>
                      <a:pt x="736" y="376"/>
                    </a:lnTo>
                    <a:lnTo>
                      <a:pt x="736" y="376"/>
                    </a:lnTo>
                    <a:lnTo>
                      <a:pt x="736" y="376"/>
                    </a:lnTo>
                    <a:lnTo>
                      <a:pt x="736" y="376"/>
                    </a:lnTo>
                    <a:lnTo>
                      <a:pt x="736" y="374"/>
                    </a:lnTo>
                    <a:lnTo>
                      <a:pt x="736" y="374"/>
                    </a:lnTo>
                    <a:lnTo>
                      <a:pt x="736" y="372"/>
                    </a:lnTo>
                    <a:lnTo>
                      <a:pt x="736" y="372"/>
                    </a:lnTo>
                    <a:lnTo>
                      <a:pt x="736" y="370"/>
                    </a:lnTo>
                    <a:lnTo>
                      <a:pt x="736" y="370"/>
                    </a:lnTo>
                    <a:lnTo>
                      <a:pt x="736" y="370"/>
                    </a:lnTo>
                    <a:lnTo>
                      <a:pt x="736" y="370"/>
                    </a:lnTo>
                    <a:lnTo>
                      <a:pt x="738" y="370"/>
                    </a:lnTo>
                    <a:lnTo>
                      <a:pt x="738" y="370"/>
                    </a:lnTo>
                    <a:lnTo>
                      <a:pt x="738" y="370"/>
                    </a:lnTo>
                    <a:lnTo>
                      <a:pt x="738" y="370"/>
                    </a:lnTo>
                    <a:lnTo>
                      <a:pt x="738" y="370"/>
                    </a:lnTo>
                    <a:lnTo>
                      <a:pt x="738" y="370"/>
                    </a:lnTo>
                    <a:lnTo>
                      <a:pt x="740" y="372"/>
                    </a:lnTo>
                    <a:lnTo>
                      <a:pt x="740" y="372"/>
                    </a:lnTo>
                    <a:lnTo>
                      <a:pt x="742" y="372"/>
                    </a:lnTo>
                    <a:lnTo>
                      <a:pt x="742" y="372"/>
                    </a:lnTo>
                    <a:lnTo>
                      <a:pt x="744" y="370"/>
                    </a:lnTo>
                    <a:lnTo>
                      <a:pt x="744" y="370"/>
                    </a:lnTo>
                    <a:lnTo>
                      <a:pt x="746" y="370"/>
                    </a:lnTo>
                    <a:lnTo>
                      <a:pt x="746" y="370"/>
                    </a:lnTo>
                    <a:lnTo>
                      <a:pt x="746" y="370"/>
                    </a:lnTo>
                    <a:lnTo>
                      <a:pt x="746" y="370"/>
                    </a:lnTo>
                    <a:lnTo>
                      <a:pt x="750" y="370"/>
                    </a:lnTo>
                    <a:lnTo>
                      <a:pt x="750" y="370"/>
                    </a:lnTo>
                    <a:lnTo>
                      <a:pt x="750" y="370"/>
                    </a:lnTo>
                    <a:lnTo>
                      <a:pt x="750" y="370"/>
                    </a:lnTo>
                    <a:lnTo>
                      <a:pt x="754" y="368"/>
                    </a:lnTo>
                    <a:lnTo>
                      <a:pt x="754" y="368"/>
                    </a:lnTo>
                    <a:lnTo>
                      <a:pt x="756" y="368"/>
                    </a:lnTo>
                    <a:lnTo>
                      <a:pt x="756" y="368"/>
                    </a:lnTo>
                    <a:lnTo>
                      <a:pt x="758" y="366"/>
                    </a:lnTo>
                    <a:lnTo>
                      <a:pt x="758" y="366"/>
                    </a:lnTo>
                    <a:lnTo>
                      <a:pt x="758" y="366"/>
                    </a:lnTo>
                    <a:lnTo>
                      <a:pt x="758" y="366"/>
                    </a:lnTo>
                    <a:lnTo>
                      <a:pt x="758" y="364"/>
                    </a:lnTo>
                    <a:lnTo>
                      <a:pt x="758" y="364"/>
                    </a:lnTo>
                    <a:lnTo>
                      <a:pt x="756" y="364"/>
                    </a:lnTo>
                    <a:lnTo>
                      <a:pt x="756" y="364"/>
                    </a:lnTo>
                    <a:lnTo>
                      <a:pt x="754" y="364"/>
                    </a:lnTo>
                    <a:lnTo>
                      <a:pt x="754" y="364"/>
                    </a:lnTo>
                    <a:lnTo>
                      <a:pt x="752" y="366"/>
                    </a:lnTo>
                    <a:lnTo>
                      <a:pt x="752" y="366"/>
                    </a:lnTo>
                    <a:lnTo>
                      <a:pt x="750" y="366"/>
                    </a:lnTo>
                    <a:lnTo>
                      <a:pt x="750" y="366"/>
                    </a:lnTo>
                    <a:lnTo>
                      <a:pt x="750" y="366"/>
                    </a:lnTo>
                    <a:lnTo>
                      <a:pt x="746" y="366"/>
                    </a:lnTo>
                    <a:lnTo>
                      <a:pt x="746" y="366"/>
                    </a:lnTo>
                    <a:lnTo>
                      <a:pt x="746" y="366"/>
                    </a:lnTo>
                    <a:lnTo>
                      <a:pt x="748" y="366"/>
                    </a:lnTo>
                    <a:lnTo>
                      <a:pt x="748" y="366"/>
                    </a:lnTo>
                    <a:lnTo>
                      <a:pt x="750" y="364"/>
                    </a:lnTo>
                    <a:lnTo>
                      <a:pt x="750" y="364"/>
                    </a:lnTo>
                    <a:lnTo>
                      <a:pt x="752" y="364"/>
                    </a:lnTo>
                    <a:lnTo>
                      <a:pt x="752" y="364"/>
                    </a:lnTo>
                    <a:lnTo>
                      <a:pt x="756" y="364"/>
                    </a:lnTo>
                    <a:lnTo>
                      <a:pt x="756" y="364"/>
                    </a:lnTo>
                    <a:lnTo>
                      <a:pt x="764" y="362"/>
                    </a:lnTo>
                    <a:lnTo>
                      <a:pt x="764" y="362"/>
                    </a:lnTo>
                    <a:lnTo>
                      <a:pt x="766" y="362"/>
                    </a:lnTo>
                    <a:lnTo>
                      <a:pt x="766" y="360"/>
                    </a:lnTo>
                    <a:lnTo>
                      <a:pt x="766" y="360"/>
                    </a:lnTo>
                    <a:lnTo>
                      <a:pt x="766" y="360"/>
                    </a:lnTo>
                    <a:lnTo>
                      <a:pt x="766" y="360"/>
                    </a:lnTo>
                    <a:lnTo>
                      <a:pt x="766" y="358"/>
                    </a:lnTo>
                    <a:lnTo>
                      <a:pt x="766" y="358"/>
                    </a:lnTo>
                    <a:lnTo>
                      <a:pt x="766" y="358"/>
                    </a:lnTo>
                    <a:lnTo>
                      <a:pt x="766" y="358"/>
                    </a:lnTo>
                    <a:lnTo>
                      <a:pt x="766" y="360"/>
                    </a:lnTo>
                    <a:lnTo>
                      <a:pt x="766" y="360"/>
                    </a:lnTo>
                    <a:lnTo>
                      <a:pt x="766" y="360"/>
                    </a:lnTo>
                    <a:lnTo>
                      <a:pt x="766" y="360"/>
                    </a:lnTo>
                    <a:lnTo>
                      <a:pt x="766" y="362"/>
                    </a:lnTo>
                    <a:lnTo>
                      <a:pt x="766" y="362"/>
                    </a:lnTo>
                    <a:lnTo>
                      <a:pt x="768" y="362"/>
                    </a:lnTo>
                    <a:lnTo>
                      <a:pt x="768" y="362"/>
                    </a:lnTo>
                    <a:lnTo>
                      <a:pt x="768" y="362"/>
                    </a:lnTo>
                    <a:lnTo>
                      <a:pt x="770" y="360"/>
                    </a:lnTo>
                    <a:lnTo>
                      <a:pt x="770" y="360"/>
                    </a:lnTo>
                    <a:lnTo>
                      <a:pt x="772" y="360"/>
                    </a:lnTo>
                    <a:lnTo>
                      <a:pt x="772" y="360"/>
                    </a:lnTo>
                    <a:lnTo>
                      <a:pt x="774" y="360"/>
                    </a:lnTo>
                    <a:lnTo>
                      <a:pt x="774" y="360"/>
                    </a:lnTo>
                    <a:lnTo>
                      <a:pt x="772" y="362"/>
                    </a:lnTo>
                    <a:lnTo>
                      <a:pt x="772" y="362"/>
                    </a:lnTo>
                    <a:lnTo>
                      <a:pt x="770" y="362"/>
                    </a:lnTo>
                    <a:lnTo>
                      <a:pt x="770" y="362"/>
                    </a:lnTo>
                    <a:lnTo>
                      <a:pt x="770" y="364"/>
                    </a:lnTo>
                    <a:lnTo>
                      <a:pt x="770" y="364"/>
                    </a:lnTo>
                    <a:lnTo>
                      <a:pt x="770" y="364"/>
                    </a:lnTo>
                    <a:lnTo>
                      <a:pt x="770" y="364"/>
                    </a:lnTo>
                    <a:lnTo>
                      <a:pt x="774" y="364"/>
                    </a:lnTo>
                    <a:lnTo>
                      <a:pt x="776" y="362"/>
                    </a:lnTo>
                    <a:lnTo>
                      <a:pt x="776" y="360"/>
                    </a:lnTo>
                    <a:lnTo>
                      <a:pt x="776" y="360"/>
                    </a:lnTo>
                    <a:lnTo>
                      <a:pt x="776" y="360"/>
                    </a:lnTo>
                    <a:lnTo>
                      <a:pt x="776" y="360"/>
                    </a:lnTo>
                    <a:lnTo>
                      <a:pt x="778" y="360"/>
                    </a:lnTo>
                    <a:lnTo>
                      <a:pt x="778" y="360"/>
                    </a:lnTo>
                    <a:lnTo>
                      <a:pt x="778" y="360"/>
                    </a:lnTo>
                    <a:lnTo>
                      <a:pt x="778" y="360"/>
                    </a:lnTo>
                    <a:lnTo>
                      <a:pt x="780" y="360"/>
                    </a:lnTo>
                    <a:lnTo>
                      <a:pt x="780" y="360"/>
                    </a:lnTo>
                    <a:lnTo>
                      <a:pt x="782" y="358"/>
                    </a:lnTo>
                    <a:lnTo>
                      <a:pt x="782" y="358"/>
                    </a:lnTo>
                    <a:lnTo>
                      <a:pt x="782" y="356"/>
                    </a:lnTo>
                    <a:lnTo>
                      <a:pt x="782" y="356"/>
                    </a:lnTo>
                    <a:lnTo>
                      <a:pt x="782" y="354"/>
                    </a:lnTo>
                    <a:lnTo>
                      <a:pt x="782" y="354"/>
                    </a:lnTo>
                    <a:lnTo>
                      <a:pt x="780" y="352"/>
                    </a:lnTo>
                    <a:lnTo>
                      <a:pt x="780" y="352"/>
                    </a:lnTo>
                    <a:lnTo>
                      <a:pt x="780" y="354"/>
                    </a:lnTo>
                    <a:lnTo>
                      <a:pt x="780" y="354"/>
                    </a:lnTo>
                    <a:lnTo>
                      <a:pt x="778" y="356"/>
                    </a:lnTo>
                    <a:lnTo>
                      <a:pt x="778" y="356"/>
                    </a:lnTo>
                    <a:lnTo>
                      <a:pt x="778" y="356"/>
                    </a:lnTo>
                    <a:lnTo>
                      <a:pt x="778" y="356"/>
                    </a:lnTo>
                    <a:lnTo>
                      <a:pt x="776" y="356"/>
                    </a:lnTo>
                    <a:lnTo>
                      <a:pt x="776" y="356"/>
                    </a:lnTo>
                    <a:lnTo>
                      <a:pt x="776" y="358"/>
                    </a:lnTo>
                    <a:lnTo>
                      <a:pt x="776" y="358"/>
                    </a:lnTo>
                    <a:lnTo>
                      <a:pt x="776" y="356"/>
                    </a:lnTo>
                    <a:lnTo>
                      <a:pt x="776" y="356"/>
                    </a:lnTo>
                    <a:lnTo>
                      <a:pt x="776" y="356"/>
                    </a:lnTo>
                    <a:lnTo>
                      <a:pt x="776" y="354"/>
                    </a:lnTo>
                    <a:lnTo>
                      <a:pt x="776" y="354"/>
                    </a:lnTo>
                    <a:lnTo>
                      <a:pt x="776" y="354"/>
                    </a:lnTo>
                    <a:lnTo>
                      <a:pt x="776" y="354"/>
                    </a:lnTo>
                    <a:lnTo>
                      <a:pt x="776" y="352"/>
                    </a:lnTo>
                    <a:lnTo>
                      <a:pt x="776" y="352"/>
                    </a:lnTo>
                    <a:lnTo>
                      <a:pt x="774" y="352"/>
                    </a:lnTo>
                    <a:lnTo>
                      <a:pt x="774" y="352"/>
                    </a:lnTo>
                    <a:lnTo>
                      <a:pt x="774" y="352"/>
                    </a:lnTo>
                    <a:lnTo>
                      <a:pt x="774" y="350"/>
                    </a:lnTo>
                    <a:lnTo>
                      <a:pt x="774" y="350"/>
                    </a:lnTo>
                    <a:lnTo>
                      <a:pt x="774" y="350"/>
                    </a:lnTo>
                    <a:lnTo>
                      <a:pt x="774" y="350"/>
                    </a:lnTo>
                    <a:lnTo>
                      <a:pt x="774" y="350"/>
                    </a:lnTo>
                    <a:lnTo>
                      <a:pt x="776" y="350"/>
                    </a:lnTo>
                    <a:lnTo>
                      <a:pt x="776" y="350"/>
                    </a:lnTo>
                    <a:lnTo>
                      <a:pt x="776" y="350"/>
                    </a:lnTo>
                    <a:lnTo>
                      <a:pt x="776" y="350"/>
                    </a:lnTo>
                    <a:lnTo>
                      <a:pt x="778" y="348"/>
                    </a:lnTo>
                    <a:lnTo>
                      <a:pt x="778" y="348"/>
                    </a:lnTo>
                    <a:lnTo>
                      <a:pt x="778" y="346"/>
                    </a:lnTo>
                    <a:lnTo>
                      <a:pt x="778" y="346"/>
                    </a:lnTo>
                    <a:lnTo>
                      <a:pt x="778" y="344"/>
                    </a:lnTo>
                    <a:lnTo>
                      <a:pt x="778" y="344"/>
                    </a:lnTo>
                    <a:lnTo>
                      <a:pt x="778" y="344"/>
                    </a:lnTo>
                    <a:lnTo>
                      <a:pt x="778" y="344"/>
                    </a:lnTo>
                    <a:lnTo>
                      <a:pt x="782" y="340"/>
                    </a:lnTo>
                    <a:lnTo>
                      <a:pt x="782" y="340"/>
                    </a:lnTo>
                    <a:lnTo>
                      <a:pt x="784" y="338"/>
                    </a:lnTo>
                    <a:lnTo>
                      <a:pt x="784" y="338"/>
                    </a:lnTo>
                    <a:lnTo>
                      <a:pt x="786" y="336"/>
                    </a:lnTo>
                    <a:lnTo>
                      <a:pt x="786" y="334"/>
                    </a:lnTo>
                    <a:lnTo>
                      <a:pt x="786" y="334"/>
                    </a:lnTo>
                    <a:lnTo>
                      <a:pt x="788" y="334"/>
                    </a:lnTo>
                    <a:lnTo>
                      <a:pt x="788" y="334"/>
                    </a:lnTo>
                    <a:lnTo>
                      <a:pt x="788" y="334"/>
                    </a:lnTo>
                    <a:lnTo>
                      <a:pt x="788" y="334"/>
                    </a:lnTo>
                    <a:lnTo>
                      <a:pt x="790" y="334"/>
                    </a:lnTo>
                    <a:lnTo>
                      <a:pt x="790" y="334"/>
                    </a:lnTo>
                    <a:lnTo>
                      <a:pt x="792" y="334"/>
                    </a:lnTo>
                    <a:lnTo>
                      <a:pt x="792" y="334"/>
                    </a:lnTo>
                    <a:lnTo>
                      <a:pt x="792" y="334"/>
                    </a:lnTo>
                    <a:lnTo>
                      <a:pt x="792" y="334"/>
                    </a:lnTo>
                    <a:lnTo>
                      <a:pt x="794" y="334"/>
                    </a:lnTo>
                    <a:lnTo>
                      <a:pt x="794" y="334"/>
                    </a:lnTo>
                    <a:lnTo>
                      <a:pt x="796" y="332"/>
                    </a:lnTo>
                    <a:lnTo>
                      <a:pt x="796" y="332"/>
                    </a:lnTo>
                    <a:lnTo>
                      <a:pt x="798" y="332"/>
                    </a:lnTo>
                    <a:lnTo>
                      <a:pt x="800" y="330"/>
                    </a:lnTo>
                    <a:lnTo>
                      <a:pt x="800" y="330"/>
                    </a:lnTo>
                    <a:lnTo>
                      <a:pt x="802" y="328"/>
                    </a:lnTo>
                    <a:lnTo>
                      <a:pt x="802" y="328"/>
                    </a:lnTo>
                    <a:lnTo>
                      <a:pt x="802" y="326"/>
                    </a:lnTo>
                    <a:lnTo>
                      <a:pt x="802" y="326"/>
                    </a:lnTo>
                    <a:lnTo>
                      <a:pt x="804" y="326"/>
                    </a:lnTo>
                    <a:lnTo>
                      <a:pt x="804" y="326"/>
                    </a:lnTo>
                    <a:lnTo>
                      <a:pt x="804" y="326"/>
                    </a:lnTo>
                    <a:lnTo>
                      <a:pt x="804" y="326"/>
                    </a:lnTo>
                    <a:lnTo>
                      <a:pt x="802" y="328"/>
                    </a:lnTo>
                    <a:lnTo>
                      <a:pt x="802" y="328"/>
                    </a:lnTo>
                    <a:lnTo>
                      <a:pt x="802" y="328"/>
                    </a:lnTo>
                    <a:lnTo>
                      <a:pt x="802" y="328"/>
                    </a:lnTo>
                    <a:lnTo>
                      <a:pt x="800" y="330"/>
                    </a:lnTo>
                    <a:lnTo>
                      <a:pt x="800" y="330"/>
                    </a:lnTo>
                    <a:lnTo>
                      <a:pt x="802" y="332"/>
                    </a:lnTo>
                    <a:lnTo>
                      <a:pt x="802" y="332"/>
                    </a:lnTo>
                    <a:lnTo>
                      <a:pt x="806" y="330"/>
                    </a:lnTo>
                    <a:lnTo>
                      <a:pt x="806" y="330"/>
                    </a:lnTo>
                    <a:lnTo>
                      <a:pt x="808" y="328"/>
                    </a:lnTo>
                    <a:lnTo>
                      <a:pt x="808" y="328"/>
                    </a:lnTo>
                    <a:lnTo>
                      <a:pt x="810" y="326"/>
                    </a:lnTo>
                    <a:lnTo>
                      <a:pt x="810" y="326"/>
                    </a:lnTo>
                    <a:lnTo>
                      <a:pt x="812" y="326"/>
                    </a:lnTo>
                    <a:lnTo>
                      <a:pt x="812" y="326"/>
                    </a:lnTo>
                    <a:lnTo>
                      <a:pt x="814" y="326"/>
                    </a:lnTo>
                    <a:lnTo>
                      <a:pt x="814" y="326"/>
                    </a:lnTo>
                    <a:lnTo>
                      <a:pt x="816" y="324"/>
                    </a:lnTo>
                    <a:lnTo>
                      <a:pt x="816" y="324"/>
                    </a:lnTo>
                    <a:lnTo>
                      <a:pt x="816" y="324"/>
                    </a:lnTo>
                    <a:lnTo>
                      <a:pt x="818" y="324"/>
                    </a:lnTo>
                    <a:lnTo>
                      <a:pt x="818" y="324"/>
                    </a:lnTo>
                    <a:lnTo>
                      <a:pt x="822" y="324"/>
                    </a:lnTo>
                    <a:lnTo>
                      <a:pt x="822" y="324"/>
                    </a:lnTo>
                    <a:lnTo>
                      <a:pt x="824" y="322"/>
                    </a:lnTo>
                    <a:lnTo>
                      <a:pt x="824" y="322"/>
                    </a:lnTo>
                    <a:lnTo>
                      <a:pt x="824" y="322"/>
                    </a:lnTo>
                    <a:lnTo>
                      <a:pt x="824" y="322"/>
                    </a:lnTo>
                    <a:lnTo>
                      <a:pt x="826" y="320"/>
                    </a:lnTo>
                    <a:lnTo>
                      <a:pt x="826" y="320"/>
                    </a:lnTo>
                    <a:lnTo>
                      <a:pt x="826" y="318"/>
                    </a:lnTo>
                    <a:lnTo>
                      <a:pt x="826" y="318"/>
                    </a:lnTo>
                    <a:lnTo>
                      <a:pt x="828" y="318"/>
                    </a:lnTo>
                    <a:lnTo>
                      <a:pt x="828" y="318"/>
                    </a:lnTo>
                    <a:lnTo>
                      <a:pt x="830" y="318"/>
                    </a:lnTo>
                    <a:lnTo>
                      <a:pt x="830" y="318"/>
                    </a:lnTo>
                    <a:lnTo>
                      <a:pt x="832" y="316"/>
                    </a:lnTo>
                    <a:lnTo>
                      <a:pt x="834" y="316"/>
                    </a:lnTo>
                    <a:lnTo>
                      <a:pt x="834" y="316"/>
                    </a:lnTo>
                    <a:lnTo>
                      <a:pt x="834" y="314"/>
                    </a:lnTo>
                    <a:lnTo>
                      <a:pt x="834" y="314"/>
                    </a:lnTo>
                    <a:lnTo>
                      <a:pt x="834" y="316"/>
                    </a:lnTo>
                    <a:lnTo>
                      <a:pt x="834" y="316"/>
                    </a:lnTo>
                    <a:lnTo>
                      <a:pt x="834" y="318"/>
                    </a:lnTo>
                    <a:lnTo>
                      <a:pt x="834" y="318"/>
                    </a:lnTo>
                    <a:lnTo>
                      <a:pt x="834" y="318"/>
                    </a:lnTo>
                    <a:lnTo>
                      <a:pt x="834" y="318"/>
                    </a:lnTo>
                    <a:lnTo>
                      <a:pt x="836" y="318"/>
                    </a:lnTo>
                    <a:lnTo>
                      <a:pt x="836" y="318"/>
                    </a:lnTo>
                    <a:lnTo>
                      <a:pt x="836" y="316"/>
                    </a:lnTo>
                    <a:lnTo>
                      <a:pt x="836" y="316"/>
                    </a:lnTo>
                    <a:lnTo>
                      <a:pt x="840" y="314"/>
                    </a:lnTo>
                    <a:lnTo>
                      <a:pt x="840" y="314"/>
                    </a:lnTo>
                    <a:lnTo>
                      <a:pt x="842" y="314"/>
                    </a:lnTo>
                    <a:lnTo>
                      <a:pt x="842" y="314"/>
                    </a:lnTo>
                    <a:lnTo>
                      <a:pt x="844" y="312"/>
                    </a:lnTo>
                    <a:lnTo>
                      <a:pt x="844" y="312"/>
                    </a:lnTo>
                    <a:lnTo>
                      <a:pt x="846" y="312"/>
                    </a:lnTo>
                    <a:lnTo>
                      <a:pt x="846" y="312"/>
                    </a:lnTo>
                    <a:lnTo>
                      <a:pt x="848" y="310"/>
                    </a:lnTo>
                    <a:lnTo>
                      <a:pt x="848" y="310"/>
                    </a:lnTo>
                    <a:lnTo>
                      <a:pt x="850" y="310"/>
                    </a:lnTo>
                    <a:lnTo>
                      <a:pt x="850" y="310"/>
                    </a:lnTo>
                    <a:lnTo>
                      <a:pt x="850" y="310"/>
                    </a:lnTo>
                    <a:lnTo>
                      <a:pt x="850" y="310"/>
                    </a:lnTo>
                    <a:lnTo>
                      <a:pt x="848" y="312"/>
                    </a:lnTo>
                    <a:lnTo>
                      <a:pt x="848" y="312"/>
                    </a:lnTo>
                    <a:lnTo>
                      <a:pt x="844" y="314"/>
                    </a:lnTo>
                    <a:lnTo>
                      <a:pt x="844" y="314"/>
                    </a:lnTo>
                    <a:lnTo>
                      <a:pt x="842" y="314"/>
                    </a:lnTo>
                    <a:lnTo>
                      <a:pt x="842" y="314"/>
                    </a:lnTo>
                    <a:lnTo>
                      <a:pt x="844" y="316"/>
                    </a:lnTo>
                    <a:lnTo>
                      <a:pt x="844" y="316"/>
                    </a:lnTo>
                    <a:lnTo>
                      <a:pt x="846" y="316"/>
                    </a:lnTo>
                    <a:lnTo>
                      <a:pt x="846" y="316"/>
                    </a:lnTo>
                    <a:lnTo>
                      <a:pt x="848" y="316"/>
                    </a:lnTo>
                    <a:lnTo>
                      <a:pt x="848" y="316"/>
                    </a:lnTo>
                    <a:lnTo>
                      <a:pt x="852" y="314"/>
                    </a:lnTo>
                    <a:lnTo>
                      <a:pt x="852" y="314"/>
                    </a:lnTo>
                    <a:lnTo>
                      <a:pt x="852" y="314"/>
                    </a:lnTo>
                    <a:lnTo>
                      <a:pt x="852" y="314"/>
                    </a:lnTo>
                    <a:lnTo>
                      <a:pt x="852" y="314"/>
                    </a:lnTo>
                    <a:lnTo>
                      <a:pt x="852" y="314"/>
                    </a:lnTo>
                    <a:lnTo>
                      <a:pt x="852" y="316"/>
                    </a:lnTo>
                    <a:lnTo>
                      <a:pt x="852" y="316"/>
                    </a:lnTo>
                    <a:lnTo>
                      <a:pt x="852" y="316"/>
                    </a:lnTo>
                    <a:lnTo>
                      <a:pt x="852" y="316"/>
                    </a:lnTo>
                    <a:lnTo>
                      <a:pt x="850" y="318"/>
                    </a:lnTo>
                    <a:lnTo>
                      <a:pt x="850" y="318"/>
                    </a:lnTo>
                    <a:lnTo>
                      <a:pt x="848" y="318"/>
                    </a:lnTo>
                    <a:lnTo>
                      <a:pt x="848" y="318"/>
                    </a:lnTo>
                    <a:lnTo>
                      <a:pt x="848" y="318"/>
                    </a:lnTo>
                    <a:lnTo>
                      <a:pt x="848" y="318"/>
                    </a:lnTo>
                    <a:lnTo>
                      <a:pt x="848" y="316"/>
                    </a:lnTo>
                    <a:lnTo>
                      <a:pt x="848" y="316"/>
                    </a:lnTo>
                    <a:lnTo>
                      <a:pt x="844" y="316"/>
                    </a:lnTo>
                    <a:lnTo>
                      <a:pt x="844" y="316"/>
                    </a:lnTo>
                    <a:lnTo>
                      <a:pt x="844" y="316"/>
                    </a:lnTo>
                    <a:lnTo>
                      <a:pt x="840" y="318"/>
                    </a:lnTo>
                    <a:lnTo>
                      <a:pt x="838" y="318"/>
                    </a:lnTo>
                    <a:lnTo>
                      <a:pt x="838" y="318"/>
                    </a:lnTo>
                    <a:lnTo>
                      <a:pt x="838" y="320"/>
                    </a:lnTo>
                    <a:lnTo>
                      <a:pt x="838" y="320"/>
                    </a:lnTo>
                    <a:lnTo>
                      <a:pt x="836" y="322"/>
                    </a:lnTo>
                    <a:lnTo>
                      <a:pt x="836" y="322"/>
                    </a:lnTo>
                    <a:lnTo>
                      <a:pt x="836" y="322"/>
                    </a:lnTo>
                    <a:lnTo>
                      <a:pt x="836" y="322"/>
                    </a:lnTo>
                    <a:lnTo>
                      <a:pt x="834" y="322"/>
                    </a:lnTo>
                    <a:lnTo>
                      <a:pt x="832" y="322"/>
                    </a:lnTo>
                    <a:lnTo>
                      <a:pt x="832" y="322"/>
                    </a:lnTo>
                    <a:lnTo>
                      <a:pt x="830" y="324"/>
                    </a:lnTo>
                    <a:lnTo>
                      <a:pt x="830" y="324"/>
                    </a:lnTo>
                    <a:lnTo>
                      <a:pt x="830" y="324"/>
                    </a:lnTo>
                    <a:lnTo>
                      <a:pt x="830" y="324"/>
                    </a:lnTo>
                    <a:lnTo>
                      <a:pt x="828" y="324"/>
                    </a:lnTo>
                    <a:lnTo>
                      <a:pt x="828" y="324"/>
                    </a:lnTo>
                    <a:lnTo>
                      <a:pt x="828" y="326"/>
                    </a:lnTo>
                    <a:lnTo>
                      <a:pt x="828" y="326"/>
                    </a:lnTo>
                    <a:lnTo>
                      <a:pt x="826" y="330"/>
                    </a:lnTo>
                    <a:lnTo>
                      <a:pt x="826" y="330"/>
                    </a:lnTo>
                    <a:lnTo>
                      <a:pt x="826" y="332"/>
                    </a:lnTo>
                    <a:lnTo>
                      <a:pt x="826" y="332"/>
                    </a:lnTo>
                    <a:lnTo>
                      <a:pt x="824" y="332"/>
                    </a:lnTo>
                    <a:lnTo>
                      <a:pt x="826" y="334"/>
                    </a:lnTo>
                    <a:lnTo>
                      <a:pt x="826" y="334"/>
                    </a:lnTo>
                    <a:lnTo>
                      <a:pt x="826" y="336"/>
                    </a:lnTo>
                    <a:lnTo>
                      <a:pt x="826" y="336"/>
                    </a:lnTo>
                    <a:lnTo>
                      <a:pt x="828" y="336"/>
                    </a:lnTo>
                    <a:lnTo>
                      <a:pt x="830" y="336"/>
                    </a:lnTo>
                    <a:lnTo>
                      <a:pt x="832" y="336"/>
                    </a:lnTo>
                    <a:lnTo>
                      <a:pt x="832" y="336"/>
                    </a:lnTo>
                    <a:lnTo>
                      <a:pt x="834" y="336"/>
                    </a:lnTo>
                    <a:lnTo>
                      <a:pt x="834" y="336"/>
                    </a:lnTo>
                    <a:lnTo>
                      <a:pt x="836" y="334"/>
                    </a:lnTo>
                    <a:lnTo>
                      <a:pt x="836" y="334"/>
                    </a:lnTo>
                    <a:lnTo>
                      <a:pt x="838" y="334"/>
                    </a:lnTo>
                    <a:lnTo>
                      <a:pt x="838" y="334"/>
                    </a:lnTo>
                    <a:lnTo>
                      <a:pt x="842" y="332"/>
                    </a:lnTo>
                    <a:lnTo>
                      <a:pt x="842" y="332"/>
                    </a:lnTo>
                    <a:lnTo>
                      <a:pt x="844" y="330"/>
                    </a:lnTo>
                    <a:lnTo>
                      <a:pt x="844" y="330"/>
                    </a:lnTo>
                    <a:lnTo>
                      <a:pt x="846" y="328"/>
                    </a:lnTo>
                    <a:lnTo>
                      <a:pt x="846" y="328"/>
                    </a:lnTo>
                    <a:lnTo>
                      <a:pt x="846" y="326"/>
                    </a:lnTo>
                    <a:lnTo>
                      <a:pt x="846" y="326"/>
                    </a:lnTo>
                    <a:lnTo>
                      <a:pt x="848" y="324"/>
                    </a:lnTo>
                    <a:lnTo>
                      <a:pt x="848" y="324"/>
                    </a:lnTo>
                    <a:lnTo>
                      <a:pt x="848" y="324"/>
                    </a:lnTo>
                    <a:lnTo>
                      <a:pt x="848" y="324"/>
                    </a:lnTo>
                    <a:lnTo>
                      <a:pt x="848" y="322"/>
                    </a:lnTo>
                    <a:lnTo>
                      <a:pt x="848" y="322"/>
                    </a:lnTo>
                    <a:lnTo>
                      <a:pt x="848" y="322"/>
                    </a:lnTo>
                    <a:lnTo>
                      <a:pt x="848" y="322"/>
                    </a:lnTo>
                    <a:lnTo>
                      <a:pt x="850" y="324"/>
                    </a:lnTo>
                    <a:lnTo>
                      <a:pt x="850" y="324"/>
                    </a:lnTo>
                    <a:lnTo>
                      <a:pt x="850" y="324"/>
                    </a:lnTo>
                    <a:lnTo>
                      <a:pt x="850" y="324"/>
                    </a:lnTo>
                    <a:lnTo>
                      <a:pt x="850" y="324"/>
                    </a:lnTo>
                    <a:lnTo>
                      <a:pt x="850" y="324"/>
                    </a:lnTo>
                    <a:lnTo>
                      <a:pt x="850" y="326"/>
                    </a:lnTo>
                    <a:lnTo>
                      <a:pt x="850" y="326"/>
                    </a:lnTo>
                    <a:lnTo>
                      <a:pt x="850" y="326"/>
                    </a:lnTo>
                    <a:lnTo>
                      <a:pt x="850" y="326"/>
                    </a:lnTo>
                    <a:lnTo>
                      <a:pt x="850" y="326"/>
                    </a:lnTo>
                    <a:lnTo>
                      <a:pt x="850" y="326"/>
                    </a:lnTo>
                    <a:lnTo>
                      <a:pt x="850" y="326"/>
                    </a:lnTo>
                    <a:lnTo>
                      <a:pt x="850" y="326"/>
                    </a:lnTo>
                    <a:lnTo>
                      <a:pt x="852" y="326"/>
                    </a:lnTo>
                    <a:lnTo>
                      <a:pt x="852" y="326"/>
                    </a:lnTo>
                    <a:lnTo>
                      <a:pt x="854" y="324"/>
                    </a:lnTo>
                    <a:lnTo>
                      <a:pt x="854" y="324"/>
                    </a:lnTo>
                    <a:lnTo>
                      <a:pt x="854" y="324"/>
                    </a:lnTo>
                    <a:lnTo>
                      <a:pt x="856" y="322"/>
                    </a:lnTo>
                    <a:lnTo>
                      <a:pt x="856" y="322"/>
                    </a:lnTo>
                    <a:lnTo>
                      <a:pt x="856" y="322"/>
                    </a:lnTo>
                    <a:lnTo>
                      <a:pt x="856" y="322"/>
                    </a:lnTo>
                    <a:lnTo>
                      <a:pt x="856" y="322"/>
                    </a:lnTo>
                    <a:lnTo>
                      <a:pt x="858" y="322"/>
                    </a:lnTo>
                    <a:lnTo>
                      <a:pt x="858" y="322"/>
                    </a:lnTo>
                    <a:lnTo>
                      <a:pt x="862" y="322"/>
                    </a:lnTo>
                    <a:lnTo>
                      <a:pt x="862" y="322"/>
                    </a:lnTo>
                    <a:lnTo>
                      <a:pt x="864" y="322"/>
                    </a:lnTo>
                    <a:lnTo>
                      <a:pt x="864" y="322"/>
                    </a:lnTo>
                    <a:lnTo>
                      <a:pt x="868" y="320"/>
                    </a:lnTo>
                    <a:lnTo>
                      <a:pt x="868" y="320"/>
                    </a:lnTo>
                    <a:lnTo>
                      <a:pt x="870" y="320"/>
                    </a:lnTo>
                    <a:lnTo>
                      <a:pt x="870" y="320"/>
                    </a:lnTo>
                    <a:lnTo>
                      <a:pt x="872" y="320"/>
                    </a:lnTo>
                    <a:lnTo>
                      <a:pt x="872" y="320"/>
                    </a:lnTo>
                    <a:lnTo>
                      <a:pt x="878" y="318"/>
                    </a:lnTo>
                    <a:lnTo>
                      <a:pt x="878" y="318"/>
                    </a:lnTo>
                    <a:lnTo>
                      <a:pt x="878" y="316"/>
                    </a:lnTo>
                    <a:lnTo>
                      <a:pt x="878" y="316"/>
                    </a:lnTo>
                    <a:lnTo>
                      <a:pt x="882" y="314"/>
                    </a:lnTo>
                    <a:lnTo>
                      <a:pt x="882" y="314"/>
                    </a:lnTo>
                    <a:lnTo>
                      <a:pt x="882" y="314"/>
                    </a:lnTo>
                    <a:lnTo>
                      <a:pt x="882" y="314"/>
                    </a:lnTo>
                    <a:lnTo>
                      <a:pt x="882" y="314"/>
                    </a:lnTo>
                    <a:lnTo>
                      <a:pt x="882" y="314"/>
                    </a:lnTo>
                    <a:lnTo>
                      <a:pt x="884" y="312"/>
                    </a:lnTo>
                    <a:lnTo>
                      <a:pt x="884" y="312"/>
                    </a:lnTo>
                    <a:lnTo>
                      <a:pt x="886" y="312"/>
                    </a:lnTo>
                    <a:lnTo>
                      <a:pt x="886" y="312"/>
                    </a:lnTo>
                    <a:lnTo>
                      <a:pt x="888" y="312"/>
                    </a:lnTo>
                    <a:lnTo>
                      <a:pt x="888" y="312"/>
                    </a:lnTo>
                    <a:lnTo>
                      <a:pt x="890" y="312"/>
                    </a:lnTo>
                    <a:lnTo>
                      <a:pt x="890" y="312"/>
                    </a:lnTo>
                    <a:lnTo>
                      <a:pt x="892" y="310"/>
                    </a:lnTo>
                    <a:lnTo>
                      <a:pt x="892" y="310"/>
                    </a:lnTo>
                    <a:lnTo>
                      <a:pt x="894" y="306"/>
                    </a:lnTo>
                    <a:lnTo>
                      <a:pt x="894" y="306"/>
                    </a:lnTo>
                    <a:lnTo>
                      <a:pt x="894" y="306"/>
                    </a:lnTo>
                    <a:lnTo>
                      <a:pt x="894" y="306"/>
                    </a:lnTo>
                    <a:lnTo>
                      <a:pt x="894" y="304"/>
                    </a:lnTo>
                    <a:lnTo>
                      <a:pt x="894" y="304"/>
                    </a:lnTo>
                    <a:lnTo>
                      <a:pt x="894" y="304"/>
                    </a:lnTo>
                    <a:lnTo>
                      <a:pt x="894" y="304"/>
                    </a:lnTo>
                    <a:lnTo>
                      <a:pt x="894" y="304"/>
                    </a:lnTo>
                    <a:lnTo>
                      <a:pt x="894" y="304"/>
                    </a:lnTo>
                    <a:lnTo>
                      <a:pt x="892" y="304"/>
                    </a:lnTo>
                    <a:lnTo>
                      <a:pt x="892" y="304"/>
                    </a:lnTo>
                    <a:lnTo>
                      <a:pt x="890" y="304"/>
                    </a:lnTo>
                    <a:lnTo>
                      <a:pt x="890" y="304"/>
                    </a:lnTo>
                    <a:lnTo>
                      <a:pt x="890" y="302"/>
                    </a:lnTo>
                    <a:lnTo>
                      <a:pt x="890" y="302"/>
                    </a:lnTo>
                    <a:lnTo>
                      <a:pt x="892" y="300"/>
                    </a:lnTo>
                    <a:lnTo>
                      <a:pt x="892" y="300"/>
                    </a:lnTo>
                    <a:lnTo>
                      <a:pt x="894" y="300"/>
                    </a:lnTo>
                    <a:lnTo>
                      <a:pt x="894" y="300"/>
                    </a:lnTo>
                    <a:lnTo>
                      <a:pt x="894" y="300"/>
                    </a:lnTo>
                    <a:lnTo>
                      <a:pt x="894" y="300"/>
                    </a:lnTo>
                    <a:lnTo>
                      <a:pt x="894" y="298"/>
                    </a:lnTo>
                    <a:lnTo>
                      <a:pt x="894" y="298"/>
                    </a:lnTo>
                    <a:lnTo>
                      <a:pt x="894" y="296"/>
                    </a:lnTo>
                    <a:lnTo>
                      <a:pt x="894" y="296"/>
                    </a:lnTo>
                    <a:lnTo>
                      <a:pt x="892" y="296"/>
                    </a:lnTo>
                    <a:lnTo>
                      <a:pt x="892" y="296"/>
                    </a:lnTo>
                    <a:lnTo>
                      <a:pt x="890" y="296"/>
                    </a:lnTo>
                    <a:lnTo>
                      <a:pt x="890" y="296"/>
                    </a:lnTo>
                    <a:lnTo>
                      <a:pt x="890" y="296"/>
                    </a:lnTo>
                    <a:lnTo>
                      <a:pt x="890" y="296"/>
                    </a:lnTo>
                    <a:lnTo>
                      <a:pt x="888" y="296"/>
                    </a:lnTo>
                    <a:lnTo>
                      <a:pt x="888" y="296"/>
                    </a:lnTo>
                    <a:lnTo>
                      <a:pt x="886" y="298"/>
                    </a:lnTo>
                    <a:lnTo>
                      <a:pt x="886" y="298"/>
                    </a:lnTo>
                    <a:lnTo>
                      <a:pt x="884" y="302"/>
                    </a:lnTo>
                    <a:lnTo>
                      <a:pt x="884" y="302"/>
                    </a:lnTo>
                    <a:lnTo>
                      <a:pt x="882" y="304"/>
                    </a:lnTo>
                    <a:lnTo>
                      <a:pt x="882" y="304"/>
                    </a:lnTo>
                    <a:lnTo>
                      <a:pt x="882" y="304"/>
                    </a:lnTo>
                    <a:lnTo>
                      <a:pt x="882" y="304"/>
                    </a:lnTo>
                    <a:lnTo>
                      <a:pt x="880" y="306"/>
                    </a:lnTo>
                    <a:lnTo>
                      <a:pt x="880" y="306"/>
                    </a:lnTo>
                    <a:lnTo>
                      <a:pt x="878" y="306"/>
                    </a:lnTo>
                    <a:lnTo>
                      <a:pt x="878" y="306"/>
                    </a:lnTo>
                    <a:lnTo>
                      <a:pt x="878" y="308"/>
                    </a:lnTo>
                    <a:lnTo>
                      <a:pt x="878" y="308"/>
                    </a:lnTo>
                    <a:lnTo>
                      <a:pt x="878" y="312"/>
                    </a:lnTo>
                    <a:lnTo>
                      <a:pt x="878" y="312"/>
                    </a:lnTo>
                    <a:lnTo>
                      <a:pt x="878" y="312"/>
                    </a:lnTo>
                    <a:lnTo>
                      <a:pt x="878" y="312"/>
                    </a:lnTo>
                    <a:lnTo>
                      <a:pt x="876" y="312"/>
                    </a:lnTo>
                    <a:lnTo>
                      <a:pt x="876" y="312"/>
                    </a:lnTo>
                    <a:lnTo>
                      <a:pt x="876" y="310"/>
                    </a:lnTo>
                    <a:lnTo>
                      <a:pt x="876" y="310"/>
                    </a:lnTo>
                    <a:lnTo>
                      <a:pt x="874" y="308"/>
                    </a:lnTo>
                    <a:lnTo>
                      <a:pt x="874" y="308"/>
                    </a:lnTo>
                    <a:lnTo>
                      <a:pt x="874" y="308"/>
                    </a:lnTo>
                    <a:lnTo>
                      <a:pt x="874" y="308"/>
                    </a:lnTo>
                    <a:lnTo>
                      <a:pt x="874" y="308"/>
                    </a:lnTo>
                    <a:lnTo>
                      <a:pt x="874" y="308"/>
                    </a:lnTo>
                    <a:lnTo>
                      <a:pt x="872" y="308"/>
                    </a:lnTo>
                    <a:lnTo>
                      <a:pt x="872" y="308"/>
                    </a:lnTo>
                    <a:lnTo>
                      <a:pt x="870" y="310"/>
                    </a:lnTo>
                    <a:lnTo>
                      <a:pt x="870" y="310"/>
                    </a:lnTo>
                    <a:lnTo>
                      <a:pt x="870" y="310"/>
                    </a:lnTo>
                    <a:lnTo>
                      <a:pt x="870" y="310"/>
                    </a:lnTo>
                    <a:lnTo>
                      <a:pt x="868" y="310"/>
                    </a:lnTo>
                    <a:lnTo>
                      <a:pt x="868" y="310"/>
                    </a:lnTo>
                    <a:lnTo>
                      <a:pt x="868" y="310"/>
                    </a:lnTo>
                    <a:lnTo>
                      <a:pt x="868" y="310"/>
                    </a:lnTo>
                    <a:lnTo>
                      <a:pt x="868" y="310"/>
                    </a:lnTo>
                    <a:lnTo>
                      <a:pt x="868" y="310"/>
                    </a:lnTo>
                    <a:lnTo>
                      <a:pt x="866" y="310"/>
                    </a:lnTo>
                    <a:lnTo>
                      <a:pt x="866" y="310"/>
                    </a:lnTo>
                    <a:lnTo>
                      <a:pt x="864" y="310"/>
                    </a:lnTo>
                    <a:lnTo>
                      <a:pt x="864" y="310"/>
                    </a:lnTo>
                    <a:lnTo>
                      <a:pt x="864" y="310"/>
                    </a:lnTo>
                    <a:lnTo>
                      <a:pt x="864" y="310"/>
                    </a:lnTo>
                    <a:lnTo>
                      <a:pt x="864" y="310"/>
                    </a:lnTo>
                    <a:lnTo>
                      <a:pt x="864" y="310"/>
                    </a:lnTo>
                    <a:lnTo>
                      <a:pt x="862" y="310"/>
                    </a:lnTo>
                    <a:lnTo>
                      <a:pt x="862" y="310"/>
                    </a:lnTo>
                    <a:lnTo>
                      <a:pt x="860" y="308"/>
                    </a:lnTo>
                    <a:lnTo>
                      <a:pt x="860" y="308"/>
                    </a:lnTo>
                    <a:lnTo>
                      <a:pt x="858" y="308"/>
                    </a:lnTo>
                    <a:lnTo>
                      <a:pt x="858" y="308"/>
                    </a:lnTo>
                    <a:lnTo>
                      <a:pt x="858" y="306"/>
                    </a:lnTo>
                    <a:lnTo>
                      <a:pt x="856" y="306"/>
                    </a:lnTo>
                    <a:lnTo>
                      <a:pt x="856" y="306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2" y="304"/>
                    </a:lnTo>
                    <a:lnTo>
                      <a:pt x="852" y="304"/>
                    </a:lnTo>
                    <a:lnTo>
                      <a:pt x="852" y="304"/>
                    </a:lnTo>
                    <a:lnTo>
                      <a:pt x="852" y="304"/>
                    </a:lnTo>
                    <a:lnTo>
                      <a:pt x="852" y="302"/>
                    </a:lnTo>
                    <a:lnTo>
                      <a:pt x="852" y="302"/>
                    </a:lnTo>
                    <a:lnTo>
                      <a:pt x="852" y="302"/>
                    </a:lnTo>
                    <a:lnTo>
                      <a:pt x="852" y="302"/>
                    </a:lnTo>
                    <a:lnTo>
                      <a:pt x="852" y="300"/>
                    </a:lnTo>
                    <a:lnTo>
                      <a:pt x="852" y="300"/>
                    </a:lnTo>
                    <a:lnTo>
                      <a:pt x="852" y="298"/>
                    </a:lnTo>
                    <a:lnTo>
                      <a:pt x="852" y="298"/>
                    </a:lnTo>
                    <a:lnTo>
                      <a:pt x="854" y="296"/>
                    </a:lnTo>
                    <a:lnTo>
                      <a:pt x="854" y="296"/>
                    </a:lnTo>
                    <a:lnTo>
                      <a:pt x="852" y="294"/>
                    </a:lnTo>
                    <a:lnTo>
                      <a:pt x="852" y="294"/>
                    </a:lnTo>
                    <a:lnTo>
                      <a:pt x="852" y="294"/>
                    </a:lnTo>
                    <a:lnTo>
                      <a:pt x="852" y="294"/>
                    </a:lnTo>
                    <a:lnTo>
                      <a:pt x="852" y="294"/>
                    </a:lnTo>
                    <a:lnTo>
                      <a:pt x="852" y="294"/>
                    </a:lnTo>
                    <a:lnTo>
                      <a:pt x="852" y="294"/>
                    </a:lnTo>
                    <a:lnTo>
                      <a:pt x="852" y="292"/>
                    </a:lnTo>
                    <a:lnTo>
                      <a:pt x="852" y="292"/>
                    </a:lnTo>
                    <a:lnTo>
                      <a:pt x="854" y="292"/>
                    </a:lnTo>
                    <a:lnTo>
                      <a:pt x="854" y="292"/>
                    </a:lnTo>
                    <a:lnTo>
                      <a:pt x="854" y="290"/>
                    </a:lnTo>
                    <a:lnTo>
                      <a:pt x="856" y="290"/>
                    </a:lnTo>
                    <a:lnTo>
                      <a:pt x="856" y="290"/>
                    </a:lnTo>
                    <a:lnTo>
                      <a:pt x="858" y="288"/>
                    </a:lnTo>
                    <a:lnTo>
                      <a:pt x="858" y="288"/>
                    </a:lnTo>
                    <a:lnTo>
                      <a:pt x="858" y="286"/>
                    </a:lnTo>
                    <a:lnTo>
                      <a:pt x="858" y="286"/>
                    </a:lnTo>
                    <a:lnTo>
                      <a:pt x="860" y="286"/>
                    </a:lnTo>
                    <a:lnTo>
                      <a:pt x="860" y="286"/>
                    </a:lnTo>
                    <a:lnTo>
                      <a:pt x="860" y="284"/>
                    </a:lnTo>
                    <a:lnTo>
                      <a:pt x="860" y="284"/>
                    </a:lnTo>
                    <a:lnTo>
                      <a:pt x="858" y="284"/>
                    </a:lnTo>
                    <a:lnTo>
                      <a:pt x="858" y="284"/>
                    </a:lnTo>
                    <a:lnTo>
                      <a:pt x="856" y="286"/>
                    </a:lnTo>
                    <a:lnTo>
                      <a:pt x="856" y="286"/>
                    </a:lnTo>
                    <a:lnTo>
                      <a:pt x="854" y="286"/>
                    </a:lnTo>
                    <a:lnTo>
                      <a:pt x="854" y="286"/>
                    </a:lnTo>
                    <a:lnTo>
                      <a:pt x="852" y="286"/>
                    </a:lnTo>
                    <a:lnTo>
                      <a:pt x="852" y="286"/>
                    </a:lnTo>
                    <a:lnTo>
                      <a:pt x="852" y="286"/>
                    </a:lnTo>
                    <a:lnTo>
                      <a:pt x="850" y="286"/>
                    </a:lnTo>
                    <a:lnTo>
                      <a:pt x="850" y="286"/>
                    </a:lnTo>
                    <a:lnTo>
                      <a:pt x="850" y="286"/>
                    </a:lnTo>
                    <a:lnTo>
                      <a:pt x="850" y="286"/>
                    </a:lnTo>
                    <a:lnTo>
                      <a:pt x="850" y="286"/>
                    </a:lnTo>
                    <a:lnTo>
                      <a:pt x="850" y="286"/>
                    </a:lnTo>
                    <a:lnTo>
                      <a:pt x="848" y="288"/>
                    </a:lnTo>
                    <a:lnTo>
                      <a:pt x="848" y="288"/>
                    </a:lnTo>
                    <a:lnTo>
                      <a:pt x="848" y="286"/>
                    </a:lnTo>
                    <a:lnTo>
                      <a:pt x="848" y="286"/>
                    </a:lnTo>
                    <a:lnTo>
                      <a:pt x="848" y="286"/>
                    </a:lnTo>
                    <a:lnTo>
                      <a:pt x="848" y="286"/>
                    </a:lnTo>
                    <a:lnTo>
                      <a:pt x="848" y="286"/>
                    </a:lnTo>
                    <a:lnTo>
                      <a:pt x="848" y="286"/>
                    </a:lnTo>
                    <a:lnTo>
                      <a:pt x="848" y="286"/>
                    </a:lnTo>
                    <a:lnTo>
                      <a:pt x="848" y="286"/>
                    </a:lnTo>
                    <a:lnTo>
                      <a:pt x="846" y="286"/>
                    </a:lnTo>
                    <a:lnTo>
                      <a:pt x="846" y="286"/>
                    </a:lnTo>
                    <a:lnTo>
                      <a:pt x="844" y="284"/>
                    </a:lnTo>
                    <a:lnTo>
                      <a:pt x="844" y="284"/>
                    </a:lnTo>
                    <a:lnTo>
                      <a:pt x="842" y="284"/>
                    </a:lnTo>
                    <a:lnTo>
                      <a:pt x="842" y="284"/>
                    </a:lnTo>
                    <a:lnTo>
                      <a:pt x="840" y="284"/>
                    </a:lnTo>
                    <a:lnTo>
                      <a:pt x="840" y="284"/>
                    </a:lnTo>
                    <a:lnTo>
                      <a:pt x="840" y="284"/>
                    </a:lnTo>
                    <a:lnTo>
                      <a:pt x="840" y="284"/>
                    </a:lnTo>
                    <a:lnTo>
                      <a:pt x="840" y="284"/>
                    </a:lnTo>
                    <a:lnTo>
                      <a:pt x="840" y="284"/>
                    </a:lnTo>
                    <a:lnTo>
                      <a:pt x="840" y="284"/>
                    </a:lnTo>
                    <a:lnTo>
                      <a:pt x="840" y="284"/>
                    </a:lnTo>
                    <a:lnTo>
                      <a:pt x="842" y="284"/>
                    </a:lnTo>
                    <a:lnTo>
                      <a:pt x="842" y="284"/>
                    </a:lnTo>
                    <a:lnTo>
                      <a:pt x="846" y="282"/>
                    </a:lnTo>
                    <a:lnTo>
                      <a:pt x="846" y="282"/>
                    </a:lnTo>
                    <a:lnTo>
                      <a:pt x="846" y="282"/>
                    </a:lnTo>
                    <a:lnTo>
                      <a:pt x="846" y="282"/>
                    </a:lnTo>
                    <a:lnTo>
                      <a:pt x="846" y="282"/>
                    </a:lnTo>
                    <a:lnTo>
                      <a:pt x="846" y="282"/>
                    </a:lnTo>
                    <a:lnTo>
                      <a:pt x="848" y="284"/>
                    </a:lnTo>
                    <a:lnTo>
                      <a:pt x="848" y="284"/>
                    </a:lnTo>
                    <a:lnTo>
                      <a:pt x="848" y="284"/>
                    </a:lnTo>
                    <a:lnTo>
                      <a:pt x="850" y="284"/>
                    </a:lnTo>
                    <a:lnTo>
                      <a:pt x="850" y="284"/>
                    </a:lnTo>
                    <a:lnTo>
                      <a:pt x="852" y="284"/>
                    </a:lnTo>
                    <a:lnTo>
                      <a:pt x="852" y="284"/>
                    </a:lnTo>
                    <a:lnTo>
                      <a:pt x="856" y="284"/>
                    </a:lnTo>
                    <a:lnTo>
                      <a:pt x="856" y="284"/>
                    </a:lnTo>
                    <a:lnTo>
                      <a:pt x="856" y="282"/>
                    </a:lnTo>
                    <a:lnTo>
                      <a:pt x="856" y="282"/>
                    </a:lnTo>
                    <a:lnTo>
                      <a:pt x="858" y="282"/>
                    </a:lnTo>
                    <a:lnTo>
                      <a:pt x="858" y="282"/>
                    </a:lnTo>
                    <a:lnTo>
                      <a:pt x="862" y="280"/>
                    </a:lnTo>
                    <a:lnTo>
                      <a:pt x="862" y="280"/>
                    </a:lnTo>
                    <a:lnTo>
                      <a:pt x="862" y="280"/>
                    </a:lnTo>
                    <a:lnTo>
                      <a:pt x="862" y="280"/>
                    </a:lnTo>
                    <a:lnTo>
                      <a:pt x="864" y="280"/>
                    </a:lnTo>
                    <a:lnTo>
                      <a:pt x="864" y="280"/>
                    </a:lnTo>
                    <a:lnTo>
                      <a:pt x="866" y="278"/>
                    </a:lnTo>
                    <a:lnTo>
                      <a:pt x="866" y="278"/>
                    </a:lnTo>
                    <a:lnTo>
                      <a:pt x="866" y="274"/>
                    </a:lnTo>
                    <a:lnTo>
                      <a:pt x="866" y="274"/>
                    </a:lnTo>
                    <a:lnTo>
                      <a:pt x="866" y="274"/>
                    </a:lnTo>
                    <a:lnTo>
                      <a:pt x="866" y="272"/>
                    </a:lnTo>
                    <a:lnTo>
                      <a:pt x="866" y="272"/>
                    </a:lnTo>
                    <a:lnTo>
                      <a:pt x="866" y="272"/>
                    </a:lnTo>
                    <a:lnTo>
                      <a:pt x="864" y="270"/>
                    </a:lnTo>
                    <a:lnTo>
                      <a:pt x="864" y="270"/>
                    </a:lnTo>
                    <a:lnTo>
                      <a:pt x="862" y="270"/>
                    </a:lnTo>
                    <a:lnTo>
                      <a:pt x="856" y="268"/>
                    </a:lnTo>
                    <a:lnTo>
                      <a:pt x="856" y="268"/>
                    </a:lnTo>
                    <a:lnTo>
                      <a:pt x="854" y="268"/>
                    </a:lnTo>
                    <a:lnTo>
                      <a:pt x="854" y="268"/>
                    </a:lnTo>
                    <a:lnTo>
                      <a:pt x="854" y="268"/>
                    </a:lnTo>
                    <a:lnTo>
                      <a:pt x="830" y="276"/>
                    </a:lnTo>
                    <a:lnTo>
                      <a:pt x="820" y="280"/>
                    </a:lnTo>
                    <a:lnTo>
                      <a:pt x="820" y="280"/>
                    </a:lnTo>
                    <a:lnTo>
                      <a:pt x="802" y="292"/>
                    </a:lnTo>
                    <a:lnTo>
                      <a:pt x="802" y="292"/>
                    </a:lnTo>
                    <a:lnTo>
                      <a:pt x="798" y="294"/>
                    </a:lnTo>
                    <a:lnTo>
                      <a:pt x="798" y="294"/>
                    </a:lnTo>
                    <a:lnTo>
                      <a:pt x="798" y="296"/>
                    </a:lnTo>
                    <a:lnTo>
                      <a:pt x="798" y="296"/>
                    </a:lnTo>
                    <a:lnTo>
                      <a:pt x="794" y="296"/>
                    </a:lnTo>
                    <a:lnTo>
                      <a:pt x="798" y="294"/>
                    </a:lnTo>
                    <a:lnTo>
                      <a:pt x="798" y="294"/>
                    </a:lnTo>
                    <a:lnTo>
                      <a:pt x="798" y="294"/>
                    </a:lnTo>
                    <a:lnTo>
                      <a:pt x="802" y="292"/>
                    </a:lnTo>
                    <a:lnTo>
                      <a:pt x="802" y="292"/>
                    </a:lnTo>
                    <a:lnTo>
                      <a:pt x="808" y="288"/>
                    </a:lnTo>
                    <a:lnTo>
                      <a:pt x="808" y="288"/>
                    </a:lnTo>
                    <a:lnTo>
                      <a:pt x="810" y="286"/>
                    </a:lnTo>
                    <a:lnTo>
                      <a:pt x="810" y="286"/>
                    </a:lnTo>
                    <a:lnTo>
                      <a:pt x="812" y="284"/>
                    </a:lnTo>
                    <a:lnTo>
                      <a:pt x="812" y="282"/>
                    </a:lnTo>
                    <a:lnTo>
                      <a:pt x="812" y="282"/>
                    </a:lnTo>
                    <a:lnTo>
                      <a:pt x="818" y="280"/>
                    </a:lnTo>
                    <a:lnTo>
                      <a:pt x="818" y="280"/>
                    </a:lnTo>
                    <a:lnTo>
                      <a:pt x="820" y="278"/>
                    </a:lnTo>
                    <a:lnTo>
                      <a:pt x="820" y="278"/>
                    </a:lnTo>
                    <a:lnTo>
                      <a:pt x="822" y="276"/>
                    </a:lnTo>
                    <a:lnTo>
                      <a:pt x="822" y="276"/>
                    </a:lnTo>
                    <a:lnTo>
                      <a:pt x="824" y="274"/>
                    </a:lnTo>
                    <a:lnTo>
                      <a:pt x="824" y="274"/>
                    </a:lnTo>
                    <a:lnTo>
                      <a:pt x="826" y="272"/>
                    </a:lnTo>
                    <a:lnTo>
                      <a:pt x="826" y="272"/>
                    </a:lnTo>
                    <a:lnTo>
                      <a:pt x="826" y="272"/>
                    </a:lnTo>
                    <a:lnTo>
                      <a:pt x="828" y="272"/>
                    </a:lnTo>
                    <a:lnTo>
                      <a:pt x="830" y="272"/>
                    </a:lnTo>
                    <a:lnTo>
                      <a:pt x="830" y="272"/>
                    </a:lnTo>
                    <a:lnTo>
                      <a:pt x="832" y="270"/>
                    </a:lnTo>
                    <a:lnTo>
                      <a:pt x="832" y="270"/>
                    </a:lnTo>
                    <a:lnTo>
                      <a:pt x="834" y="270"/>
                    </a:lnTo>
                    <a:lnTo>
                      <a:pt x="834" y="270"/>
                    </a:lnTo>
                    <a:lnTo>
                      <a:pt x="836" y="270"/>
                    </a:lnTo>
                    <a:lnTo>
                      <a:pt x="836" y="270"/>
                    </a:lnTo>
                    <a:lnTo>
                      <a:pt x="838" y="270"/>
                    </a:lnTo>
                    <a:lnTo>
                      <a:pt x="838" y="270"/>
                    </a:lnTo>
                    <a:lnTo>
                      <a:pt x="838" y="270"/>
                    </a:lnTo>
                    <a:lnTo>
                      <a:pt x="838" y="270"/>
                    </a:lnTo>
                    <a:lnTo>
                      <a:pt x="840" y="270"/>
                    </a:lnTo>
                    <a:lnTo>
                      <a:pt x="840" y="270"/>
                    </a:lnTo>
                    <a:lnTo>
                      <a:pt x="840" y="268"/>
                    </a:lnTo>
                    <a:lnTo>
                      <a:pt x="840" y="268"/>
                    </a:lnTo>
                    <a:lnTo>
                      <a:pt x="842" y="266"/>
                    </a:lnTo>
                    <a:lnTo>
                      <a:pt x="842" y="266"/>
                    </a:lnTo>
                    <a:lnTo>
                      <a:pt x="844" y="264"/>
                    </a:lnTo>
                    <a:lnTo>
                      <a:pt x="844" y="264"/>
                    </a:lnTo>
                    <a:lnTo>
                      <a:pt x="844" y="264"/>
                    </a:lnTo>
                    <a:lnTo>
                      <a:pt x="844" y="264"/>
                    </a:lnTo>
                    <a:lnTo>
                      <a:pt x="846" y="262"/>
                    </a:lnTo>
                    <a:lnTo>
                      <a:pt x="846" y="262"/>
                    </a:lnTo>
                    <a:lnTo>
                      <a:pt x="848" y="262"/>
                    </a:lnTo>
                    <a:lnTo>
                      <a:pt x="848" y="262"/>
                    </a:lnTo>
                    <a:lnTo>
                      <a:pt x="850" y="260"/>
                    </a:lnTo>
                    <a:lnTo>
                      <a:pt x="854" y="258"/>
                    </a:lnTo>
                    <a:lnTo>
                      <a:pt x="854" y="258"/>
                    </a:lnTo>
                    <a:lnTo>
                      <a:pt x="862" y="258"/>
                    </a:lnTo>
                    <a:lnTo>
                      <a:pt x="862" y="258"/>
                    </a:lnTo>
                    <a:lnTo>
                      <a:pt x="874" y="258"/>
                    </a:lnTo>
                    <a:lnTo>
                      <a:pt x="874" y="258"/>
                    </a:lnTo>
                    <a:lnTo>
                      <a:pt x="880" y="258"/>
                    </a:lnTo>
                    <a:lnTo>
                      <a:pt x="880" y="258"/>
                    </a:lnTo>
                    <a:lnTo>
                      <a:pt x="888" y="258"/>
                    </a:lnTo>
                    <a:lnTo>
                      <a:pt x="894" y="260"/>
                    </a:lnTo>
                    <a:lnTo>
                      <a:pt x="894" y="260"/>
                    </a:lnTo>
                    <a:lnTo>
                      <a:pt x="894" y="260"/>
                    </a:lnTo>
                    <a:lnTo>
                      <a:pt x="894" y="260"/>
                    </a:lnTo>
                    <a:lnTo>
                      <a:pt x="896" y="262"/>
                    </a:lnTo>
                    <a:lnTo>
                      <a:pt x="896" y="262"/>
                    </a:lnTo>
                    <a:lnTo>
                      <a:pt x="896" y="260"/>
                    </a:lnTo>
                    <a:lnTo>
                      <a:pt x="896" y="260"/>
                    </a:lnTo>
                    <a:lnTo>
                      <a:pt x="898" y="260"/>
                    </a:lnTo>
                    <a:lnTo>
                      <a:pt x="898" y="260"/>
                    </a:lnTo>
                    <a:lnTo>
                      <a:pt x="898" y="260"/>
                    </a:lnTo>
                    <a:lnTo>
                      <a:pt x="898" y="260"/>
                    </a:lnTo>
                    <a:lnTo>
                      <a:pt x="902" y="260"/>
                    </a:lnTo>
                    <a:lnTo>
                      <a:pt x="902" y="260"/>
                    </a:lnTo>
                    <a:lnTo>
                      <a:pt x="904" y="258"/>
                    </a:lnTo>
                    <a:lnTo>
                      <a:pt x="904" y="258"/>
                    </a:lnTo>
                    <a:lnTo>
                      <a:pt x="904" y="258"/>
                    </a:lnTo>
                    <a:lnTo>
                      <a:pt x="904" y="258"/>
                    </a:lnTo>
                    <a:lnTo>
                      <a:pt x="906" y="258"/>
                    </a:lnTo>
                    <a:lnTo>
                      <a:pt x="906" y="258"/>
                    </a:lnTo>
                    <a:lnTo>
                      <a:pt x="908" y="260"/>
                    </a:lnTo>
                    <a:lnTo>
                      <a:pt x="908" y="260"/>
                    </a:lnTo>
                    <a:lnTo>
                      <a:pt x="912" y="260"/>
                    </a:lnTo>
                    <a:lnTo>
                      <a:pt x="912" y="260"/>
                    </a:lnTo>
                    <a:lnTo>
                      <a:pt x="914" y="258"/>
                    </a:lnTo>
                    <a:lnTo>
                      <a:pt x="914" y="258"/>
                    </a:lnTo>
                    <a:lnTo>
                      <a:pt x="914" y="256"/>
                    </a:lnTo>
                    <a:lnTo>
                      <a:pt x="916" y="256"/>
                    </a:lnTo>
                    <a:lnTo>
                      <a:pt x="916" y="256"/>
                    </a:lnTo>
                    <a:lnTo>
                      <a:pt x="916" y="256"/>
                    </a:lnTo>
                    <a:lnTo>
                      <a:pt x="916" y="256"/>
                    </a:lnTo>
                    <a:lnTo>
                      <a:pt x="918" y="254"/>
                    </a:lnTo>
                    <a:lnTo>
                      <a:pt x="918" y="254"/>
                    </a:lnTo>
                    <a:lnTo>
                      <a:pt x="918" y="254"/>
                    </a:lnTo>
                    <a:lnTo>
                      <a:pt x="918" y="254"/>
                    </a:lnTo>
                    <a:lnTo>
                      <a:pt x="922" y="252"/>
                    </a:lnTo>
                    <a:lnTo>
                      <a:pt x="922" y="252"/>
                    </a:lnTo>
                    <a:lnTo>
                      <a:pt x="924" y="252"/>
                    </a:lnTo>
                    <a:lnTo>
                      <a:pt x="924" y="252"/>
                    </a:lnTo>
                    <a:lnTo>
                      <a:pt x="924" y="252"/>
                    </a:lnTo>
                    <a:lnTo>
                      <a:pt x="924" y="252"/>
                    </a:lnTo>
                    <a:lnTo>
                      <a:pt x="924" y="250"/>
                    </a:lnTo>
                    <a:lnTo>
                      <a:pt x="924" y="250"/>
                    </a:lnTo>
                    <a:lnTo>
                      <a:pt x="926" y="250"/>
                    </a:lnTo>
                    <a:lnTo>
                      <a:pt x="926" y="248"/>
                    </a:lnTo>
                    <a:lnTo>
                      <a:pt x="926" y="248"/>
                    </a:lnTo>
                    <a:lnTo>
                      <a:pt x="926" y="248"/>
                    </a:lnTo>
                    <a:lnTo>
                      <a:pt x="926" y="248"/>
                    </a:lnTo>
                    <a:lnTo>
                      <a:pt x="926" y="248"/>
                    </a:lnTo>
                    <a:lnTo>
                      <a:pt x="928" y="248"/>
                    </a:lnTo>
                    <a:lnTo>
                      <a:pt x="928" y="248"/>
                    </a:lnTo>
                    <a:lnTo>
                      <a:pt x="928" y="248"/>
                    </a:lnTo>
                    <a:lnTo>
                      <a:pt x="928" y="248"/>
                    </a:lnTo>
                    <a:lnTo>
                      <a:pt x="928" y="248"/>
                    </a:lnTo>
                    <a:lnTo>
                      <a:pt x="928" y="248"/>
                    </a:lnTo>
                    <a:lnTo>
                      <a:pt x="930" y="248"/>
                    </a:lnTo>
                    <a:lnTo>
                      <a:pt x="930" y="248"/>
                    </a:lnTo>
                    <a:lnTo>
                      <a:pt x="930" y="248"/>
                    </a:lnTo>
                    <a:lnTo>
                      <a:pt x="930" y="246"/>
                    </a:lnTo>
                    <a:lnTo>
                      <a:pt x="930" y="246"/>
                    </a:lnTo>
                    <a:lnTo>
                      <a:pt x="930" y="246"/>
                    </a:lnTo>
                    <a:lnTo>
                      <a:pt x="930" y="246"/>
                    </a:lnTo>
                    <a:lnTo>
                      <a:pt x="932" y="246"/>
                    </a:lnTo>
                    <a:lnTo>
                      <a:pt x="932" y="246"/>
                    </a:lnTo>
                    <a:lnTo>
                      <a:pt x="932" y="246"/>
                    </a:lnTo>
                    <a:lnTo>
                      <a:pt x="932" y="246"/>
                    </a:lnTo>
                    <a:lnTo>
                      <a:pt x="932" y="246"/>
                    </a:lnTo>
                    <a:lnTo>
                      <a:pt x="934" y="246"/>
                    </a:lnTo>
                    <a:lnTo>
                      <a:pt x="934" y="246"/>
                    </a:lnTo>
                    <a:lnTo>
                      <a:pt x="934" y="246"/>
                    </a:lnTo>
                    <a:lnTo>
                      <a:pt x="934" y="246"/>
                    </a:lnTo>
                    <a:lnTo>
                      <a:pt x="936" y="246"/>
                    </a:lnTo>
                    <a:lnTo>
                      <a:pt x="936" y="246"/>
                    </a:lnTo>
                    <a:lnTo>
                      <a:pt x="938" y="244"/>
                    </a:lnTo>
                    <a:lnTo>
                      <a:pt x="938" y="244"/>
                    </a:lnTo>
                    <a:lnTo>
                      <a:pt x="938" y="244"/>
                    </a:lnTo>
                    <a:lnTo>
                      <a:pt x="938" y="244"/>
                    </a:lnTo>
                    <a:lnTo>
                      <a:pt x="938" y="244"/>
                    </a:lnTo>
                    <a:lnTo>
                      <a:pt x="938" y="244"/>
                    </a:lnTo>
                    <a:lnTo>
                      <a:pt x="942" y="246"/>
                    </a:lnTo>
                    <a:lnTo>
                      <a:pt x="942" y="246"/>
                    </a:lnTo>
                    <a:lnTo>
                      <a:pt x="944" y="244"/>
                    </a:lnTo>
                    <a:lnTo>
                      <a:pt x="944" y="244"/>
                    </a:lnTo>
                    <a:lnTo>
                      <a:pt x="946" y="244"/>
                    </a:lnTo>
                    <a:lnTo>
                      <a:pt x="946" y="244"/>
                    </a:lnTo>
                    <a:lnTo>
                      <a:pt x="946" y="244"/>
                    </a:lnTo>
                    <a:lnTo>
                      <a:pt x="948" y="244"/>
                    </a:lnTo>
                    <a:lnTo>
                      <a:pt x="948" y="244"/>
                    </a:lnTo>
                    <a:lnTo>
                      <a:pt x="948" y="242"/>
                    </a:lnTo>
                    <a:lnTo>
                      <a:pt x="948" y="242"/>
                    </a:lnTo>
                    <a:lnTo>
                      <a:pt x="950" y="240"/>
                    </a:lnTo>
                    <a:lnTo>
                      <a:pt x="950" y="240"/>
                    </a:lnTo>
                    <a:lnTo>
                      <a:pt x="952" y="240"/>
                    </a:lnTo>
                    <a:lnTo>
                      <a:pt x="952" y="240"/>
                    </a:lnTo>
                    <a:lnTo>
                      <a:pt x="952" y="240"/>
                    </a:lnTo>
                    <a:lnTo>
                      <a:pt x="954" y="240"/>
                    </a:lnTo>
                    <a:lnTo>
                      <a:pt x="954" y="240"/>
                    </a:lnTo>
                    <a:lnTo>
                      <a:pt x="956" y="238"/>
                    </a:lnTo>
                    <a:lnTo>
                      <a:pt x="956" y="238"/>
                    </a:lnTo>
                    <a:lnTo>
                      <a:pt x="958" y="236"/>
                    </a:lnTo>
                    <a:lnTo>
                      <a:pt x="958" y="236"/>
                    </a:lnTo>
                    <a:lnTo>
                      <a:pt x="960" y="236"/>
                    </a:lnTo>
                    <a:lnTo>
                      <a:pt x="960" y="236"/>
                    </a:lnTo>
                    <a:lnTo>
                      <a:pt x="960" y="236"/>
                    </a:lnTo>
                    <a:lnTo>
                      <a:pt x="960" y="234"/>
                    </a:lnTo>
                    <a:lnTo>
                      <a:pt x="960" y="234"/>
                    </a:lnTo>
                    <a:lnTo>
                      <a:pt x="958" y="232"/>
                    </a:lnTo>
                    <a:lnTo>
                      <a:pt x="958" y="232"/>
                    </a:lnTo>
                    <a:lnTo>
                      <a:pt x="958" y="232"/>
                    </a:lnTo>
                    <a:lnTo>
                      <a:pt x="958" y="232"/>
                    </a:lnTo>
                    <a:lnTo>
                      <a:pt x="960" y="230"/>
                    </a:lnTo>
                    <a:lnTo>
                      <a:pt x="960" y="230"/>
                    </a:lnTo>
                    <a:lnTo>
                      <a:pt x="962" y="228"/>
                    </a:lnTo>
                    <a:lnTo>
                      <a:pt x="962" y="228"/>
                    </a:lnTo>
                    <a:lnTo>
                      <a:pt x="962" y="226"/>
                    </a:lnTo>
                    <a:lnTo>
                      <a:pt x="962" y="226"/>
                    </a:lnTo>
                    <a:lnTo>
                      <a:pt x="962" y="226"/>
                    </a:lnTo>
                    <a:lnTo>
                      <a:pt x="962" y="226"/>
                    </a:lnTo>
                    <a:lnTo>
                      <a:pt x="964" y="224"/>
                    </a:lnTo>
                    <a:lnTo>
                      <a:pt x="964" y="224"/>
                    </a:lnTo>
                    <a:lnTo>
                      <a:pt x="964" y="224"/>
                    </a:lnTo>
                    <a:lnTo>
                      <a:pt x="964" y="224"/>
                    </a:lnTo>
                    <a:lnTo>
                      <a:pt x="964" y="222"/>
                    </a:lnTo>
                    <a:lnTo>
                      <a:pt x="962" y="220"/>
                    </a:lnTo>
                    <a:lnTo>
                      <a:pt x="962" y="220"/>
                    </a:lnTo>
                    <a:lnTo>
                      <a:pt x="960" y="218"/>
                    </a:lnTo>
                    <a:lnTo>
                      <a:pt x="960" y="218"/>
                    </a:lnTo>
                    <a:lnTo>
                      <a:pt x="958" y="216"/>
                    </a:lnTo>
                    <a:lnTo>
                      <a:pt x="958" y="216"/>
                    </a:lnTo>
                    <a:lnTo>
                      <a:pt x="956" y="216"/>
                    </a:lnTo>
                    <a:lnTo>
                      <a:pt x="956" y="216"/>
                    </a:lnTo>
                    <a:lnTo>
                      <a:pt x="956" y="216"/>
                    </a:lnTo>
                    <a:lnTo>
                      <a:pt x="954" y="216"/>
                    </a:lnTo>
                    <a:lnTo>
                      <a:pt x="954" y="216"/>
                    </a:lnTo>
                    <a:lnTo>
                      <a:pt x="954" y="214"/>
                    </a:lnTo>
                    <a:lnTo>
                      <a:pt x="954" y="214"/>
                    </a:lnTo>
                    <a:lnTo>
                      <a:pt x="954" y="214"/>
                    </a:lnTo>
                    <a:lnTo>
                      <a:pt x="952" y="212"/>
                    </a:lnTo>
                    <a:lnTo>
                      <a:pt x="952" y="212"/>
                    </a:lnTo>
                    <a:lnTo>
                      <a:pt x="952" y="212"/>
                    </a:lnTo>
                    <a:lnTo>
                      <a:pt x="952" y="212"/>
                    </a:lnTo>
                    <a:lnTo>
                      <a:pt x="952" y="212"/>
                    </a:lnTo>
                    <a:lnTo>
                      <a:pt x="950" y="212"/>
                    </a:lnTo>
                    <a:lnTo>
                      <a:pt x="950" y="212"/>
                    </a:lnTo>
                    <a:lnTo>
                      <a:pt x="948" y="212"/>
                    </a:lnTo>
                    <a:lnTo>
                      <a:pt x="948" y="212"/>
                    </a:lnTo>
                    <a:lnTo>
                      <a:pt x="946" y="214"/>
                    </a:lnTo>
                    <a:lnTo>
                      <a:pt x="946" y="214"/>
                    </a:lnTo>
                    <a:lnTo>
                      <a:pt x="942" y="214"/>
                    </a:lnTo>
                    <a:lnTo>
                      <a:pt x="942" y="214"/>
                    </a:lnTo>
                    <a:lnTo>
                      <a:pt x="940" y="216"/>
                    </a:lnTo>
                    <a:lnTo>
                      <a:pt x="940" y="216"/>
                    </a:lnTo>
                    <a:lnTo>
                      <a:pt x="938" y="216"/>
                    </a:lnTo>
                    <a:lnTo>
                      <a:pt x="938" y="216"/>
                    </a:lnTo>
                    <a:lnTo>
                      <a:pt x="938" y="216"/>
                    </a:lnTo>
                    <a:lnTo>
                      <a:pt x="938" y="216"/>
                    </a:lnTo>
                    <a:lnTo>
                      <a:pt x="940" y="214"/>
                    </a:lnTo>
                    <a:lnTo>
                      <a:pt x="940" y="214"/>
                    </a:lnTo>
                    <a:lnTo>
                      <a:pt x="940" y="214"/>
                    </a:lnTo>
                    <a:lnTo>
                      <a:pt x="940" y="214"/>
                    </a:lnTo>
                    <a:lnTo>
                      <a:pt x="942" y="214"/>
                    </a:lnTo>
                    <a:lnTo>
                      <a:pt x="942" y="214"/>
                    </a:lnTo>
                    <a:lnTo>
                      <a:pt x="946" y="212"/>
                    </a:lnTo>
                    <a:lnTo>
                      <a:pt x="946" y="212"/>
                    </a:lnTo>
                    <a:lnTo>
                      <a:pt x="948" y="212"/>
                    </a:lnTo>
                    <a:lnTo>
                      <a:pt x="948" y="212"/>
                    </a:lnTo>
                    <a:lnTo>
                      <a:pt x="950" y="212"/>
                    </a:lnTo>
                    <a:lnTo>
                      <a:pt x="950" y="212"/>
                    </a:lnTo>
                    <a:lnTo>
                      <a:pt x="954" y="210"/>
                    </a:lnTo>
                    <a:lnTo>
                      <a:pt x="954" y="210"/>
                    </a:lnTo>
                    <a:lnTo>
                      <a:pt x="956" y="210"/>
                    </a:lnTo>
                    <a:lnTo>
                      <a:pt x="956" y="210"/>
                    </a:lnTo>
                    <a:lnTo>
                      <a:pt x="956" y="210"/>
                    </a:lnTo>
                    <a:lnTo>
                      <a:pt x="956" y="210"/>
                    </a:lnTo>
                    <a:lnTo>
                      <a:pt x="956" y="208"/>
                    </a:lnTo>
                    <a:lnTo>
                      <a:pt x="956" y="208"/>
                    </a:lnTo>
                    <a:lnTo>
                      <a:pt x="954" y="206"/>
                    </a:lnTo>
                    <a:lnTo>
                      <a:pt x="954" y="206"/>
                    </a:lnTo>
                    <a:lnTo>
                      <a:pt x="954" y="206"/>
                    </a:lnTo>
                    <a:lnTo>
                      <a:pt x="952" y="204"/>
                    </a:lnTo>
                    <a:lnTo>
                      <a:pt x="952" y="204"/>
                    </a:lnTo>
                    <a:lnTo>
                      <a:pt x="952" y="204"/>
                    </a:lnTo>
                    <a:lnTo>
                      <a:pt x="952" y="204"/>
                    </a:lnTo>
                    <a:lnTo>
                      <a:pt x="952" y="204"/>
                    </a:lnTo>
                    <a:lnTo>
                      <a:pt x="950" y="202"/>
                    </a:lnTo>
                    <a:lnTo>
                      <a:pt x="952" y="204"/>
                    </a:lnTo>
                    <a:lnTo>
                      <a:pt x="952" y="204"/>
                    </a:lnTo>
                    <a:lnTo>
                      <a:pt x="952" y="204"/>
                    </a:lnTo>
                    <a:lnTo>
                      <a:pt x="952" y="204"/>
                    </a:lnTo>
                    <a:lnTo>
                      <a:pt x="950" y="204"/>
                    </a:lnTo>
                    <a:lnTo>
                      <a:pt x="950" y="204"/>
                    </a:lnTo>
                    <a:lnTo>
                      <a:pt x="948" y="204"/>
                    </a:lnTo>
                    <a:lnTo>
                      <a:pt x="948" y="204"/>
                    </a:lnTo>
                    <a:lnTo>
                      <a:pt x="946" y="206"/>
                    </a:lnTo>
                    <a:lnTo>
                      <a:pt x="946" y="206"/>
                    </a:lnTo>
                    <a:lnTo>
                      <a:pt x="946" y="204"/>
                    </a:lnTo>
                    <a:lnTo>
                      <a:pt x="946" y="204"/>
                    </a:lnTo>
                    <a:lnTo>
                      <a:pt x="946" y="204"/>
                    </a:lnTo>
                    <a:lnTo>
                      <a:pt x="946" y="204"/>
                    </a:lnTo>
                    <a:lnTo>
                      <a:pt x="944" y="202"/>
                    </a:lnTo>
                    <a:lnTo>
                      <a:pt x="944" y="202"/>
                    </a:lnTo>
                    <a:lnTo>
                      <a:pt x="944" y="202"/>
                    </a:lnTo>
                    <a:lnTo>
                      <a:pt x="944" y="202"/>
                    </a:lnTo>
                    <a:lnTo>
                      <a:pt x="944" y="200"/>
                    </a:lnTo>
                    <a:lnTo>
                      <a:pt x="944" y="200"/>
                    </a:lnTo>
                    <a:lnTo>
                      <a:pt x="942" y="200"/>
                    </a:lnTo>
                    <a:lnTo>
                      <a:pt x="940" y="202"/>
                    </a:lnTo>
                    <a:lnTo>
                      <a:pt x="940" y="202"/>
                    </a:lnTo>
                    <a:lnTo>
                      <a:pt x="940" y="202"/>
                    </a:lnTo>
                    <a:lnTo>
                      <a:pt x="940" y="202"/>
                    </a:lnTo>
                    <a:lnTo>
                      <a:pt x="938" y="202"/>
                    </a:lnTo>
                    <a:lnTo>
                      <a:pt x="938" y="202"/>
                    </a:lnTo>
                    <a:lnTo>
                      <a:pt x="938" y="200"/>
                    </a:lnTo>
                    <a:lnTo>
                      <a:pt x="938" y="200"/>
                    </a:lnTo>
                    <a:lnTo>
                      <a:pt x="936" y="198"/>
                    </a:lnTo>
                    <a:lnTo>
                      <a:pt x="936" y="198"/>
                    </a:lnTo>
                    <a:lnTo>
                      <a:pt x="934" y="200"/>
                    </a:lnTo>
                    <a:lnTo>
                      <a:pt x="934" y="200"/>
                    </a:lnTo>
                    <a:lnTo>
                      <a:pt x="934" y="202"/>
                    </a:lnTo>
                    <a:lnTo>
                      <a:pt x="934" y="202"/>
                    </a:lnTo>
                    <a:lnTo>
                      <a:pt x="934" y="202"/>
                    </a:lnTo>
                    <a:lnTo>
                      <a:pt x="934" y="202"/>
                    </a:lnTo>
                    <a:lnTo>
                      <a:pt x="934" y="202"/>
                    </a:lnTo>
                    <a:lnTo>
                      <a:pt x="934" y="202"/>
                    </a:lnTo>
                    <a:lnTo>
                      <a:pt x="932" y="200"/>
                    </a:lnTo>
                    <a:lnTo>
                      <a:pt x="934" y="198"/>
                    </a:lnTo>
                    <a:lnTo>
                      <a:pt x="934" y="198"/>
                    </a:lnTo>
                    <a:lnTo>
                      <a:pt x="934" y="196"/>
                    </a:lnTo>
                    <a:lnTo>
                      <a:pt x="934" y="196"/>
                    </a:lnTo>
                    <a:lnTo>
                      <a:pt x="934" y="194"/>
                    </a:lnTo>
                    <a:lnTo>
                      <a:pt x="934" y="194"/>
                    </a:lnTo>
                    <a:lnTo>
                      <a:pt x="934" y="192"/>
                    </a:lnTo>
                    <a:lnTo>
                      <a:pt x="934" y="192"/>
                    </a:lnTo>
                    <a:lnTo>
                      <a:pt x="932" y="192"/>
                    </a:lnTo>
                    <a:lnTo>
                      <a:pt x="932" y="192"/>
                    </a:lnTo>
                    <a:lnTo>
                      <a:pt x="930" y="194"/>
                    </a:lnTo>
                    <a:lnTo>
                      <a:pt x="930" y="194"/>
                    </a:lnTo>
                    <a:lnTo>
                      <a:pt x="930" y="194"/>
                    </a:lnTo>
                    <a:lnTo>
                      <a:pt x="930" y="194"/>
                    </a:lnTo>
                    <a:lnTo>
                      <a:pt x="930" y="192"/>
                    </a:lnTo>
                    <a:lnTo>
                      <a:pt x="930" y="192"/>
                    </a:lnTo>
                    <a:lnTo>
                      <a:pt x="930" y="192"/>
                    </a:lnTo>
                    <a:lnTo>
                      <a:pt x="930" y="192"/>
                    </a:lnTo>
                    <a:lnTo>
                      <a:pt x="930" y="190"/>
                    </a:lnTo>
                    <a:lnTo>
                      <a:pt x="930" y="190"/>
                    </a:lnTo>
                    <a:lnTo>
                      <a:pt x="926" y="188"/>
                    </a:lnTo>
                    <a:lnTo>
                      <a:pt x="926" y="188"/>
                    </a:lnTo>
                    <a:lnTo>
                      <a:pt x="928" y="188"/>
                    </a:lnTo>
                    <a:lnTo>
                      <a:pt x="928" y="188"/>
                    </a:lnTo>
                    <a:lnTo>
                      <a:pt x="928" y="188"/>
                    </a:lnTo>
                    <a:lnTo>
                      <a:pt x="928" y="188"/>
                    </a:lnTo>
                    <a:lnTo>
                      <a:pt x="928" y="188"/>
                    </a:lnTo>
                    <a:lnTo>
                      <a:pt x="928" y="188"/>
                    </a:lnTo>
                    <a:lnTo>
                      <a:pt x="930" y="184"/>
                    </a:lnTo>
                    <a:lnTo>
                      <a:pt x="930" y="184"/>
                    </a:lnTo>
                    <a:lnTo>
                      <a:pt x="934" y="180"/>
                    </a:lnTo>
                    <a:lnTo>
                      <a:pt x="934" y="180"/>
                    </a:lnTo>
                    <a:lnTo>
                      <a:pt x="936" y="178"/>
                    </a:lnTo>
                    <a:lnTo>
                      <a:pt x="936" y="178"/>
                    </a:lnTo>
                    <a:lnTo>
                      <a:pt x="934" y="178"/>
                    </a:lnTo>
                    <a:lnTo>
                      <a:pt x="934" y="178"/>
                    </a:lnTo>
                    <a:lnTo>
                      <a:pt x="934" y="178"/>
                    </a:lnTo>
                    <a:lnTo>
                      <a:pt x="934" y="178"/>
                    </a:lnTo>
                    <a:lnTo>
                      <a:pt x="932" y="180"/>
                    </a:lnTo>
                    <a:lnTo>
                      <a:pt x="932" y="180"/>
                    </a:lnTo>
                    <a:lnTo>
                      <a:pt x="932" y="178"/>
                    </a:lnTo>
                    <a:lnTo>
                      <a:pt x="932" y="178"/>
                    </a:lnTo>
                    <a:lnTo>
                      <a:pt x="932" y="176"/>
                    </a:lnTo>
                    <a:lnTo>
                      <a:pt x="932" y="176"/>
                    </a:lnTo>
                    <a:lnTo>
                      <a:pt x="932" y="176"/>
                    </a:lnTo>
                    <a:lnTo>
                      <a:pt x="932" y="176"/>
                    </a:lnTo>
                    <a:lnTo>
                      <a:pt x="932" y="176"/>
                    </a:lnTo>
                    <a:lnTo>
                      <a:pt x="932" y="176"/>
                    </a:lnTo>
                    <a:lnTo>
                      <a:pt x="932" y="176"/>
                    </a:lnTo>
                    <a:lnTo>
                      <a:pt x="934" y="174"/>
                    </a:lnTo>
                    <a:lnTo>
                      <a:pt x="934" y="174"/>
                    </a:lnTo>
                    <a:lnTo>
                      <a:pt x="934" y="174"/>
                    </a:lnTo>
                    <a:lnTo>
                      <a:pt x="934" y="172"/>
                    </a:lnTo>
                    <a:lnTo>
                      <a:pt x="934" y="172"/>
                    </a:lnTo>
                    <a:lnTo>
                      <a:pt x="932" y="170"/>
                    </a:lnTo>
                    <a:lnTo>
                      <a:pt x="932" y="170"/>
                    </a:lnTo>
                    <a:lnTo>
                      <a:pt x="930" y="170"/>
                    </a:lnTo>
                    <a:lnTo>
                      <a:pt x="930" y="170"/>
                    </a:lnTo>
                    <a:lnTo>
                      <a:pt x="930" y="168"/>
                    </a:lnTo>
                    <a:lnTo>
                      <a:pt x="930" y="168"/>
                    </a:lnTo>
                    <a:lnTo>
                      <a:pt x="930" y="168"/>
                    </a:lnTo>
                    <a:lnTo>
                      <a:pt x="930" y="168"/>
                    </a:lnTo>
                    <a:lnTo>
                      <a:pt x="930" y="166"/>
                    </a:lnTo>
                    <a:lnTo>
                      <a:pt x="930" y="166"/>
                    </a:lnTo>
                    <a:lnTo>
                      <a:pt x="930" y="162"/>
                    </a:lnTo>
                    <a:lnTo>
                      <a:pt x="930" y="162"/>
                    </a:lnTo>
                    <a:lnTo>
                      <a:pt x="930" y="162"/>
                    </a:lnTo>
                    <a:lnTo>
                      <a:pt x="930" y="162"/>
                    </a:lnTo>
                    <a:lnTo>
                      <a:pt x="930" y="162"/>
                    </a:lnTo>
                    <a:lnTo>
                      <a:pt x="930" y="162"/>
                    </a:lnTo>
                    <a:lnTo>
                      <a:pt x="930" y="162"/>
                    </a:lnTo>
                    <a:lnTo>
                      <a:pt x="930" y="162"/>
                    </a:lnTo>
                    <a:lnTo>
                      <a:pt x="930" y="160"/>
                    </a:lnTo>
                    <a:lnTo>
                      <a:pt x="930" y="160"/>
                    </a:lnTo>
                    <a:lnTo>
                      <a:pt x="926" y="156"/>
                    </a:lnTo>
                    <a:lnTo>
                      <a:pt x="926" y="156"/>
                    </a:lnTo>
                    <a:lnTo>
                      <a:pt x="926" y="156"/>
                    </a:lnTo>
                    <a:lnTo>
                      <a:pt x="926" y="156"/>
                    </a:lnTo>
                    <a:lnTo>
                      <a:pt x="928" y="154"/>
                    </a:lnTo>
                    <a:lnTo>
                      <a:pt x="928" y="154"/>
                    </a:lnTo>
                    <a:lnTo>
                      <a:pt x="928" y="152"/>
                    </a:lnTo>
                    <a:lnTo>
                      <a:pt x="928" y="152"/>
                    </a:lnTo>
                    <a:lnTo>
                      <a:pt x="926" y="150"/>
                    </a:lnTo>
                    <a:lnTo>
                      <a:pt x="926" y="150"/>
                    </a:lnTo>
                    <a:lnTo>
                      <a:pt x="926" y="150"/>
                    </a:lnTo>
                    <a:lnTo>
                      <a:pt x="926" y="150"/>
                    </a:lnTo>
                    <a:lnTo>
                      <a:pt x="924" y="150"/>
                    </a:lnTo>
                    <a:lnTo>
                      <a:pt x="924" y="150"/>
                    </a:lnTo>
                    <a:lnTo>
                      <a:pt x="924" y="148"/>
                    </a:lnTo>
                    <a:lnTo>
                      <a:pt x="924" y="148"/>
                    </a:lnTo>
                    <a:lnTo>
                      <a:pt x="926" y="146"/>
                    </a:lnTo>
                    <a:lnTo>
                      <a:pt x="926" y="146"/>
                    </a:lnTo>
                    <a:lnTo>
                      <a:pt x="926" y="144"/>
                    </a:lnTo>
                    <a:lnTo>
                      <a:pt x="926" y="144"/>
                    </a:lnTo>
                    <a:lnTo>
                      <a:pt x="926" y="142"/>
                    </a:lnTo>
                    <a:lnTo>
                      <a:pt x="926" y="142"/>
                    </a:lnTo>
                    <a:lnTo>
                      <a:pt x="928" y="142"/>
                    </a:lnTo>
                    <a:lnTo>
                      <a:pt x="926" y="140"/>
                    </a:lnTo>
                    <a:lnTo>
                      <a:pt x="926" y="140"/>
                    </a:lnTo>
                    <a:lnTo>
                      <a:pt x="924" y="140"/>
                    </a:lnTo>
                    <a:lnTo>
                      <a:pt x="924" y="140"/>
                    </a:lnTo>
                    <a:lnTo>
                      <a:pt x="924" y="142"/>
                    </a:lnTo>
                    <a:lnTo>
                      <a:pt x="924" y="142"/>
                    </a:lnTo>
                    <a:lnTo>
                      <a:pt x="920" y="144"/>
                    </a:lnTo>
                    <a:lnTo>
                      <a:pt x="920" y="144"/>
                    </a:lnTo>
                    <a:lnTo>
                      <a:pt x="918" y="146"/>
                    </a:lnTo>
                    <a:lnTo>
                      <a:pt x="918" y="146"/>
                    </a:lnTo>
                    <a:lnTo>
                      <a:pt x="914" y="150"/>
                    </a:lnTo>
                    <a:lnTo>
                      <a:pt x="914" y="150"/>
                    </a:lnTo>
                    <a:lnTo>
                      <a:pt x="910" y="152"/>
                    </a:lnTo>
                    <a:lnTo>
                      <a:pt x="910" y="152"/>
                    </a:lnTo>
                    <a:lnTo>
                      <a:pt x="908" y="156"/>
                    </a:lnTo>
                    <a:lnTo>
                      <a:pt x="908" y="156"/>
                    </a:lnTo>
                    <a:lnTo>
                      <a:pt x="904" y="160"/>
                    </a:lnTo>
                    <a:lnTo>
                      <a:pt x="904" y="160"/>
                    </a:lnTo>
                    <a:lnTo>
                      <a:pt x="902" y="160"/>
                    </a:lnTo>
                    <a:lnTo>
                      <a:pt x="902" y="160"/>
                    </a:lnTo>
                    <a:lnTo>
                      <a:pt x="902" y="160"/>
                    </a:lnTo>
                    <a:lnTo>
                      <a:pt x="902" y="160"/>
                    </a:lnTo>
                    <a:lnTo>
                      <a:pt x="902" y="160"/>
                    </a:lnTo>
                    <a:lnTo>
                      <a:pt x="900" y="160"/>
                    </a:lnTo>
                    <a:lnTo>
                      <a:pt x="900" y="160"/>
                    </a:lnTo>
                    <a:lnTo>
                      <a:pt x="898" y="160"/>
                    </a:lnTo>
                    <a:lnTo>
                      <a:pt x="898" y="160"/>
                    </a:lnTo>
                    <a:lnTo>
                      <a:pt x="896" y="162"/>
                    </a:lnTo>
                    <a:lnTo>
                      <a:pt x="896" y="162"/>
                    </a:lnTo>
                    <a:lnTo>
                      <a:pt x="892" y="164"/>
                    </a:lnTo>
                    <a:lnTo>
                      <a:pt x="892" y="164"/>
                    </a:lnTo>
                    <a:lnTo>
                      <a:pt x="890" y="164"/>
                    </a:lnTo>
                    <a:lnTo>
                      <a:pt x="890" y="164"/>
                    </a:lnTo>
                    <a:lnTo>
                      <a:pt x="888" y="166"/>
                    </a:lnTo>
                    <a:lnTo>
                      <a:pt x="888" y="166"/>
                    </a:lnTo>
                    <a:lnTo>
                      <a:pt x="888" y="168"/>
                    </a:lnTo>
                    <a:lnTo>
                      <a:pt x="888" y="168"/>
                    </a:lnTo>
                    <a:lnTo>
                      <a:pt x="886" y="166"/>
                    </a:lnTo>
                    <a:lnTo>
                      <a:pt x="886" y="166"/>
                    </a:lnTo>
                    <a:lnTo>
                      <a:pt x="886" y="164"/>
                    </a:lnTo>
                    <a:lnTo>
                      <a:pt x="886" y="164"/>
                    </a:lnTo>
                    <a:lnTo>
                      <a:pt x="884" y="164"/>
                    </a:lnTo>
                    <a:lnTo>
                      <a:pt x="884" y="164"/>
                    </a:lnTo>
                    <a:lnTo>
                      <a:pt x="882" y="164"/>
                    </a:lnTo>
                    <a:lnTo>
                      <a:pt x="882" y="164"/>
                    </a:lnTo>
                    <a:lnTo>
                      <a:pt x="882" y="164"/>
                    </a:lnTo>
                    <a:lnTo>
                      <a:pt x="882" y="164"/>
                    </a:lnTo>
                    <a:lnTo>
                      <a:pt x="882" y="162"/>
                    </a:lnTo>
                    <a:lnTo>
                      <a:pt x="882" y="162"/>
                    </a:lnTo>
                    <a:lnTo>
                      <a:pt x="882" y="162"/>
                    </a:lnTo>
                    <a:lnTo>
                      <a:pt x="882" y="162"/>
                    </a:lnTo>
                    <a:lnTo>
                      <a:pt x="882" y="160"/>
                    </a:lnTo>
                    <a:lnTo>
                      <a:pt x="882" y="160"/>
                    </a:lnTo>
                    <a:lnTo>
                      <a:pt x="882" y="160"/>
                    </a:lnTo>
                    <a:lnTo>
                      <a:pt x="878" y="160"/>
                    </a:lnTo>
                    <a:lnTo>
                      <a:pt x="878" y="160"/>
                    </a:lnTo>
                    <a:lnTo>
                      <a:pt x="878" y="160"/>
                    </a:lnTo>
                    <a:lnTo>
                      <a:pt x="878" y="160"/>
                    </a:lnTo>
                    <a:lnTo>
                      <a:pt x="878" y="160"/>
                    </a:lnTo>
                    <a:lnTo>
                      <a:pt x="878" y="160"/>
                    </a:lnTo>
                    <a:lnTo>
                      <a:pt x="878" y="160"/>
                    </a:lnTo>
                    <a:lnTo>
                      <a:pt x="878" y="160"/>
                    </a:lnTo>
                    <a:lnTo>
                      <a:pt x="878" y="158"/>
                    </a:lnTo>
                    <a:lnTo>
                      <a:pt x="878" y="158"/>
                    </a:lnTo>
                    <a:lnTo>
                      <a:pt x="878" y="158"/>
                    </a:lnTo>
                    <a:lnTo>
                      <a:pt x="878" y="158"/>
                    </a:lnTo>
                    <a:lnTo>
                      <a:pt x="876" y="154"/>
                    </a:lnTo>
                    <a:lnTo>
                      <a:pt x="876" y="154"/>
                    </a:lnTo>
                    <a:lnTo>
                      <a:pt x="876" y="154"/>
                    </a:lnTo>
                    <a:lnTo>
                      <a:pt x="876" y="154"/>
                    </a:lnTo>
                    <a:lnTo>
                      <a:pt x="876" y="154"/>
                    </a:lnTo>
                    <a:lnTo>
                      <a:pt x="878" y="154"/>
                    </a:lnTo>
                    <a:lnTo>
                      <a:pt x="878" y="154"/>
                    </a:lnTo>
                    <a:lnTo>
                      <a:pt x="880" y="150"/>
                    </a:lnTo>
                    <a:lnTo>
                      <a:pt x="880" y="150"/>
                    </a:lnTo>
                    <a:lnTo>
                      <a:pt x="880" y="148"/>
                    </a:lnTo>
                    <a:lnTo>
                      <a:pt x="880" y="148"/>
                    </a:lnTo>
                    <a:lnTo>
                      <a:pt x="880" y="148"/>
                    </a:lnTo>
                    <a:lnTo>
                      <a:pt x="880" y="148"/>
                    </a:lnTo>
                    <a:lnTo>
                      <a:pt x="882" y="148"/>
                    </a:lnTo>
                    <a:lnTo>
                      <a:pt x="882" y="148"/>
                    </a:lnTo>
                    <a:lnTo>
                      <a:pt x="882" y="146"/>
                    </a:lnTo>
                    <a:lnTo>
                      <a:pt x="882" y="146"/>
                    </a:lnTo>
                    <a:lnTo>
                      <a:pt x="882" y="144"/>
                    </a:lnTo>
                    <a:lnTo>
                      <a:pt x="882" y="144"/>
                    </a:lnTo>
                    <a:lnTo>
                      <a:pt x="882" y="142"/>
                    </a:lnTo>
                    <a:lnTo>
                      <a:pt x="882" y="142"/>
                    </a:lnTo>
                    <a:lnTo>
                      <a:pt x="884" y="142"/>
                    </a:lnTo>
                    <a:lnTo>
                      <a:pt x="884" y="142"/>
                    </a:lnTo>
                    <a:lnTo>
                      <a:pt x="884" y="142"/>
                    </a:lnTo>
                    <a:lnTo>
                      <a:pt x="884" y="142"/>
                    </a:lnTo>
                    <a:lnTo>
                      <a:pt x="884" y="142"/>
                    </a:lnTo>
                    <a:lnTo>
                      <a:pt x="884" y="142"/>
                    </a:lnTo>
                    <a:lnTo>
                      <a:pt x="886" y="140"/>
                    </a:lnTo>
                    <a:lnTo>
                      <a:pt x="888" y="140"/>
                    </a:lnTo>
                    <a:lnTo>
                      <a:pt x="888" y="140"/>
                    </a:lnTo>
                    <a:lnTo>
                      <a:pt x="888" y="138"/>
                    </a:lnTo>
                    <a:lnTo>
                      <a:pt x="888" y="138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8" y="136"/>
                    </a:lnTo>
                    <a:lnTo>
                      <a:pt x="886" y="136"/>
                    </a:lnTo>
                    <a:lnTo>
                      <a:pt x="886" y="136"/>
                    </a:lnTo>
                    <a:lnTo>
                      <a:pt x="886" y="136"/>
                    </a:lnTo>
                    <a:lnTo>
                      <a:pt x="886" y="136"/>
                    </a:lnTo>
                    <a:lnTo>
                      <a:pt x="882" y="138"/>
                    </a:lnTo>
                    <a:lnTo>
                      <a:pt x="882" y="138"/>
                    </a:lnTo>
                    <a:lnTo>
                      <a:pt x="882" y="138"/>
                    </a:lnTo>
                    <a:lnTo>
                      <a:pt x="882" y="138"/>
                    </a:lnTo>
                    <a:lnTo>
                      <a:pt x="882" y="138"/>
                    </a:lnTo>
                    <a:lnTo>
                      <a:pt x="882" y="138"/>
                    </a:lnTo>
                    <a:lnTo>
                      <a:pt x="882" y="138"/>
                    </a:lnTo>
                    <a:lnTo>
                      <a:pt x="882" y="136"/>
                    </a:lnTo>
                    <a:lnTo>
                      <a:pt x="882" y="136"/>
                    </a:lnTo>
                    <a:lnTo>
                      <a:pt x="882" y="134"/>
                    </a:lnTo>
                    <a:lnTo>
                      <a:pt x="880" y="134"/>
                    </a:lnTo>
                    <a:lnTo>
                      <a:pt x="880" y="134"/>
                    </a:lnTo>
                    <a:lnTo>
                      <a:pt x="878" y="134"/>
                    </a:lnTo>
                    <a:lnTo>
                      <a:pt x="878" y="134"/>
                    </a:lnTo>
                    <a:lnTo>
                      <a:pt x="876" y="134"/>
                    </a:lnTo>
                    <a:lnTo>
                      <a:pt x="876" y="134"/>
                    </a:lnTo>
                    <a:lnTo>
                      <a:pt x="872" y="134"/>
                    </a:lnTo>
                    <a:lnTo>
                      <a:pt x="872" y="134"/>
                    </a:lnTo>
                    <a:lnTo>
                      <a:pt x="870" y="132"/>
                    </a:lnTo>
                    <a:lnTo>
                      <a:pt x="870" y="132"/>
                    </a:lnTo>
                    <a:lnTo>
                      <a:pt x="870" y="132"/>
                    </a:lnTo>
                    <a:lnTo>
                      <a:pt x="870" y="132"/>
                    </a:lnTo>
                    <a:lnTo>
                      <a:pt x="870" y="132"/>
                    </a:lnTo>
                    <a:lnTo>
                      <a:pt x="870" y="132"/>
                    </a:lnTo>
                    <a:lnTo>
                      <a:pt x="872" y="132"/>
                    </a:lnTo>
                    <a:lnTo>
                      <a:pt x="872" y="132"/>
                    </a:lnTo>
                    <a:lnTo>
                      <a:pt x="874" y="130"/>
                    </a:lnTo>
                    <a:lnTo>
                      <a:pt x="874" y="130"/>
                    </a:lnTo>
                    <a:lnTo>
                      <a:pt x="876" y="130"/>
                    </a:lnTo>
                    <a:lnTo>
                      <a:pt x="876" y="130"/>
                    </a:lnTo>
                    <a:lnTo>
                      <a:pt x="876" y="130"/>
                    </a:lnTo>
                    <a:lnTo>
                      <a:pt x="876" y="130"/>
                    </a:lnTo>
                    <a:lnTo>
                      <a:pt x="876" y="128"/>
                    </a:lnTo>
                    <a:lnTo>
                      <a:pt x="876" y="128"/>
                    </a:lnTo>
                    <a:lnTo>
                      <a:pt x="872" y="128"/>
                    </a:lnTo>
                    <a:lnTo>
                      <a:pt x="872" y="128"/>
                    </a:lnTo>
                    <a:lnTo>
                      <a:pt x="872" y="128"/>
                    </a:lnTo>
                    <a:lnTo>
                      <a:pt x="872" y="128"/>
                    </a:lnTo>
                    <a:lnTo>
                      <a:pt x="872" y="128"/>
                    </a:lnTo>
                    <a:lnTo>
                      <a:pt x="872" y="128"/>
                    </a:lnTo>
                    <a:lnTo>
                      <a:pt x="872" y="128"/>
                    </a:lnTo>
                    <a:lnTo>
                      <a:pt x="872" y="128"/>
                    </a:lnTo>
                    <a:lnTo>
                      <a:pt x="870" y="126"/>
                    </a:lnTo>
                    <a:lnTo>
                      <a:pt x="870" y="126"/>
                    </a:lnTo>
                    <a:lnTo>
                      <a:pt x="868" y="124"/>
                    </a:lnTo>
                    <a:lnTo>
                      <a:pt x="868" y="124"/>
                    </a:lnTo>
                    <a:lnTo>
                      <a:pt x="868" y="124"/>
                    </a:lnTo>
                    <a:lnTo>
                      <a:pt x="868" y="124"/>
                    </a:lnTo>
                    <a:lnTo>
                      <a:pt x="868" y="124"/>
                    </a:lnTo>
                    <a:lnTo>
                      <a:pt x="868" y="124"/>
                    </a:lnTo>
                    <a:lnTo>
                      <a:pt x="866" y="122"/>
                    </a:lnTo>
                    <a:lnTo>
                      <a:pt x="866" y="122"/>
                    </a:lnTo>
                    <a:lnTo>
                      <a:pt x="866" y="122"/>
                    </a:lnTo>
                    <a:lnTo>
                      <a:pt x="866" y="122"/>
                    </a:lnTo>
                    <a:lnTo>
                      <a:pt x="864" y="120"/>
                    </a:lnTo>
                    <a:lnTo>
                      <a:pt x="864" y="120"/>
                    </a:lnTo>
                    <a:lnTo>
                      <a:pt x="862" y="120"/>
                    </a:lnTo>
                    <a:lnTo>
                      <a:pt x="862" y="120"/>
                    </a:lnTo>
                    <a:lnTo>
                      <a:pt x="862" y="120"/>
                    </a:lnTo>
                    <a:lnTo>
                      <a:pt x="862" y="120"/>
                    </a:lnTo>
                    <a:lnTo>
                      <a:pt x="858" y="120"/>
                    </a:lnTo>
                    <a:lnTo>
                      <a:pt x="858" y="120"/>
                    </a:lnTo>
                    <a:lnTo>
                      <a:pt x="858" y="122"/>
                    </a:lnTo>
                    <a:lnTo>
                      <a:pt x="858" y="122"/>
                    </a:lnTo>
                    <a:lnTo>
                      <a:pt x="856" y="122"/>
                    </a:lnTo>
                    <a:lnTo>
                      <a:pt x="856" y="122"/>
                    </a:lnTo>
                    <a:lnTo>
                      <a:pt x="852" y="122"/>
                    </a:lnTo>
                    <a:lnTo>
                      <a:pt x="852" y="122"/>
                    </a:lnTo>
                    <a:lnTo>
                      <a:pt x="850" y="122"/>
                    </a:lnTo>
                    <a:lnTo>
                      <a:pt x="850" y="122"/>
                    </a:lnTo>
                    <a:lnTo>
                      <a:pt x="848" y="122"/>
                    </a:lnTo>
                    <a:lnTo>
                      <a:pt x="848" y="122"/>
                    </a:lnTo>
                    <a:lnTo>
                      <a:pt x="848" y="122"/>
                    </a:lnTo>
                    <a:lnTo>
                      <a:pt x="848" y="122"/>
                    </a:lnTo>
                    <a:lnTo>
                      <a:pt x="846" y="122"/>
                    </a:lnTo>
                    <a:lnTo>
                      <a:pt x="846" y="122"/>
                    </a:lnTo>
                    <a:lnTo>
                      <a:pt x="846" y="122"/>
                    </a:lnTo>
                    <a:lnTo>
                      <a:pt x="844" y="122"/>
                    </a:lnTo>
                    <a:lnTo>
                      <a:pt x="844" y="122"/>
                    </a:lnTo>
                    <a:lnTo>
                      <a:pt x="838" y="120"/>
                    </a:lnTo>
                    <a:lnTo>
                      <a:pt x="838" y="120"/>
                    </a:lnTo>
                    <a:lnTo>
                      <a:pt x="838" y="120"/>
                    </a:lnTo>
                    <a:lnTo>
                      <a:pt x="836" y="120"/>
                    </a:lnTo>
                    <a:lnTo>
                      <a:pt x="836" y="120"/>
                    </a:lnTo>
                    <a:lnTo>
                      <a:pt x="834" y="120"/>
                    </a:lnTo>
                    <a:lnTo>
                      <a:pt x="834" y="120"/>
                    </a:lnTo>
                    <a:lnTo>
                      <a:pt x="830" y="120"/>
                    </a:lnTo>
                    <a:lnTo>
                      <a:pt x="830" y="120"/>
                    </a:lnTo>
                    <a:lnTo>
                      <a:pt x="828" y="120"/>
                    </a:lnTo>
                    <a:lnTo>
                      <a:pt x="828" y="120"/>
                    </a:lnTo>
                    <a:lnTo>
                      <a:pt x="826" y="120"/>
                    </a:lnTo>
                    <a:lnTo>
                      <a:pt x="826" y="120"/>
                    </a:lnTo>
                    <a:lnTo>
                      <a:pt x="826" y="122"/>
                    </a:lnTo>
                    <a:lnTo>
                      <a:pt x="824" y="122"/>
                    </a:lnTo>
                    <a:lnTo>
                      <a:pt x="824" y="122"/>
                    </a:lnTo>
                    <a:lnTo>
                      <a:pt x="824" y="124"/>
                    </a:lnTo>
                    <a:lnTo>
                      <a:pt x="824" y="124"/>
                    </a:lnTo>
                    <a:lnTo>
                      <a:pt x="822" y="126"/>
                    </a:lnTo>
                    <a:lnTo>
                      <a:pt x="822" y="126"/>
                    </a:lnTo>
                    <a:lnTo>
                      <a:pt x="822" y="128"/>
                    </a:lnTo>
                    <a:lnTo>
                      <a:pt x="824" y="130"/>
                    </a:lnTo>
                    <a:lnTo>
                      <a:pt x="824" y="130"/>
                    </a:lnTo>
                    <a:lnTo>
                      <a:pt x="824" y="132"/>
                    </a:lnTo>
                    <a:lnTo>
                      <a:pt x="824" y="132"/>
                    </a:lnTo>
                    <a:lnTo>
                      <a:pt x="824" y="132"/>
                    </a:lnTo>
                    <a:lnTo>
                      <a:pt x="824" y="132"/>
                    </a:lnTo>
                    <a:lnTo>
                      <a:pt x="820" y="134"/>
                    </a:lnTo>
                    <a:lnTo>
                      <a:pt x="820" y="134"/>
                    </a:lnTo>
                    <a:lnTo>
                      <a:pt x="816" y="136"/>
                    </a:lnTo>
                    <a:lnTo>
                      <a:pt x="814" y="138"/>
                    </a:lnTo>
                    <a:lnTo>
                      <a:pt x="814" y="138"/>
                    </a:lnTo>
                    <a:lnTo>
                      <a:pt x="814" y="140"/>
                    </a:lnTo>
                    <a:lnTo>
                      <a:pt x="814" y="140"/>
                    </a:lnTo>
                    <a:lnTo>
                      <a:pt x="816" y="142"/>
                    </a:lnTo>
                    <a:lnTo>
                      <a:pt x="816" y="142"/>
                    </a:lnTo>
                    <a:lnTo>
                      <a:pt x="814" y="144"/>
                    </a:lnTo>
                    <a:lnTo>
                      <a:pt x="814" y="144"/>
                    </a:lnTo>
                    <a:lnTo>
                      <a:pt x="814" y="148"/>
                    </a:lnTo>
                    <a:lnTo>
                      <a:pt x="814" y="148"/>
                    </a:lnTo>
                    <a:lnTo>
                      <a:pt x="814" y="148"/>
                    </a:lnTo>
                    <a:lnTo>
                      <a:pt x="814" y="148"/>
                    </a:lnTo>
                    <a:lnTo>
                      <a:pt x="814" y="150"/>
                    </a:lnTo>
                    <a:lnTo>
                      <a:pt x="814" y="150"/>
                    </a:lnTo>
                    <a:lnTo>
                      <a:pt x="814" y="150"/>
                    </a:lnTo>
                    <a:lnTo>
                      <a:pt x="814" y="150"/>
                    </a:lnTo>
                    <a:lnTo>
                      <a:pt x="810" y="150"/>
                    </a:lnTo>
                    <a:lnTo>
                      <a:pt x="806" y="154"/>
                    </a:lnTo>
                    <a:lnTo>
                      <a:pt x="806" y="154"/>
                    </a:lnTo>
                    <a:lnTo>
                      <a:pt x="804" y="156"/>
                    </a:lnTo>
                    <a:lnTo>
                      <a:pt x="804" y="156"/>
                    </a:lnTo>
                    <a:lnTo>
                      <a:pt x="802" y="156"/>
                    </a:lnTo>
                    <a:lnTo>
                      <a:pt x="802" y="156"/>
                    </a:lnTo>
                    <a:lnTo>
                      <a:pt x="800" y="158"/>
                    </a:lnTo>
                    <a:lnTo>
                      <a:pt x="800" y="158"/>
                    </a:lnTo>
                    <a:lnTo>
                      <a:pt x="796" y="160"/>
                    </a:lnTo>
                    <a:lnTo>
                      <a:pt x="796" y="162"/>
                    </a:lnTo>
                    <a:lnTo>
                      <a:pt x="796" y="162"/>
                    </a:lnTo>
                    <a:lnTo>
                      <a:pt x="800" y="168"/>
                    </a:lnTo>
                    <a:lnTo>
                      <a:pt x="800" y="168"/>
                    </a:lnTo>
                    <a:lnTo>
                      <a:pt x="802" y="170"/>
                    </a:lnTo>
                    <a:lnTo>
                      <a:pt x="802" y="170"/>
                    </a:lnTo>
                    <a:lnTo>
                      <a:pt x="802" y="178"/>
                    </a:lnTo>
                    <a:lnTo>
                      <a:pt x="802" y="178"/>
                    </a:lnTo>
                    <a:lnTo>
                      <a:pt x="798" y="184"/>
                    </a:lnTo>
                    <a:lnTo>
                      <a:pt x="798" y="184"/>
                    </a:lnTo>
                    <a:lnTo>
                      <a:pt x="794" y="190"/>
                    </a:lnTo>
                    <a:lnTo>
                      <a:pt x="794" y="190"/>
                    </a:lnTo>
                    <a:lnTo>
                      <a:pt x="780" y="198"/>
                    </a:lnTo>
                    <a:lnTo>
                      <a:pt x="780" y="198"/>
                    </a:lnTo>
                    <a:lnTo>
                      <a:pt x="776" y="200"/>
                    </a:lnTo>
                    <a:lnTo>
                      <a:pt x="776" y="200"/>
                    </a:lnTo>
                    <a:lnTo>
                      <a:pt x="770" y="204"/>
                    </a:lnTo>
                    <a:lnTo>
                      <a:pt x="770" y="204"/>
                    </a:lnTo>
                    <a:lnTo>
                      <a:pt x="768" y="204"/>
                    </a:lnTo>
                    <a:lnTo>
                      <a:pt x="768" y="204"/>
                    </a:lnTo>
                    <a:lnTo>
                      <a:pt x="762" y="204"/>
                    </a:lnTo>
                    <a:lnTo>
                      <a:pt x="762" y="204"/>
                    </a:lnTo>
                    <a:lnTo>
                      <a:pt x="762" y="204"/>
                    </a:lnTo>
                    <a:lnTo>
                      <a:pt x="762" y="204"/>
                    </a:lnTo>
                    <a:lnTo>
                      <a:pt x="760" y="204"/>
                    </a:lnTo>
                    <a:lnTo>
                      <a:pt x="758" y="206"/>
                    </a:lnTo>
                    <a:lnTo>
                      <a:pt x="758" y="206"/>
                    </a:lnTo>
                    <a:lnTo>
                      <a:pt x="758" y="208"/>
                    </a:lnTo>
                    <a:lnTo>
                      <a:pt x="758" y="208"/>
                    </a:lnTo>
                    <a:lnTo>
                      <a:pt x="756" y="210"/>
                    </a:lnTo>
                    <a:lnTo>
                      <a:pt x="758" y="212"/>
                    </a:lnTo>
                    <a:lnTo>
                      <a:pt x="758" y="212"/>
                    </a:lnTo>
                    <a:lnTo>
                      <a:pt x="758" y="214"/>
                    </a:lnTo>
                    <a:lnTo>
                      <a:pt x="758" y="214"/>
                    </a:lnTo>
                    <a:lnTo>
                      <a:pt x="758" y="216"/>
                    </a:lnTo>
                    <a:lnTo>
                      <a:pt x="758" y="216"/>
                    </a:lnTo>
                    <a:lnTo>
                      <a:pt x="758" y="216"/>
                    </a:lnTo>
                    <a:lnTo>
                      <a:pt x="758" y="216"/>
                    </a:lnTo>
                    <a:lnTo>
                      <a:pt x="756" y="218"/>
                    </a:lnTo>
                    <a:lnTo>
                      <a:pt x="756" y="218"/>
                    </a:lnTo>
                    <a:lnTo>
                      <a:pt x="756" y="220"/>
                    </a:lnTo>
                    <a:lnTo>
                      <a:pt x="756" y="220"/>
                    </a:lnTo>
                    <a:lnTo>
                      <a:pt x="756" y="222"/>
                    </a:lnTo>
                    <a:lnTo>
                      <a:pt x="756" y="222"/>
                    </a:lnTo>
                    <a:lnTo>
                      <a:pt x="754" y="224"/>
                    </a:lnTo>
                    <a:lnTo>
                      <a:pt x="754" y="224"/>
                    </a:lnTo>
                    <a:lnTo>
                      <a:pt x="754" y="226"/>
                    </a:lnTo>
                    <a:lnTo>
                      <a:pt x="754" y="226"/>
                    </a:lnTo>
                    <a:lnTo>
                      <a:pt x="754" y="228"/>
                    </a:lnTo>
                    <a:lnTo>
                      <a:pt x="754" y="228"/>
                    </a:lnTo>
                    <a:lnTo>
                      <a:pt x="754" y="232"/>
                    </a:lnTo>
                    <a:lnTo>
                      <a:pt x="754" y="232"/>
                    </a:lnTo>
                    <a:lnTo>
                      <a:pt x="754" y="234"/>
                    </a:lnTo>
                    <a:lnTo>
                      <a:pt x="754" y="234"/>
                    </a:lnTo>
                    <a:lnTo>
                      <a:pt x="752" y="234"/>
                    </a:lnTo>
                    <a:lnTo>
                      <a:pt x="752" y="234"/>
                    </a:lnTo>
                    <a:lnTo>
                      <a:pt x="748" y="238"/>
                    </a:lnTo>
                    <a:lnTo>
                      <a:pt x="746" y="240"/>
                    </a:lnTo>
                    <a:lnTo>
                      <a:pt x="746" y="240"/>
                    </a:lnTo>
                    <a:lnTo>
                      <a:pt x="746" y="240"/>
                    </a:lnTo>
                    <a:lnTo>
                      <a:pt x="746" y="242"/>
                    </a:lnTo>
                    <a:lnTo>
                      <a:pt x="746" y="242"/>
                    </a:lnTo>
                    <a:lnTo>
                      <a:pt x="746" y="244"/>
                    </a:lnTo>
                    <a:lnTo>
                      <a:pt x="746" y="244"/>
                    </a:lnTo>
                    <a:lnTo>
                      <a:pt x="744" y="244"/>
                    </a:lnTo>
                    <a:lnTo>
                      <a:pt x="744" y="244"/>
                    </a:lnTo>
                    <a:lnTo>
                      <a:pt x="744" y="246"/>
                    </a:lnTo>
                    <a:lnTo>
                      <a:pt x="744" y="246"/>
                    </a:lnTo>
                    <a:lnTo>
                      <a:pt x="744" y="242"/>
                    </a:lnTo>
                    <a:lnTo>
                      <a:pt x="744" y="242"/>
                    </a:lnTo>
                    <a:lnTo>
                      <a:pt x="742" y="242"/>
                    </a:lnTo>
                    <a:lnTo>
                      <a:pt x="742" y="242"/>
                    </a:lnTo>
                    <a:lnTo>
                      <a:pt x="742" y="240"/>
                    </a:lnTo>
                    <a:lnTo>
                      <a:pt x="742" y="240"/>
                    </a:lnTo>
                    <a:lnTo>
                      <a:pt x="740" y="242"/>
                    </a:lnTo>
                    <a:lnTo>
                      <a:pt x="740" y="242"/>
                    </a:lnTo>
                    <a:lnTo>
                      <a:pt x="738" y="244"/>
                    </a:lnTo>
                    <a:lnTo>
                      <a:pt x="738" y="244"/>
                    </a:lnTo>
                    <a:lnTo>
                      <a:pt x="738" y="244"/>
                    </a:lnTo>
                    <a:lnTo>
                      <a:pt x="738" y="244"/>
                    </a:lnTo>
                    <a:lnTo>
                      <a:pt x="736" y="246"/>
                    </a:lnTo>
                    <a:lnTo>
                      <a:pt x="736" y="246"/>
                    </a:lnTo>
                    <a:lnTo>
                      <a:pt x="734" y="246"/>
                    </a:lnTo>
                    <a:lnTo>
                      <a:pt x="734" y="246"/>
                    </a:lnTo>
                    <a:lnTo>
                      <a:pt x="734" y="246"/>
                    </a:lnTo>
                    <a:lnTo>
                      <a:pt x="730" y="244"/>
                    </a:lnTo>
                    <a:lnTo>
                      <a:pt x="730" y="244"/>
                    </a:lnTo>
                    <a:lnTo>
                      <a:pt x="732" y="244"/>
                    </a:lnTo>
                    <a:lnTo>
                      <a:pt x="732" y="244"/>
                    </a:lnTo>
                    <a:lnTo>
                      <a:pt x="732" y="242"/>
                    </a:lnTo>
                    <a:lnTo>
                      <a:pt x="732" y="242"/>
                    </a:lnTo>
                    <a:lnTo>
                      <a:pt x="732" y="240"/>
                    </a:lnTo>
                    <a:lnTo>
                      <a:pt x="732" y="240"/>
                    </a:lnTo>
                    <a:lnTo>
                      <a:pt x="730" y="238"/>
                    </a:lnTo>
                    <a:lnTo>
                      <a:pt x="730" y="238"/>
                    </a:lnTo>
                    <a:lnTo>
                      <a:pt x="728" y="236"/>
                    </a:lnTo>
                    <a:lnTo>
                      <a:pt x="728" y="236"/>
                    </a:lnTo>
                    <a:lnTo>
                      <a:pt x="726" y="236"/>
                    </a:lnTo>
                    <a:lnTo>
                      <a:pt x="726" y="236"/>
                    </a:lnTo>
                    <a:lnTo>
                      <a:pt x="726" y="236"/>
                    </a:lnTo>
                    <a:lnTo>
                      <a:pt x="726" y="236"/>
                    </a:lnTo>
                    <a:lnTo>
                      <a:pt x="728" y="234"/>
                    </a:lnTo>
                    <a:lnTo>
                      <a:pt x="728" y="234"/>
                    </a:lnTo>
                    <a:lnTo>
                      <a:pt x="728" y="234"/>
                    </a:lnTo>
                    <a:lnTo>
                      <a:pt x="728" y="234"/>
                    </a:lnTo>
                    <a:lnTo>
                      <a:pt x="728" y="232"/>
                    </a:lnTo>
                    <a:lnTo>
                      <a:pt x="728" y="232"/>
                    </a:lnTo>
                    <a:lnTo>
                      <a:pt x="726" y="230"/>
                    </a:lnTo>
                    <a:lnTo>
                      <a:pt x="726" y="230"/>
                    </a:lnTo>
                    <a:lnTo>
                      <a:pt x="726" y="228"/>
                    </a:lnTo>
                    <a:lnTo>
                      <a:pt x="726" y="228"/>
                    </a:lnTo>
                    <a:lnTo>
                      <a:pt x="724" y="226"/>
                    </a:lnTo>
                    <a:lnTo>
                      <a:pt x="724" y="226"/>
                    </a:lnTo>
                    <a:lnTo>
                      <a:pt x="724" y="226"/>
                    </a:lnTo>
                    <a:lnTo>
                      <a:pt x="724" y="226"/>
                    </a:lnTo>
                    <a:lnTo>
                      <a:pt x="724" y="226"/>
                    </a:lnTo>
                    <a:lnTo>
                      <a:pt x="724" y="226"/>
                    </a:lnTo>
                    <a:lnTo>
                      <a:pt x="726" y="224"/>
                    </a:lnTo>
                    <a:lnTo>
                      <a:pt x="726" y="224"/>
                    </a:lnTo>
                    <a:lnTo>
                      <a:pt x="728" y="222"/>
                    </a:lnTo>
                    <a:lnTo>
                      <a:pt x="728" y="222"/>
                    </a:lnTo>
                    <a:lnTo>
                      <a:pt x="728" y="222"/>
                    </a:lnTo>
                    <a:lnTo>
                      <a:pt x="728" y="222"/>
                    </a:lnTo>
                    <a:lnTo>
                      <a:pt x="730" y="220"/>
                    </a:lnTo>
                    <a:lnTo>
                      <a:pt x="730" y="220"/>
                    </a:lnTo>
                    <a:lnTo>
                      <a:pt x="730" y="218"/>
                    </a:lnTo>
                    <a:lnTo>
                      <a:pt x="730" y="218"/>
                    </a:lnTo>
                    <a:lnTo>
                      <a:pt x="732" y="216"/>
                    </a:lnTo>
                    <a:lnTo>
                      <a:pt x="732" y="216"/>
                    </a:lnTo>
                    <a:lnTo>
                      <a:pt x="732" y="214"/>
                    </a:lnTo>
                    <a:lnTo>
                      <a:pt x="732" y="214"/>
                    </a:lnTo>
                    <a:lnTo>
                      <a:pt x="732" y="212"/>
                    </a:lnTo>
                    <a:lnTo>
                      <a:pt x="732" y="212"/>
                    </a:lnTo>
                    <a:lnTo>
                      <a:pt x="734" y="212"/>
                    </a:lnTo>
                    <a:lnTo>
                      <a:pt x="734" y="212"/>
                    </a:lnTo>
                    <a:lnTo>
                      <a:pt x="734" y="210"/>
                    </a:lnTo>
                    <a:lnTo>
                      <a:pt x="734" y="210"/>
                    </a:lnTo>
                    <a:lnTo>
                      <a:pt x="736" y="208"/>
                    </a:lnTo>
                    <a:lnTo>
                      <a:pt x="736" y="208"/>
                    </a:lnTo>
                    <a:lnTo>
                      <a:pt x="738" y="206"/>
                    </a:lnTo>
                    <a:lnTo>
                      <a:pt x="738" y="204"/>
                    </a:lnTo>
                    <a:lnTo>
                      <a:pt x="738" y="204"/>
                    </a:lnTo>
                    <a:lnTo>
                      <a:pt x="738" y="202"/>
                    </a:lnTo>
                    <a:lnTo>
                      <a:pt x="738" y="202"/>
                    </a:lnTo>
                    <a:lnTo>
                      <a:pt x="734" y="200"/>
                    </a:lnTo>
                    <a:lnTo>
                      <a:pt x="734" y="200"/>
                    </a:lnTo>
                    <a:lnTo>
                      <a:pt x="720" y="200"/>
                    </a:lnTo>
                    <a:lnTo>
                      <a:pt x="720" y="200"/>
                    </a:lnTo>
                    <a:lnTo>
                      <a:pt x="720" y="200"/>
                    </a:lnTo>
                    <a:lnTo>
                      <a:pt x="720" y="200"/>
                    </a:lnTo>
                    <a:lnTo>
                      <a:pt x="720" y="200"/>
                    </a:lnTo>
                    <a:lnTo>
                      <a:pt x="720" y="200"/>
                    </a:lnTo>
                    <a:lnTo>
                      <a:pt x="712" y="200"/>
                    </a:lnTo>
                    <a:lnTo>
                      <a:pt x="712" y="200"/>
                    </a:lnTo>
                    <a:lnTo>
                      <a:pt x="714" y="198"/>
                    </a:lnTo>
                    <a:lnTo>
                      <a:pt x="714" y="198"/>
                    </a:lnTo>
                    <a:lnTo>
                      <a:pt x="714" y="198"/>
                    </a:lnTo>
                    <a:lnTo>
                      <a:pt x="714" y="198"/>
                    </a:lnTo>
                    <a:lnTo>
                      <a:pt x="714" y="196"/>
                    </a:lnTo>
                    <a:lnTo>
                      <a:pt x="714" y="196"/>
                    </a:lnTo>
                    <a:lnTo>
                      <a:pt x="710" y="196"/>
                    </a:lnTo>
                    <a:lnTo>
                      <a:pt x="710" y="196"/>
                    </a:lnTo>
                    <a:lnTo>
                      <a:pt x="708" y="194"/>
                    </a:lnTo>
                    <a:lnTo>
                      <a:pt x="708" y="194"/>
                    </a:lnTo>
                    <a:lnTo>
                      <a:pt x="704" y="192"/>
                    </a:lnTo>
                    <a:lnTo>
                      <a:pt x="704" y="192"/>
                    </a:lnTo>
                    <a:lnTo>
                      <a:pt x="702" y="192"/>
                    </a:lnTo>
                    <a:lnTo>
                      <a:pt x="702" y="192"/>
                    </a:lnTo>
                    <a:lnTo>
                      <a:pt x="700" y="192"/>
                    </a:lnTo>
                    <a:lnTo>
                      <a:pt x="700" y="192"/>
                    </a:lnTo>
                    <a:lnTo>
                      <a:pt x="698" y="192"/>
                    </a:lnTo>
                    <a:lnTo>
                      <a:pt x="698" y="192"/>
                    </a:lnTo>
                    <a:lnTo>
                      <a:pt x="698" y="192"/>
                    </a:lnTo>
                    <a:lnTo>
                      <a:pt x="698" y="190"/>
                    </a:lnTo>
                    <a:lnTo>
                      <a:pt x="698" y="190"/>
                    </a:lnTo>
                    <a:lnTo>
                      <a:pt x="700" y="190"/>
                    </a:lnTo>
                    <a:lnTo>
                      <a:pt x="700" y="190"/>
                    </a:lnTo>
                    <a:lnTo>
                      <a:pt x="698" y="188"/>
                    </a:lnTo>
                    <a:lnTo>
                      <a:pt x="698" y="188"/>
                    </a:lnTo>
                    <a:lnTo>
                      <a:pt x="696" y="186"/>
                    </a:lnTo>
                    <a:lnTo>
                      <a:pt x="696" y="186"/>
                    </a:lnTo>
                    <a:lnTo>
                      <a:pt x="696" y="184"/>
                    </a:lnTo>
                    <a:lnTo>
                      <a:pt x="696" y="184"/>
                    </a:lnTo>
                    <a:lnTo>
                      <a:pt x="694" y="184"/>
                    </a:lnTo>
                    <a:lnTo>
                      <a:pt x="694" y="184"/>
                    </a:lnTo>
                    <a:lnTo>
                      <a:pt x="692" y="182"/>
                    </a:lnTo>
                    <a:lnTo>
                      <a:pt x="692" y="182"/>
                    </a:lnTo>
                    <a:lnTo>
                      <a:pt x="692" y="182"/>
                    </a:lnTo>
                    <a:lnTo>
                      <a:pt x="692" y="182"/>
                    </a:lnTo>
                    <a:lnTo>
                      <a:pt x="692" y="182"/>
                    </a:lnTo>
                    <a:lnTo>
                      <a:pt x="692" y="182"/>
                    </a:lnTo>
                    <a:lnTo>
                      <a:pt x="690" y="182"/>
                    </a:lnTo>
                    <a:lnTo>
                      <a:pt x="690" y="182"/>
                    </a:lnTo>
                    <a:lnTo>
                      <a:pt x="690" y="182"/>
                    </a:lnTo>
                    <a:lnTo>
                      <a:pt x="690" y="182"/>
                    </a:lnTo>
                    <a:lnTo>
                      <a:pt x="684" y="180"/>
                    </a:lnTo>
                    <a:lnTo>
                      <a:pt x="684" y="180"/>
                    </a:lnTo>
                    <a:lnTo>
                      <a:pt x="680" y="178"/>
                    </a:lnTo>
                    <a:lnTo>
                      <a:pt x="680" y="178"/>
                    </a:lnTo>
                    <a:lnTo>
                      <a:pt x="680" y="178"/>
                    </a:lnTo>
                    <a:lnTo>
                      <a:pt x="680" y="178"/>
                    </a:lnTo>
                    <a:lnTo>
                      <a:pt x="676" y="178"/>
                    </a:lnTo>
                    <a:lnTo>
                      <a:pt x="676" y="178"/>
                    </a:lnTo>
                    <a:lnTo>
                      <a:pt x="672" y="178"/>
                    </a:lnTo>
                    <a:lnTo>
                      <a:pt x="672" y="178"/>
                    </a:lnTo>
                    <a:lnTo>
                      <a:pt x="670" y="178"/>
                    </a:lnTo>
                    <a:lnTo>
                      <a:pt x="670" y="178"/>
                    </a:lnTo>
                    <a:lnTo>
                      <a:pt x="668" y="178"/>
                    </a:lnTo>
                    <a:lnTo>
                      <a:pt x="668" y="178"/>
                    </a:lnTo>
                    <a:lnTo>
                      <a:pt x="666" y="180"/>
                    </a:lnTo>
                    <a:lnTo>
                      <a:pt x="664" y="180"/>
                    </a:lnTo>
                    <a:lnTo>
                      <a:pt x="664" y="180"/>
                    </a:lnTo>
                    <a:lnTo>
                      <a:pt x="664" y="180"/>
                    </a:lnTo>
                    <a:lnTo>
                      <a:pt x="664" y="180"/>
                    </a:lnTo>
                    <a:lnTo>
                      <a:pt x="664" y="180"/>
                    </a:lnTo>
                    <a:lnTo>
                      <a:pt x="664" y="180"/>
                    </a:lnTo>
                    <a:lnTo>
                      <a:pt x="666" y="178"/>
                    </a:lnTo>
                    <a:lnTo>
                      <a:pt x="666" y="178"/>
                    </a:lnTo>
                    <a:lnTo>
                      <a:pt x="666" y="176"/>
                    </a:lnTo>
                    <a:lnTo>
                      <a:pt x="666" y="176"/>
                    </a:lnTo>
                    <a:lnTo>
                      <a:pt x="666" y="174"/>
                    </a:lnTo>
                    <a:lnTo>
                      <a:pt x="666" y="174"/>
                    </a:lnTo>
                    <a:lnTo>
                      <a:pt x="668" y="172"/>
                    </a:lnTo>
                    <a:lnTo>
                      <a:pt x="668" y="172"/>
                    </a:lnTo>
                    <a:lnTo>
                      <a:pt x="668" y="172"/>
                    </a:lnTo>
                    <a:lnTo>
                      <a:pt x="668" y="168"/>
                    </a:lnTo>
                    <a:lnTo>
                      <a:pt x="668" y="168"/>
                    </a:lnTo>
                    <a:lnTo>
                      <a:pt x="668" y="168"/>
                    </a:lnTo>
                    <a:lnTo>
                      <a:pt x="670" y="166"/>
                    </a:lnTo>
                    <a:lnTo>
                      <a:pt x="670" y="166"/>
                    </a:lnTo>
                    <a:lnTo>
                      <a:pt x="670" y="166"/>
                    </a:lnTo>
                    <a:lnTo>
                      <a:pt x="670" y="166"/>
                    </a:lnTo>
                    <a:lnTo>
                      <a:pt x="672" y="164"/>
                    </a:lnTo>
                    <a:lnTo>
                      <a:pt x="672" y="164"/>
                    </a:lnTo>
                    <a:lnTo>
                      <a:pt x="672" y="162"/>
                    </a:lnTo>
                    <a:lnTo>
                      <a:pt x="672" y="162"/>
                    </a:lnTo>
                    <a:lnTo>
                      <a:pt x="672" y="162"/>
                    </a:lnTo>
                    <a:lnTo>
                      <a:pt x="668" y="160"/>
                    </a:lnTo>
                    <a:lnTo>
                      <a:pt x="668" y="160"/>
                    </a:lnTo>
                    <a:lnTo>
                      <a:pt x="662" y="162"/>
                    </a:lnTo>
                    <a:lnTo>
                      <a:pt x="662" y="162"/>
                    </a:lnTo>
                    <a:lnTo>
                      <a:pt x="662" y="162"/>
                    </a:lnTo>
                    <a:lnTo>
                      <a:pt x="662" y="162"/>
                    </a:lnTo>
                    <a:lnTo>
                      <a:pt x="660" y="162"/>
                    </a:lnTo>
                    <a:lnTo>
                      <a:pt x="660" y="162"/>
                    </a:lnTo>
                    <a:lnTo>
                      <a:pt x="660" y="160"/>
                    </a:lnTo>
                    <a:lnTo>
                      <a:pt x="660" y="160"/>
                    </a:lnTo>
                    <a:lnTo>
                      <a:pt x="660" y="160"/>
                    </a:lnTo>
                    <a:lnTo>
                      <a:pt x="660" y="160"/>
                    </a:lnTo>
                    <a:lnTo>
                      <a:pt x="660" y="160"/>
                    </a:lnTo>
                    <a:lnTo>
                      <a:pt x="660" y="160"/>
                    </a:lnTo>
                    <a:lnTo>
                      <a:pt x="662" y="158"/>
                    </a:lnTo>
                    <a:lnTo>
                      <a:pt x="662" y="158"/>
                    </a:lnTo>
                    <a:lnTo>
                      <a:pt x="662" y="156"/>
                    </a:lnTo>
                    <a:lnTo>
                      <a:pt x="662" y="156"/>
                    </a:lnTo>
                    <a:lnTo>
                      <a:pt x="664" y="156"/>
                    </a:lnTo>
                    <a:lnTo>
                      <a:pt x="664" y="156"/>
                    </a:lnTo>
                    <a:lnTo>
                      <a:pt x="664" y="154"/>
                    </a:lnTo>
                    <a:lnTo>
                      <a:pt x="664" y="154"/>
                    </a:lnTo>
                    <a:lnTo>
                      <a:pt x="664" y="152"/>
                    </a:lnTo>
                    <a:lnTo>
                      <a:pt x="664" y="152"/>
                    </a:lnTo>
                    <a:lnTo>
                      <a:pt x="666" y="150"/>
                    </a:lnTo>
                    <a:lnTo>
                      <a:pt x="666" y="150"/>
                    </a:lnTo>
                    <a:lnTo>
                      <a:pt x="668" y="148"/>
                    </a:lnTo>
                    <a:lnTo>
                      <a:pt x="668" y="148"/>
                    </a:lnTo>
                    <a:lnTo>
                      <a:pt x="670" y="148"/>
                    </a:lnTo>
                    <a:lnTo>
                      <a:pt x="670" y="148"/>
                    </a:lnTo>
                    <a:lnTo>
                      <a:pt x="672" y="144"/>
                    </a:lnTo>
                    <a:lnTo>
                      <a:pt x="672" y="144"/>
                    </a:lnTo>
                    <a:lnTo>
                      <a:pt x="674" y="144"/>
                    </a:lnTo>
                    <a:lnTo>
                      <a:pt x="674" y="144"/>
                    </a:lnTo>
                    <a:lnTo>
                      <a:pt x="674" y="142"/>
                    </a:lnTo>
                    <a:lnTo>
                      <a:pt x="674" y="142"/>
                    </a:lnTo>
                    <a:lnTo>
                      <a:pt x="676" y="142"/>
                    </a:lnTo>
                    <a:lnTo>
                      <a:pt x="676" y="142"/>
                    </a:lnTo>
                    <a:lnTo>
                      <a:pt x="678" y="140"/>
                    </a:lnTo>
                    <a:lnTo>
                      <a:pt x="678" y="140"/>
                    </a:lnTo>
                    <a:lnTo>
                      <a:pt x="680" y="138"/>
                    </a:lnTo>
                    <a:lnTo>
                      <a:pt x="680" y="138"/>
                    </a:lnTo>
                    <a:lnTo>
                      <a:pt x="682" y="136"/>
                    </a:lnTo>
                    <a:lnTo>
                      <a:pt x="682" y="136"/>
                    </a:lnTo>
                    <a:lnTo>
                      <a:pt x="684" y="134"/>
                    </a:lnTo>
                    <a:lnTo>
                      <a:pt x="684" y="134"/>
                    </a:lnTo>
                    <a:lnTo>
                      <a:pt x="686" y="134"/>
                    </a:lnTo>
                    <a:lnTo>
                      <a:pt x="686" y="134"/>
                    </a:lnTo>
                    <a:lnTo>
                      <a:pt x="688" y="132"/>
                    </a:lnTo>
                    <a:lnTo>
                      <a:pt x="688" y="132"/>
                    </a:lnTo>
                    <a:lnTo>
                      <a:pt x="690" y="132"/>
                    </a:lnTo>
                    <a:lnTo>
                      <a:pt x="690" y="132"/>
                    </a:lnTo>
                    <a:lnTo>
                      <a:pt x="692" y="130"/>
                    </a:lnTo>
                    <a:lnTo>
                      <a:pt x="692" y="130"/>
                    </a:lnTo>
                    <a:lnTo>
                      <a:pt x="694" y="130"/>
                    </a:lnTo>
                    <a:lnTo>
                      <a:pt x="694" y="130"/>
                    </a:lnTo>
                    <a:lnTo>
                      <a:pt x="696" y="128"/>
                    </a:lnTo>
                    <a:lnTo>
                      <a:pt x="696" y="128"/>
                    </a:lnTo>
                    <a:lnTo>
                      <a:pt x="696" y="128"/>
                    </a:lnTo>
                    <a:lnTo>
                      <a:pt x="696" y="128"/>
                    </a:lnTo>
                    <a:lnTo>
                      <a:pt x="696" y="128"/>
                    </a:lnTo>
                    <a:lnTo>
                      <a:pt x="696" y="128"/>
                    </a:lnTo>
                    <a:lnTo>
                      <a:pt x="696" y="128"/>
                    </a:lnTo>
                    <a:lnTo>
                      <a:pt x="696" y="128"/>
                    </a:lnTo>
                    <a:lnTo>
                      <a:pt x="698" y="126"/>
                    </a:lnTo>
                    <a:lnTo>
                      <a:pt x="698" y="126"/>
                    </a:lnTo>
                    <a:lnTo>
                      <a:pt x="698" y="126"/>
                    </a:lnTo>
                    <a:lnTo>
                      <a:pt x="698" y="126"/>
                    </a:lnTo>
                    <a:lnTo>
                      <a:pt x="698" y="126"/>
                    </a:lnTo>
                    <a:lnTo>
                      <a:pt x="698" y="126"/>
                    </a:lnTo>
                    <a:lnTo>
                      <a:pt x="700" y="126"/>
                    </a:lnTo>
                    <a:lnTo>
                      <a:pt x="700" y="126"/>
                    </a:lnTo>
                    <a:lnTo>
                      <a:pt x="700" y="124"/>
                    </a:lnTo>
                    <a:lnTo>
                      <a:pt x="700" y="124"/>
                    </a:lnTo>
                    <a:lnTo>
                      <a:pt x="704" y="124"/>
                    </a:lnTo>
                    <a:lnTo>
                      <a:pt x="704" y="124"/>
                    </a:lnTo>
                    <a:lnTo>
                      <a:pt x="704" y="122"/>
                    </a:lnTo>
                    <a:lnTo>
                      <a:pt x="704" y="122"/>
                    </a:lnTo>
                    <a:lnTo>
                      <a:pt x="706" y="122"/>
                    </a:lnTo>
                    <a:lnTo>
                      <a:pt x="706" y="122"/>
                    </a:lnTo>
                    <a:lnTo>
                      <a:pt x="708" y="122"/>
                    </a:lnTo>
                    <a:lnTo>
                      <a:pt x="708" y="122"/>
                    </a:lnTo>
                    <a:lnTo>
                      <a:pt x="710" y="120"/>
                    </a:lnTo>
                    <a:lnTo>
                      <a:pt x="710" y="120"/>
                    </a:lnTo>
                    <a:lnTo>
                      <a:pt x="710" y="122"/>
                    </a:lnTo>
                    <a:lnTo>
                      <a:pt x="710" y="122"/>
                    </a:lnTo>
                    <a:lnTo>
                      <a:pt x="712" y="120"/>
                    </a:lnTo>
                    <a:lnTo>
                      <a:pt x="712" y="120"/>
                    </a:lnTo>
                    <a:lnTo>
                      <a:pt x="712" y="118"/>
                    </a:lnTo>
                    <a:lnTo>
                      <a:pt x="712" y="118"/>
                    </a:lnTo>
                    <a:lnTo>
                      <a:pt x="714" y="118"/>
                    </a:lnTo>
                    <a:lnTo>
                      <a:pt x="714" y="118"/>
                    </a:lnTo>
                    <a:lnTo>
                      <a:pt x="718" y="118"/>
                    </a:lnTo>
                    <a:lnTo>
                      <a:pt x="718" y="118"/>
                    </a:lnTo>
                    <a:lnTo>
                      <a:pt x="720" y="118"/>
                    </a:lnTo>
                    <a:lnTo>
                      <a:pt x="720" y="118"/>
                    </a:lnTo>
                    <a:lnTo>
                      <a:pt x="722" y="118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22" y="116"/>
                    </a:lnTo>
                    <a:lnTo>
                      <a:pt x="726" y="116"/>
                    </a:lnTo>
                    <a:lnTo>
                      <a:pt x="726" y="116"/>
                    </a:lnTo>
                    <a:lnTo>
                      <a:pt x="728" y="116"/>
                    </a:lnTo>
                    <a:lnTo>
                      <a:pt x="728" y="116"/>
                    </a:lnTo>
                    <a:lnTo>
                      <a:pt x="728" y="114"/>
                    </a:lnTo>
                    <a:lnTo>
                      <a:pt x="728" y="114"/>
                    </a:lnTo>
                    <a:lnTo>
                      <a:pt x="730" y="112"/>
                    </a:lnTo>
                    <a:lnTo>
                      <a:pt x="730" y="112"/>
                    </a:lnTo>
                    <a:lnTo>
                      <a:pt x="730" y="112"/>
                    </a:lnTo>
                    <a:lnTo>
                      <a:pt x="730" y="110"/>
                    </a:lnTo>
                    <a:lnTo>
                      <a:pt x="730" y="110"/>
                    </a:lnTo>
                    <a:lnTo>
                      <a:pt x="728" y="108"/>
                    </a:lnTo>
                    <a:lnTo>
                      <a:pt x="726" y="108"/>
                    </a:lnTo>
                    <a:lnTo>
                      <a:pt x="726" y="108"/>
                    </a:lnTo>
                    <a:lnTo>
                      <a:pt x="724" y="108"/>
                    </a:lnTo>
                    <a:lnTo>
                      <a:pt x="724" y="108"/>
                    </a:lnTo>
                    <a:lnTo>
                      <a:pt x="724" y="108"/>
                    </a:lnTo>
                    <a:lnTo>
                      <a:pt x="718" y="106"/>
                    </a:lnTo>
                    <a:lnTo>
                      <a:pt x="718" y="106"/>
                    </a:lnTo>
                    <a:lnTo>
                      <a:pt x="714" y="106"/>
                    </a:lnTo>
                    <a:lnTo>
                      <a:pt x="714" y="106"/>
                    </a:lnTo>
                    <a:lnTo>
                      <a:pt x="712" y="106"/>
                    </a:lnTo>
                    <a:lnTo>
                      <a:pt x="712" y="106"/>
                    </a:lnTo>
                    <a:lnTo>
                      <a:pt x="712" y="104"/>
                    </a:lnTo>
                    <a:lnTo>
                      <a:pt x="712" y="104"/>
                    </a:lnTo>
                    <a:lnTo>
                      <a:pt x="710" y="104"/>
                    </a:lnTo>
                    <a:lnTo>
                      <a:pt x="710" y="104"/>
                    </a:lnTo>
                    <a:lnTo>
                      <a:pt x="712" y="104"/>
                    </a:lnTo>
                    <a:lnTo>
                      <a:pt x="712" y="104"/>
                    </a:lnTo>
                    <a:lnTo>
                      <a:pt x="712" y="104"/>
                    </a:lnTo>
                    <a:lnTo>
                      <a:pt x="712" y="104"/>
                    </a:lnTo>
                    <a:lnTo>
                      <a:pt x="714" y="104"/>
                    </a:lnTo>
                    <a:lnTo>
                      <a:pt x="714" y="104"/>
                    </a:lnTo>
                    <a:lnTo>
                      <a:pt x="716" y="106"/>
                    </a:lnTo>
                    <a:lnTo>
                      <a:pt x="716" y="106"/>
                    </a:lnTo>
                    <a:lnTo>
                      <a:pt x="718" y="106"/>
                    </a:lnTo>
                    <a:lnTo>
                      <a:pt x="718" y="106"/>
                    </a:lnTo>
                    <a:lnTo>
                      <a:pt x="722" y="106"/>
                    </a:lnTo>
                    <a:lnTo>
                      <a:pt x="722" y="106"/>
                    </a:lnTo>
                    <a:lnTo>
                      <a:pt x="722" y="106"/>
                    </a:lnTo>
                    <a:lnTo>
                      <a:pt x="722" y="106"/>
                    </a:lnTo>
                    <a:lnTo>
                      <a:pt x="722" y="108"/>
                    </a:lnTo>
                    <a:lnTo>
                      <a:pt x="724" y="108"/>
                    </a:lnTo>
                    <a:lnTo>
                      <a:pt x="724" y="108"/>
                    </a:lnTo>
                    <a:lnTo>
                      <a:pt x="726" y="108"/>
                    </a:lnTo>
                    <a:lnTo>
                      <a:pt x="726" y="108"/>
                    </a:lnTo>
                    <a:lnTo>
                      <a:pt x="728" y="108"/>
                    </a:lnTo>
                    <a:lnTo>
                      <a:pt x="728" y="108"/>
                    </a:lnTo>
                    <a:lnTo>
                      <a:pt x="728" y="108"/>
                    </a:lnTo>
                    <a:lnTo>
                      <a:pt x="728" y="108"/>
                    </a:lnTo>
                    <a:lnTo>
                      <a:pt x="732" y="110"/>
                    </a:lnTo>
                    <a:lnTo>
                      <a:pt x="734" y="108"/>
                    </a:lnTo>
                    <a:lnTo>
                      <a:pt x="734" y="108"/>
                    </a:lnTo>
                    <a:lnTo>
                      <a:pt x="734" y="108"/>
                    </a:lnTo>
                    <a:lnTo>
                      <a:pt x="734" y="108"/>
                    </a:lnTo>
                    <a:lnTo>
                      <a:pt x="734" y="108"/>
                    </a:lnTo>
                    <a:lnTo>
                      <a:pt x="734" y="108"/>
                    </a:lnTo>
                    <a:lnTo>
                      <a:pt x="736" y="110"/>
                    </a:lnTo>
                    <a:lnTo>
                      <a:pt x="736" y="110"/>
                    </a:lnTo>
                    <a:lnTo>
                      <a:pt x="736" y="108"/>
                    </a:lnTo>
                    <a:lnTo>
                      <a:pt x="736" y="108"/>
                    </a:lnTo>
                    <a:lnTo>
                      <a:pt x="738" y="108"/>
                    </a:lnTo>
                    <a:lnTo>
                      <a:pt x="738" y="108"/>
                    </a:lnTo>
                    <a:lnTo>
                      <a:pt x="740" y="106"/>
                    </a:lnTo>
                    <a:lnTo>
                      <a:pt x="740" y="106"/>
                    </a:lnTo>
                    <a:lnTo>
                      <a:pt x="740" y="104"/>
                    </a:lnTo>
                    <a:lnTo>
                      <a:pt x="740" y="104"/>
                    </a:lnTo>
                    <a:lnTo>
                      <a:pt x="742" y="102"/>
                    </a:lnTo>
                    <a:lnTo>
                      <a:pt x="742" y="102"/>
                    </a:lnTo>
                    <a:lnTo>
                      <a:pt x="742" y="102"/>
                    </a:lnTo>
                    <a:lnTo>
                      <a:pt x="742" y="102"/>
                    </a:lnTo>
                    <a:lnTo>
                      <a:pt x="744" y="104"/>
                    </a:lnTo>
                    <a:lnTo>
                      <a:pt x="744" y="104"/>
                    </a:lnTo>
                    <a:lnTo>
                      <a:pt x="744" y="104"/>
                    </a:lnTo>
                    <a:lnTo>
                      <a:pt x="746" y="104"/>
                    </a:lnTo>
                    <a:lnTo>
                      <a:pt x="746" y="104"/>
                    </a:lnTo>
                    <a:lnTo>
                      <a:pt x="746" y="104"/>
                    </a:lnTo>
                    <a:lnTo>
                      <a:pt x="746" y="104"/>
                    </a:lnTo>
                    <a:lnTo>
                      <a:pt x="748" y="104"/>
                    </a:lnTo>
                    <a:lnTo>
                      <a:pt x="748" y="104"/>
                    </a:lnTo>
                    <a:lnTo>
                      <a:pt x="752" y="104"/>
                    </a:lnTo>
                    <a:lnTo>
                      <a:pt x="752" y="104"/>
                    </a:lnTo>
                    <a:lnTo>
                      <a:pt x="756" y="104"/>
                    </a:lnTo>
                    <a:lnTo>
                      <a:pt x="756" y="104"/>
                    </a:lnTo>
                    <a:lnTo>
                      <a:pt x="756" y="104"/>
                    </a:lnTo>
                    <a:lnTo>
                      <a:pt x="756" y="104"/>
                    </a:lnTo>
                    <a:lnTo>
                      <a:pt x="760" y="104"/>
                    </a:lnTo>
                    <a:lnTo>
                      <a:pt x="760" y="104"/>
                    </a:lnTo>
                    <a:lnTo>
                      <a:pt x="762" y="100"/>
                    </a:lnTo>
                    <a:lnTo>
                      <a:pt x="762" y="100"/>
                    </a:lnTo>
                    <a:lnTo>
                      <a:pt x="764" y="100"/>
                    </a:lnTo>
                    <a:lnTo>
                      <a:pt x="764" y="100"/>
                    </a:lnTo>
                    <a:lnTo>
                      <a:pt x="764" y="98"/>
                    </a:lnTo>
                    <a:lnTo>
                      <a:pt x="764" y="98"/>
                    </a:lnTo>
                    <a:lnTo>
                      <a:pt x="768" y="96"/>
                    </a:lnTo>
                    <a:lnTo>
                      <a:pt x="768" y="96"/>
                    </a:lnTo>
                    <a:lnTo>
                      <a:pt x="772" y="94"/>
                    </a:lnTo>
                    <a:lnTo>
                      <a:pt x="772" y="94"/>
                    </a:lnTo>
                    <a:lnTo>
                      <a:pt x="774" y="92"/>
                    </a:lnTo>
                    <a:lnTo>
                      <a:pt x="774" y="92"/>
                    </a:lnTo>
                    <a:lnTo>
                      <a:pt x="776" y="92"/>
                    </a:lnTo>
                    <a:lnTo>
                      <a:pt x="776" y="92"/>
                    </a:lnTo>
                    <a:lnTo>
                      <a:pt x="776" y="92"/>
                    </a:lnTo>
                    <a:lnTo>
                      <a:pt x="776" y="92"/>
                    </a:lnTo>
                    <a:lnTo>
                      <a:pt x="776" y="90"/>
                    </a:lnTo>
                    <a:lnTo>
                      <a:pt x="776" y="90"/>
                    </a:lnTo>
                    <a:lnTo>
                      <a:pt x="774" y="90"/>
                    </a:lnTo>
                    <a:lnTo>
                      <a:pt x="774" y="90"/>
                    </a:lnTo>
                    <a:lnTo>
                      <a:pt x="774" y="90"/>
                    </a:lnTo>
                    <a:lnTo>
                      <a:pt x="774" y="90"/>
                    </a:lnTo>
                    <a:lnTo>
                      <a:pt x="774" y="90"/>
                    </a:lnTo>
                    <a:lnTo>
                      <a:pt x="778" y="88"/>
                    </a:lnTo>
                    <a:lnTo>
                      <a:pt x="778" y="88"/>
                    </a:lnTo>
                    <a:lnTo>
                      <a:pt x="778" y="88"/>
                    </a:lnTo>
                    <a:lnTo>
                      <a:pt x="780" y="88"/>
                    </a:lnTo>
                    <a:lnTo>
                      <a:pt x="780" y="88"/>
                    </a:lnTo>
                    <a:lnTo>
                      <a:pt x="782" y="86"/>
                    </a:lnTo>
                    <a:lnTo>
                      <a:pt x="782" y="86"/>
                    </a:lnTo>
                    <a:lnTo>
                      <a:pt x="784" y="86"/>
                    </a:lnTo>
                    <a:lnTo>
                      <a:pt x="786" y="86"/>
                    </a:lnTo>
                    <a:lnTo>
                      <a:pt x="786" y="86"/>
                    </a:lnTo>
                    <a:lnTo>
                      <a:pt x="786" y="84"/>
                    </a:lnTo>
                    <a:lnTo>
                      <a:pt x="786" y="84"/>
                    </a:lnTo>
                    <a:lnTo>
                      <a:pt x="788" y="84"/>
                    </a:lnTo>
                    <a:lnTo>
                      <a:pt x="788" y="84"/>
                    </a:lnTo>
                    <a:lnTo>
                      <a:pt x="790" y="84"/>
                    </a:lnTo>
                    <a:lnTo>
                      <a:pt x="790" y="84"/>
                    </a:lnTo>
                    <a:lnTo>
                      <a:pt x="790" y="84"/>
                    </a:lnTo>
                    <a:lnTo>
                      <a:pt x="790" y="84"/>
                    </a:lnTo>
                    <a:lnTo>
                      <a:pt x="788" y="84"/>
                    </a:lnTo>
                    <a:lnTo>
                      <a:pt x="788" y="84"/>
                    </a:lnTo>
                    <a:lnTo>
                      <a:pt x="786" y="86"/>
                    </a:lnTo>
                    <a:lnTo>
                      <a:pt x="786" y="86"/>
                    </a:lnTo>
                    <a:lnTo>
                      <a:pt x="784" y="88"/>
                    </a:lnTo>
                    <a:lnTo>
                      <a:pt x="784" y="88"/>
                    </a:lnTo>
                    <a:lnTo>
                      <a:pt x="784" y="88"/>
                    </a:lnTo>
                    <a:lnTo>
                      <a:pt x="782" y="90"/>
                    </a:lnTo>
                    <a:lnTo>
                      <a:pt x="780" y="92"/>
                    </a:lnTo>
                    <a:lnTo>
                      <a:pt x="780" y="92"/>
                    </a:lnTo>
                    <a:lnTo>
                      <a:pt x="780" y="94"/>
                    </a:lnTo>
                    <a:lnTo>
                      <a:pt x="780" y="94"/>
                    </a:lnTo>
                    <a:lnTo>
                      <a:pt x="778" y="94"/>
                    </a:lnTo>
                    <a:lnTo>
                      <a:pt x="778" y="94"/>
                    </a:lnTo>
                    <a:lnTo>
                      <a:pt x="776" y="96"/>
                    </a:lnTo>
                    <a:lnTo>
                      <a:pt x="776" y="96"/>
                    </a:lnTo>
                    <a:lnTo>
                      <a:pt x="774" y="98"/>
                    </a:lnTo>
                    <a:lnTo>
                      <a:pt x="774" y="98"/>
                    </a:lnTo>
                    <a:lnTo>
                      <a:pt x="774" y="100"/>
                    </a:lnTo>
                    <a:lnTo>
                      <a:pt x="774" y="100"/>
                    </a:lnTo>
                    <a:lnTo>
                      <a:pt x="772" y="100"/>
                    </a:lnTo>
                    <a:lnTo>
                      <a:pt x="772" y="100"/>
                    </a:lnTo>
                    <a:lnTo>
                      <a:pt x="772" y="102"/>
                    </a:lnTo>
                    <a:lnTo>
                      <a:pt x="772" y="102"/>
                    </a:lnTo>
                    <a:lnTo>
                      <a:pt x="772" y="102"/>
                    </a:lnTo>
                    <a:lnTo>
                      <a:pt x="772" y="102"/>
                    </a:lnTo>
                    <a:lnTo>
                      <a:pt x="772" y="102"/>
                    </a:lnTo>
                    <a:lnTo>
                      <a:pt x="772" y="102"/>
                    </a:lnTo>
                    <a:lnTo>
                      <a:pt x="772" y="102"/>
                    </a:lnTo>
                    <a:lnTo>
                      <a:pt x="772" y="102"/>
                    </a:lnTo>
                    <a:lnTo>
                      <a:pt x="768" y="104"/>
                    </a:lnTo>
                    <a:lnTo>
                      <a:pt x="768" y="104"/>
                    </a:lnTo>
                    <a:lnTo>
                      <a:pt x="766" y="104"/>
                    </a:lnTo>
                    <a:lnTo>
                      <a:pt x="766" y="104"/>
                    </a:lnTo>
                    <a:lnTo>
                      <a:pt x="764" y="106"/>
                    </a:lnTo>
                    <a:lnTo>
                      <a:pt x="764" y="106"/>
                    </a:lnTo>
                    <a:lnTo>
                      <a:pt x="762" y="106"/>
                    </a:lnTo>
                    <a:lnTo>
                      <a:pt x="762" y="106"/>
                    </a:lnTo>
                    <a:lnTo>
                      <a:pt x="762" y="106"/>
                    </a:lnTo>
                    <a:lnTo>
                      <a:pt x="762" y="106"/>
                    </a:lnTo>
                    <a:lnTo>
                      <a:pt x="760" y="108"/>
                    </a:lnTo>
                    <a:lnTo>
                      <a:pt x="760" y="110"/>
                    </a:lnTo>
                    <a:lnTo>
                      <a:pt x="760" y="110"/>
                    </a:lnTo>
                    <a:lnTo>
                      <a:pt x="762" y="110"/>
                    </a:lnTo>
                    <a:lnTo>
                      <a:pt x="762" y="110"/>
                    </a:lnTo>
                    <a:lnTo>
                      <a:pt x="770" y="108"/>
                    </a:lnTo>
                    <a:lnTo>
                      <a:pt x="770" y="108"/>
                    </a:lnTo>
                    <a:lnTo>
                      <a:pt x="772" y="108"/>
                    </a:lnTo>
                    <a:lnTo>
                      <a:pt x="772" y="108"/>
                    </a:lnTo>
                    <a:lnTo>
                      <a:pt x="772" y="108"/>
                    </a:lnTo>
                    <a:lnTo>
                      <a:pt x="772" y="108"/>
                    </a:lnTo>
                    <a:lnTo>
                      <a:pt x="772" y="110"/>
                    </a:lnTo>
                    <a:lnTo>
                      <a:pt x="772" y="110"/>
                    </a:lnTo>
                    <a:lnTo>
                      <a:pt x="770" y="112"/>
                    </a:lnTo>
                    <a:lnTo>
                      <a:pt x="770" y="114"/>
                    </a:lnTo>
                    <a:lnTo>
                      <a:pt x="770" y="114"/>
                    </a:lnTo>
                    <a:lnTo>
                      <a:pt x="772" y="114"/>
                    </a:lnTo>
                    <a:lnTo>
                      <a:pt x="772" y="114"/>
                    </a:lnTo>
                    <a:lnTo>
                      <a:pt x="778" y="114"/>
                    </a:lnTo>
                    <a:lnTo>
                      <a:pt x="778" y="114"/>
                    </a:lnTo>
                    <a:lnTo>
                      <a:pt x="780" y="112"/>
                    </a:lnTo>
                    <a:lnTo>
                      <a:pt x="780" y="112"/>
                    </a:lnTo>
                    <a:lnTo>
                      <a:pt x="782" y="110"/>
                    </a:lnTo>
                    <a:lnTo>
                      <a:pt x="782" y="110"/>
                    </a:lnTo>
                    <a:lnTo>
                      <a:pt x="788" y="108"/>
                    </a:lnTo>
                    <a:lnTo>
                      <a:pt x="790" y="108"/>
                    </a:lnTo>
                    <a:lnTo>
                      <a:pt x="790" y="108"/>
                    </a:lnTo>
                    <a:lnTo>
                      <a:pt x="792" y="104"/>
                    </a:lnTo>
                    <a:lnTo>
                      <a:pt x="792" y="104"/>
                    </a:lnTo>
                    <a:lnTo>
                      <a:pt x="792" y="104"/>
                    </a:lnTo>
                    <a:lnTo>
                      <a:pt x="794" y="104"/>
                    </a:lnTo>
                    <a:lnTo>
                      <a:pt x="794" y="104"/>
                    </a:lnTo>
                    <a:lnTo>
                      <a:pt x="794" y="102"/>
                    </a:lnTo>
                    <a:lnTo>
                      <a:pt x="794" y="102"/>
                    </a:lnTo>
                    <a:lnTo>
                      <a:pt x="796" y="102"/>
                    </a:lnTo>
                    <a:lnTo>
                      <a:pt x="796" y="102"/>
                    </a:lnTo>
                    <a:lnTo>
                      <a:pt x="796" y="102"/>
                    </a:lnTo>
                    <a:lnTo>
                      <a:pt x="796" y="102"/>
                    </a:lnTo>
                    <a:lnTo>
                      <a:pt x="798" y="106"/>
                    </a:lnTo>
                    <a:lnTo>
                      <a:pt x="798" y="106"/>
                    </a:lnTo>
                    <a:lnTo>
                      <a:pt x="798" y="106"/>
                    </a:lnTo>
                    <a:lnTo>
                      <a:pt x="798" y="106"/>
                    </a:lnTo>
                    <a:lnTo>
                      <a:pt x="798" y="106"/>
                    </a:lnTo>
                    <a:lnTo>
                      <a:pt x="798" y="106"/>
                    </a:lnTo>
                    <a:lnTo>
                      <a:pt x="798" y="108"/>
                    </a:lnTo>
                    <a:lnTo>
                      <a:pt x="798" y="108"/>
                    </a:lnTo>
                    <a:lnTo>
                      <a:pt x="798" y="108"/>
                    </a:lnTo>
                    <a:lnTo>
                      <a:pt x="798" y="108"/>
                    </a:lnTo>
                    <a:lnTo>
                      <a:pt x="798" y="108"/>
                    </a:lnTo>
                    <a:lnTo>
                      <a:pt x="798" y="108"/>
                    </a:lnTo>
                    <a:lnTo>
                      <a:pt x="798" y="108"/>
                    </a:lnTo>
                    <a:lnTo>
                      <a:pt x="798" y="108"/>
                    </a:lnTo>
                    <a:lnTo>
                      <a:pt x="800" y="108"/>
                    </a:lnTo>
                    <a:lnTo>
                      <a:pt x="800" y="108"/>
                    </a:lnTo>
                    <a:lnTo>
                      <a:pt x="802" y="108"/>
                    </a:lnTo>
                    <a:lnTo>
                      <a:pt x="802" y="108"/>
                    </a:lnTo>
                    <a:lnTo>
                      <a:pt x="804" y="108"/>
                    </a:lnTo>
                    <a:lnTo>
                      <a:pt x="804" y="108"/>
                    </a:lnTo>
                    <a:lnTo>
                      <a:pt x="806" y="110"/>
                    </a:lnTo>
                    <a:lnTo>
                      <a:pt x="806" y="110"/>
                    </a:lnTo>
                    <a:lnTo>
                      <a:pt x="810" y="110"/>
                    </a:lnTo>
                    <a:lnTo>
                      <a:pt x="810" y="110"/>
                    </a:lnTo>
                    <a:lnTo>
                      <a:pt x="810" y="110"/>
                    </a:lnTo>
                    <a:lnTo>
                      <a:pt x="810" y="110"/>
                    </a:lnTo>
                    <a:lnTo>
                      <a:pt x="814" y="110"/>
                    </a:lnTo>
                    <a:lnTo>
                      <a:pt x="814" y="110"/>
                    </a:lnTo>
                    <a:lnTo>
                      <a:pt x="816" y="108"/>
                    </a:lnTo>
                    <a:lnTo>
                      <a:pt x="816" y="108"/>
                    </a:lnTo>
                    <a:lnTo>
                      <a:pt x="818" y="108"/>
                    </a:lnTo>
                    <a:lnTo>
                      <a:pt x="818" y="108"/>
                    </a:lnTo>
                    <a:lnTo>
                      <a:pt x="818" y="108"/>
                    </a:lnTo>
                    <a:lnTo>
                      <a:pt x="818" y="108"/>
                    </a:lnTo>
                    <a:lnTo>
                      <a:pt x="818" y="106"/>
                    </a:lnTo>
                    <a:lnTo>
                      <a:pt x="818" y="106"/>
                    </a:lnTo>
                    <a:lnTo>
                      <a:pt x="818" y="106"/>
                    </a:lnTo>
                    <a:lnTo>
                      <a:pt x="818" y="106"/>
                    </a:lnTo>
                    <a:lnTo>
                      <a:pt x="818" y="104"/>
                    </a:lnTo>
                    <a:lnTo>
                      <a:pt x="818" y="104"/>
                    </a:lnTo>
                    <a:lnTo>
                      <a:pt x="816" y="102"/>
                    </a:lnTo>
                    <a:lnTo>
                      <a:pt x="816" y="102"/>
                    </a:lnTo>
                    <a:lnTo>
                      <a:pt x="816" y="102"/>
                    </a:lnTo>
                    <a:lnTo>
                      <a:pt x="816" y="102"/>
                    </a:lnTo>
                    <a:lnTo>
                      <a:pt x="814" y="102"/>
                    </a:lnTo>
                    <a:lnTo>
                      <a:pt x="814" y="102"/>
                    </a:lnTo>
                    <a:lnTo>
                      <a:pt x="812" y="102"/>
                    </a:lnTo>
                    <a:lnTo>
                      <a:pt x="812" y="102"/>
                    </a:lnTo>
                    <a:lnTo>
                      <a:pt x="810" y="104"/>
                    </a:lnTo>
                    <a:lnTo>
                      <a:pt x="810" y="104"/>
                    </a:lnTo>
                    <a:lnTo>
                      <a:pt x="810" y="104"/>
                    </a:lnTo>
                    <a:lnTo>
                      <a:pt x="810" y="104"/>
                    </a:lnTo>
                    <a:lnTo>
                      <a:pt x="810" y="104"/>
                    </a:lnTo>
                    <a:lnTo>
                      <a:pt x="810" y="104"/>
                    </a:lnTo>
                    <a:lnTo>
                      <a:pt x="808" y="102"/>
                    </a:lnTo>
                    <a:lnTo>
                      <a:pt x="808" y="102"/>
                    </a:lnTo>
                    <a:lnTo>
                      <a:pt x="808" y="102"/>
                    </a:lnTo>
                    <a:lnTo>
                      <a:pt x="808" y="102"/>
                    </a:lnTo>
                    <a:lnTo>
                      <a:pt x="808" y="102"/>
                    </a:lnTo>
                    <a:lnTo>
                      <a:pt x="808" y="102"/>
                    </a:lnTo>
                    <a:lnTo>
                      <a:pt x="810" y="100"/>
                    </a:lnTo>
                    <a:lnTo>
                      <a:pt x="810" y="100"/>
                    </a:lnTo>
                    <a:lnTo>
                      <a:pt x="810" y="100"/>
                    </a:lnTo>
                    <a:lnTo>
                      <a:pt x="810" y="100"/>
                    </a:lnTo>
                    <a:lnTo>
                      <a:pt x="812" y="98"/>
                    </a:lnTo>
                    <a:lnTo>
                      <a:pt x="812" y="98"/>
                    </a:lnTo>
                    <a:lnTo>
                      <a:pt x="810" y="98"/>
                    </a:lnTo>
                    <a:lnTo>
                      <a:pt x="810" y="98"/>
                    </a:lnTo>
                    <a:lnTo>
                      <a:pt x="810" y="96"/>
                    </a:lnTo>
                    <a:lnTo>
                      <a:pt x="810" y="96"/>
                    </a:lnTo>
                    <a:lnTo>
                      <a:pt x="810" y="94"/>
                    </a:lnTo>
                    <a:lnTo>
                      <a:pt x="810" y="94"/>
                    </a:lnTo>
                    <a:lnTo>
                      <a:pt x="808" y="94"/>
                    </a:lnTo>
                    <a:lnTo>
                      <a:pt x="808" y="94"/>
                    </a:lnTo>
                    <a:lnTo>
                      <a:pt x="808" y="94"/>
                    </a:lnTo>
                    <a:lnTo>
                      <a:pt x="808" y="94"/>
                    </a:lnTo>
                    <a:lnTo>
                      <a:pt x="806" y="94"/>
                    </a:lnTo>
                    <a:lnTo>
                      <a:pt x="806" y="94"/>
                    </a:lnTo>
                    <a:lnTo>
                      <a:pt x="806" y="94"/>
                    </a:lnTo>
                    <a:lnTo>
                      <a:pt x="806" y="94"/>
                    </a:lnTo>
                    <a:lnTo>
                      <a:pt x="804" y="92"/>
                    </a:lnTo>
                    <a:lnTo>
                      <a:pt x="804" y="92"/>
                    </a:lnTo>
                    <a:lnTo>
                      <a:pt x="804" y="92"/>
                    </a:lnTo>
                    <a:lnTo>
                      <a:pt x="804" y="92"/>
                    </a:lnTo>
                    <a:lnTo>
                      <a:pt x="802" y="90"/>
                    </a:lnTo>
                    <a:lnTo>
                      <a:pt x="802" y="90"/>
                    </a:lnTo>
                    <a:lnTo>
                      <a:pt x="802" y="90"/>
                    </a:lnTo>
                    <a:lnTo>
                      <a:pt x="802" y="90"/>
                    </a:lnTo>
                    <a:lnTo>
                      <a:pt x="800" y="90"/>
                    </a:lnTo>
                    <a:lnTo>
                      <a:pt x="800" y="90"/>
                    </a:lnTo>
                    <a:lnTo>
                      <a:pt x="800" y="90"/>
                    </a:lnTo>
                    <a:lnTo>
                      <a:pt x="800" y="90"/>
                    </a:lnTo>
                    <a:lnTo>
                      <a:pt x="800" y="90"/>
                    </a:lnTo>
                    <a:lnTo>
                      <a:pt x="800" y="90"/>
                    </a:lnTo>
                    <a:lnTo>
                      <a:pt x="798" y="90"/>
                    </a:lnTo>
                    <a:lnTo>
                      <a:pt x="798" y="90"/>
                    </a:lnTo>
                    <a:lnTo>
                      <a:pt x="798" y="88"/>
                    </a:lnTo>
                    <a:lnTo>
                      <a:pt x="798" y="88"/>
                    </a:lnTo>
                    <a:lnTo>
                      <a:pt x="798" y="88"/>
                    </a:lnTo>
                    <a:lnTo>
                      <a:pt x="798" y="88"/>
                    </a:lnTo>
                    <a:lnTo>
                      <a:pt x="798" y="88"/>
                    </a:lnTo>
                    <a:lnTo>
                      <a:pt x="798" y="88"/>
                    </a:lnTo>
                    <a:lnTo>
                      <a:pt x="798" y="86"/>
                    </a:lnTo>
                    <a:lnTo>
                      <a:pt x="798" y="86"/>
                    </a:lnTo>
                    <a:lnTo>
                      <a:pt x="798" y="84"/>
                    </a:lnTo>
                    <a:lnTo>
                      <a:pt x="798" y="84"/>
                    </a:lnTo>
                    <a:lnTo>
                      <a:pt x="798" y="82"/>
                    </a:lnTo>
                    <a:lnTo>
                      <a:pt x="798" y="82"/>
                    </a:lnTo>
                    <a:lnTo>
                      <a:pt x="796" y="82"/>
                    </a:lnTo>
                    <a:lnTo>
                      <a:pt x="796" y="82"/>
                    </a:lnTo>
                    <a:lnTo>
                      <a:pt x="796" y="84"/>
                    </a:lnTo>
                    <a:lnTo>
                      <a:pt x="796" y="84"/>
                    </a:lnTo>
                    <a:lnTo>
                      <a:pt x="796" y="84"/>
                    </a:lnTo>
                    <a:lnTo>
                      <a:pt x="796" y="84"/>
                    </a:lnTo>
                    <a:lnTo>
                      <a:pt x="794" y="86"/>
                    </a:lnTo>
                    <a:lnTo>
                      <a:pt x="794" y="86"/>
                    </a:lnTo>
                    <a:lnTo>
                      <a:pt x="794" y="86"/>
                    </a:lnTo>
                    <a:lnTo>
                      <a:pt x="794" y="88"/>
                    </a:lnTo>
                    <a:lnTo>
                      <a:pt x="794" y="88"/>
                    </a:lnTo>
                    <a:lnTo>
                      <a:pt x="794" y="90"/>
                    </a:lnTo>
                    <a:lnTo>
                      <a:pt x="794" y="90"/>
                    </a:lnTo>
                    <a:lnTo>
                      <a:pt x="794" y="90"/>
                    </a:lnTo>
                    <a:lnTo>
                      <a:pt x="794" y="90"/>
                    </a:lnTo>
                    <a:lnTo>
                      <a:pt x="794" y="90"/>
                    </a:lnTo>
                    <a:lnTo>
                      <a:pt x="794" y="90"/>
                    </a:lnTo>
                    <a:lnTo>
                      <a:pt x="794" y="90"/>
                    </a:lnTo>
                    <a:lnTo>
                      <a:pt x="794" y="90"/>
                    </a:lnTo>
                    <a:lnTo>
                      <a:pt x="792" y="90"/>
                    </a:lnTo>
                    <a:lnTo>
                      <a:pt x="792" y="90"/>
                    </a:lnTo>
                    <a:lnTo>
                      <a:pt x="792" y="90"/>
                    </a:lnTo>
                    <a:lnTo>
                      <a:pt x="792" y="90"/>
                    </a:lnTo>
                    <a:lnTo>
                      <a:pt x="794" y="88"/>
                    </a:lnTo>
                    <a:lnTo>
                      <a:pt x="794" y="88"/>
                    </a:lnTo>
                    <a:lnTo>
                      <a:pt x="794" y="86"/>
                    </a:lnTo>
                    <a:lnTo>
                      <a:pt x="794" y="86"/>
                    </a:lnTo>
                    <a:lnTo>
                      <a:pt x="794" y="84"/>
                    </a:lnTo>
                    <a:lnTo>
                      <a:pt x="794" y="84"/>
                    </a:lnTo>
                    <a:lnTo>
                      <a:pt x="794" y="84"/>
                    </a:lnTo>
                    <a:lnTo>
                      <a:pt x="794" y="84"/>
                    </a:lnTo>
                    <a:lnTo>
                      <a:pt x="794" y="84"/>
                    </a:lnTo>
                    <a:lnTo>
                      <a:pt x="794" y="84"/>
                    </a:lnTo>
                    <a:lnTo>
                      <a:pt x="792" y="84"/>
                    </a:lnTo>
                    <a:lnTo>
                      <a:pt x="792" y="84"/>
                    </a:lnTo>
                    <a:lnTo>
                      <a:pt x="792" y="82"/>
                    </a:lnTo>
                    <a:lnTo>
                      <a:pt x="792" y="82"/>
                    </a:lnTo>
                    <a:lnTo>
                      <a:pt x="792" y="82"/>
                    </a:lnTo>
                    <a:lnTo>
                      <a:pt x="792" y="82"/>
                    </a:lnTo>
                    <a:lnTo>
                      <a:pt x="792" y="80"/>
                    </a:lnTo>
                    <a:lnTo>
                      <a:pt x="792" y="80"/>
                    </a:lnTo>
                    <a:lnTo>
                      <a:pt x="792" y="80"/>
                    </a:lnTo>
                    <a:lnTo>
                      <a:pt x="792" y="80"/>
                    </a:lnTo>
                    <a:lnTo>
                      <a:pt x="794" y="80"/>
                    </a:lnTo>
                    <a:lnTo>
                      <a:pt x="794" y="80"/>
                    </a:lnTo>
                    <a:lnTo>
                      <a:pt x="794" y="80"/>
                    </a:lnTo>
                    <a:lnTo>
                      <a:pt x="796" y="78"/>
                    </a:lnTo>
                    <a:lnTo>
                      <a:pt x="796" y="78"/>
                    </a:lnTo>
                    <a:lnTo>
                      <a:pt x="796" y="78"/>
                    </a:lnTo>
                    <a:lnTo>
                      <a:pt x="796" y="78"/>
                    </a:lnTo>
                    <a:lnTo>
                      <a:pt x="798" y="80"/>
                    </a:lnTo>
                    <a:lnTo>
                      <a:pt x="798" y="80"/>
                    </a:lnTo>
                    <a:lnTo>
                      <a:pt x="800" y="82"/>
                    </a:lnTo>
                    <a:lnTo>
                      <a:pt x="800" y="82"/>
                    </a:lnTo>
                    <a:lnTo>
                      <a:pt x="800" y="82"/>
                    </a:lnTo>
                    <a:lnTo>
                      <a:pt x="800" y="82"/>
                    </a:lnTo>
                    <a:lnTo>
                      <a:pt x="802" y="80"/>
                    </a:lnTo>
                    <a:lnTo>
                      <a:pt x="802" y="80"/>
                    </a:lnTo>
                    <a:lnTo>
                      <a:pt x="802" y="82"/>
                    </a:lnTo>
                    <a:lnTo>
                      <a:pt x="802" y="82"/>
                    </a:lnTo>
                    <a:lnTo>
                      <a:pt x="802" y="84"/>
                    </a:lnTo>
                    <a:lnTo>
                      <a:pt x="802" y="86"/>
                    </a:lnTo>
                    <a:lnTo>
                      <a:pt x="802" y="86"/>
                    </a:lnTo>
                    <a:lnTo>
                      <a:pt x="804" y="86"/>
                    </a:lnTo>
                    <a:lnTo>
                      <a:pt x="804" y="86"/>
                    </a:lnTo>
                    <a:lnTo>
                      <a:pt x="804" y="86"/>
                    </a:lnTo>
                    <a:lnTo>
                      <a:pt x="804" y="86"/>
                    </a:lnTo>
                    <a:lnTo>
                      <a:pt x="806" y="88"/>
                    </a:lnTo>
                    <a:lnTo>
                      <a:pt x="806" y="88"/>
                    </a:lnTo>
                    <a:lnTo>
                      <a:pt x="808" y="88"/>
                    </a:lnTo>
                    <a:lnTo>
                      <a:pt x="808" y="88"/>
                    </a:lnTo>
                    <a:lnTo>
                      <a:pt x="810" y="88"/>
                    </a:lnTo>
                    <a:lnTo>
                      <a:pt x="810" y="88"/>
                    </a:lnTo>
                    <a:lnTo>
                      <a:pt x="810" y="86"/>
                    </a:lnTo>
                    <a:lnTo>
                      <a:pt x="808" y="86"/>
                    </a:lnTo>
                    <a:lnTo>
                      <a:pt x="808" y="86"/>
                    </a:lnTo>
                    <a:lnTo>
                      <a:pt x="808" y="84"/>
                    </a:lnTo>
                    <a:lnTo>
                      <a:pt x="808" y="84"/>
                    </a:lnTo>
                    <a:lnTo>
                      <a:pt x="808" y="84"/>
                    </a:lnTo>
                    <a:lnTo>
                      <a:pt x="808" y="84"/>
                    </a:lnTo>
                    <a:lnTo>
                      <a:pt x="806" y="82"/>
                    </a:lnTo>
                    <a:lnTo>
                      <a:pt x="806" y="82"/>
                    </a:lnTo>
                    <a:lnTo>
                      <a:pt x="806" y="82"/>
                    </a:lnTo>
                    <a:lnTo>
                      <a:pt x="806" y="82"/>
                    </a:lnTo>
                    <a:lnTo>
                      <a:pt x="804" y="82"/>
                    </a:lnTo>
                    <a:lnTo>
                      <a:pt x="804" y="82"/>
                    </a:lnTo>
                    <a:lnTo>
                      <a:pt x="806" y="80"/>
                    </a:lnTo>
                    <a:lnTo>
                      <a:pt x="806" y="80"/>
                    </a:lnTo>
                    <a:lnTo>
                      <a:pt x="806" y="80"/>
                    </a:lnTo>
                    <a:lnTo>
                      <a:pt x="806" y="80"/>
                    </a:lnTo>
                    <a:lnTo>
                      <a:pt x="806" y="82"/>
                    </a:lnTo>
                    <a:lnTo>
                      <a:pt x="806" y="82"/>
                    </a:lnTo>
                    <a:lnTo>
                      <a:pt x="808" y="82"/>
                    </a:lnTo>
                    <a:lnTo>
                      <a:pt x="808" y="82"/>
                    </a:lnTo>
                    <a:lnTo>
                      <a:pt x="808" y="82"/>
                    </a:lnTo>
                    <a:lnTo>
                      <a:pt x="808" y="82"/>
                    </a:lnTo>
                    <a:lnTo>
                      <a:pt x="810" y="82"/>
                    </a:lnTo>
                    <a:lnTo>
                      <a:pt x="810" y="82"/>
                    </a:lnTo>
                    <a:lnTo>
                      <a:pt x="810" y="80"/>
                    </a:lnTo>
                    <a:lnTo>
                      <a:pt x="810" y="80"/>
                    </a:lnTo>
                    <a:lnTo>
                      <a:pt x="810" y="78"/>
                    </a:lnTo>
                    <a:lnTo>
                      <a:pt x="810" y="78"/>
                    </a:lnTo>
                    <a:lnTo>
                      <a:pt x="810" y="78"/>
                    </a:lnTo>
                    <a:lnTo>
                      <a:pt x="810" y="78"/>
                    </a:lnTo>
                    <a:lnTo>
                      <a:pt x="812" y="78"/>
                    </a:lnTo>
                    <a:lnTo>
                      <a:pt x="812" y="78"/>
                    </a:lnTo>
                    <a:lnTo>
                      <a:pt x="812" y="80"/>
                    </a:lnTo>
                    <a:lnTo>
                      <a:pt x="812" y="80"/>
                    </a:lnTo>
                    <a:lnTo>
                      <a:pt x="814" y="80"/>
                    </a:lnTo>
                    <a:lnTo>
                      <a:pt x="814" y="80"/>
                    </a:lnTo>
                    <a:lnTo>
                      <a:pt x="816" y="80"/>
                    </a:lnTo>
                    <a:lnTo>
                      <a:pt x="816" y="80"/>
                    </a:lnTo>
                    <a:lnTo>
                      <a:pt x="816" y="78"/>
                    </a:lnTo>
                    <a:lnTo>
                      <a:pt x="816" y="78"/>
                    </a:lnTo>
                    <a:lnTo>
                      <a:pt x="816" y="78"/>
                    </a:lnTo>
                    <a:lnTo>
                      <a:pt x="816" y="78"/>
                    </a:lnTo>
                    <a:lnTo>
                      <a:pt x="818" y="80"/>
                    </a:lnTo>
                    <a:lnTo>
                      <a:pt x="818" y="80"/>
                    </a:lnTo>
                    <a:lnTo>
                      <a:pt x="820" y="80"/>
                    </a:lnTo>
                    <a:lnTo>
                      <a:pt x="820" y="80"/>
                    </a:lnTo>
                    <a:lnTo>
                      <a:pt x="820" y="78"/>
                    </a:lnTo>
                    <a:lnTo>
                      <a:pt x="820" y="78"/>
                    </a:lnTo>
                    <a:lnTo>
                      <a:pt x="820" y="76"/>
                    </a:lnTo>
                    <a:lnTo>
                      <a:pt x="820" y="76"/>
                    </a:lnTo>
                    <a:lnTo>
                      <a:pt x="822" y="76"/>
                    </a:lnTo>
                    <a:lnTo>
                      <a:pt x="822" y="76"/>
                    </a:lnTo>
                    <a:lnTo>
                      <a:pt x="826" y="78"/>
                    </a:lnTo>
                    <a:lnTo>
                      <a:pt x="826" y="78"/>
                    </a:lnTo>
                    <a:lnTo>
                      <a:pt x="826" y="76"/>
                    </a:lnTo>
                    <a:lnTo>
                      <a:pt x="828" y="76"/>
                    </a:lnTo>
                    <a:lnTo>
                      <a:pt x="828" y="76"/>
                    </a:lnTo>
                    <a:lnTo>
                      <a:pt x="828" y="74"/>
                    </a:lnTo>
                    <a:lnTo>
                      <a:pt x="828" y="74"/>
                    </a:lnTo>
                    <a:lnTo>
                      <a:pt x="828" y="74"/>
                    </a:lnTo>
                    <a:lnTo>
                      <a:pt x="828" y="74"/>
                    </a:lnTo>
                    <a:lnTo>
                      <a:pt x="832" y="74"/>
                    </a:lnTo>
                    <a:lnTo>
                      <a:pt x="834" y="72"/>
                    </a:lnTo>
                    <a:lnTo>
                      <a:pt x="834" y="72"/>
                    </a:lnTo>
                    <a:lnTo>
                      <a:pt x="836" y="72"/>
                    </a:lnTo>
                    <a:lnTo>
                      <a:pt x="836" y="72"/>
                    </a:lnTo>
                    <a:lnTo>
                      <a:pt x="838" y="70"/>
                    </a:lnTo>
                    <a:lnTo>
                      <a:pt x="838" y="70"/>
                    </a:lnTo>
                    <a:lnTo>
                      <a:pt x="838" y="70"/>
                    </a:lnTo>
                    <a:lnTo>
                      <a:pt x="838" y="70"/>
                    </a:lnTo>
                    <a:lnTo>
                      <a:pt x="840" y="68"/>
                    </a:lnTo>
                    <a:lnTo>
                      <a:pt x="840" y="66"/>
                    </a:lnTo>
                    <a:lnTo>
                      <a:pt x="840" y="66"/>
                    </a:lnTo>
                    <a:lnTo>
                      <a:pt x="838" y="64"/>
                    </a:lnTo>
                    <a:lnTo>
                      <a:pt x="838" y="64"/>
                    </a:lnTo>
                    <a:lnTo>
                      <a:pt x="836" y="64"/>
                    </a:lnTo>
                    <a:lnTo>
                      <a:pt x="836" y="64"/>
                    </a:lnTo>
                    <a:lnTo>
                      <a:pt x="836" y="62"/>
                    </a:lnTo>
                    <a:lnTo>
                      <a:pt x="836" y="62"/>
                    </a:lnTo>
                    <a:lnTo>
                      <a:pt x="836" y="62"/>
                    </a:lnTo>
                    <a:lnTo>
                      <a:pt x="836" y="62"/>
                    </a:lnTo>
                    <a:lnTo>
                      <a:pt x="836" y="62"/>
                    </a:lnTo>
                    <a:lnTo>
                      <a:pt x="836" y="62"/>
                    </a:lnTo>
                    <a:lnTo>
                      <a:pt x="838" y="62"/>
                    </a:lnTo>
                    <a:lnTo>
                      <a:pt x="838" y="62"/>
                    </a:lnTo>
                    <a:lnTo>
                      <a:pt x="838" y="60"/>
                    </a:lnTo>
                    <a:lnTo>
                      <a:pt x="838" y="60"/>
                    </a:lnTo>
                    <a:lnTo>
                      <a:pt x="838" y="60"/>
                    </a:lnTo>
                    <a:lnTo>
                      <a:pt x="840" y="60"/>
                    </a:lnTo>
                    <a:lnTo>
                      <a:pt x="840" y="60"/>
                    </a:lnTo>
                    <a:lnTo>
                      <a:pt x="842" y="58"/>
                    </a:lnTo>
                    <a:lnTo>
                      <a:pt x="842" y="58"/>
                    </a:lnTo>
                    <a:lnTo>
                      <a:pt x="844" y="58"/>
                    </a:lnTo>
                    <a:lnTo>
                      <a:pt x="844" y="58"/>
                    </a:lnTo>
                    <a:lnTo>
                      <a:pt x="846" y="58"/>
                    </a:lnTo>
                    <a:lnTo>
                      <a:pt x="846" y="58"/>
                    </a:lnTo>
                    <a:lnTo>
                      <a:pt x="848" y="56"/>
                    </a:lnTo>
                    <a:lnTo>
                      <a:pt x="848" y="56"/>
                    </a:lnTo>
                    <a:lnTo>
                      <a:pt x="850" y="52"/>
                    </a:lnTo>
                    <a:lnTo>
                      <a:pt x="850" y="52"/>
                    </a:lnTo>
                    <a:lnTo>
                      <a:pt x="850" y="52"/>
                    </a:lnTo>
                    <a:lnTo>
                      <a:pt x="850" y="52"/>
                    </a:lnTo>
                    <a:lnTo>
                      <a:pt x="852" y="52"/>
                    </a:lnTo>
                    <a:lnTo>
                      <a:pt x="852" y="52"/>
                    </a:lnTo>
                    <a:lnTo>
                      <a:pt x="852" y="50"/>
                    </a:lnTo>
                    <a:lnTo>
                      <a:pt x="850" y="48"/>
                    </a:lnTo>
                    <a:lnTo>
                      <a:pt x="850" y="48"/>
                    </a:lnTo>
                    <a:lnTo>
                      <a:pt x="850" y="48"/>
                    </a:lnTo>
                    <a:lnTo>
                      <a:pt x="848" y="48"/>
                    </a:lnTo>
                    <a:lnTo>
                      <a:pt x="848" y="48"/>
                    </a:lnTo>
                    <a:lnTo>
                      <a:pt x="846" y="48"/>
                    </a:lnTo>
                    <a:lnTo>
                      <a:pt x="846" y="48"/>
                    </a:lnTo>
                    <a:lnTo>
                      <a:pt x="846" y="48"/>
                    </a:lnTo>
                    <a:lnTo>
                      <a:pt x="846" y="46"/>
                    </a:lnTo>
                    <a:lnTo>
                      <a:pt x="846" y="46"/>
                    </a:lnTo>
                    <a:lnTo>
                      <a:pt x="846" y="46"/>
                    </a:lnTo>
                    <a:lnTo>
                      <a:pt x="846" y="46"/>
                    </a:lnTo>
                    <a:lnTo>
                      <a:pt x="846" y="46"/>
                    </a:lnTo>
                    <a:lnTo>
                      <a:pt x="846" y="46"/>
                    </a:lnTo>
                    <a:lnTo>
                      <a:pt x="848" y="44"/>
                    </a:lnTo>
                    <a:lnTo>
                      <a:pt x="848" y="44"/>
                    </a:lnTo>
                    <a:lnTo>
                      <a:pt x="850" y="44"/>
                    </a:lnTo>
                    <a:lnTo>
                      <a:pt x="850" y="44"/>
                    </a:lnTo>
                    <a:lnTo>
                      <a:pt x="852" y="44"/>
                    </a:lnTo>
                    <a:lnTo>
                      <a:pt x="852" y="44"/>
                    </a:lnTo>
                    <a:lnTo>
                      <a:pt x="854" y="42"/>
                    </a:lnTo>
                    <a:lnTo>
                      <a:pt x="854" y="42"/>
                    </a:lnTo>
                    <a:lnTo>
                      <a:pt x="854" y="42"/>
                    </a:lnTo>
                    <a:lnTo>
                      <a:pt x="854" y="42"/>
                    </a:lnTo>
                    <a:lnTo>
                      <a:pt x="854" y="42"/>
                    </a:lnTo>
                    <a:lnTo>
                      <a:pt x="854" y="42"/>
                    </a:lnTo>
                    <a:lnTo>
                      <a:pt x="856" y="44"/>
                    </a:lnTo>
                    <a:lnTo>
                      <a:pt x="856" y="44"/>
                    </a:lnTo>
                    <a:lnTo>
                      <a:pt x="858" y="46"/>
                    </a:lnTo>
                    <a:lnTo>
                      <a:pt x="858" y="46"/>
                    </a:lnTo>
                    <a:lnTo>
                      <a:pt x="860" y="46"/>
                    </a:lnTo>
                    <a:lnTo>
                      <a:pt x="860" y="46"/>
                    </a:lnTo>
                    <a:lnTo>
                      <a:pt x="864" y="48"/>
                    </a:lnTo>
                    <a:lnTo>
                      <a:pt x="864" y="48"/>
                    </a:lnTo>
                    <a:lnTo>
                      <a:pt x="866" y="48"/>
                    </a:lnTo>
                    <a:lnTo>
                      <a:pt x="866" y="48"/>
                    </a:lnTo>
                    <a:lnTo>
                      <a:pt x="866" y="46"/>
                    </a:lnTo>
                    <a:lnTo>
                      <a:pt x="866" y="46"/>
                    </a:lnTo>
                    <a:lnTo>
                      <a:pt x="866" y="46"/>
                    </a:lnTo>
                    <a:lnTo>
                      <a:pt x="866" y="46"/>
                    </a:lnTo>
                    <a:lnTo>
                      <a:pt x="866" y="46"/>
                    </a:lnTo>
                    <a:lnTo>
                      <a:pt x="866" y="46"/>
                    </a:lnTo>
                    <a:lnTo>
                      <a:pt x="870" y="46"/>
                    </a:lnTo>
                    <a:lnTo>
                      <a:pt x="870" y="46"/>
                    </a:lnTo>
                    <a:lnTo>
                      <a:pt x="870" y="48"/>
                    </a:lnTo>
                    <a:lnTo>
                      <a:pt x="870" y="48"/>
                    </a:lnTo>
                    <a:lnTo>
                      <a:pt x="872" y="46"/>
                    </a:lnTo>
                    <a:lnTo>
                      <a:pt x="872" y="46"/>
                    </a:lnTo>
                    <a:lnTo>
                      <a:pt x="872" y="46"/>
                    </a:lnTo>
                    <a:lnTo>
                      <a:pt x="872" y="46"/>
                    </a:lnTo>
                    <a:lnTo>
                      <a:pt x="872" y="44"/>
                    </a:lnTo>
                    <a:lnTo>
                      <a:pt x="872" y="44"/>
                    </a:lnTo>
                    <a:lnTo>
                      <a:pt x="872" y="44"/>
                    </a:lnTo>
                    <a:lnTo>
                      <a:pt x="872" y="44"/>
                    </a:lnTo>
                    <a:lnTo>
                      <a:pt x="872" y="44"/>
                    </a:lnTo>
                    <a:lnTo>
                      <a:pt x="872" y="44"/>
                    </a:lnTo>
                    <a:lnTo>
                      <a:pt x="876" y="44"/>
                    </a:lnTo>
                    <a:lnTo>
                      <a:pt x="876" y="44"/>
                    </a:lnTo>
                    <a:lnTo>
                      <a:pt x="876" y="44"/>
                    </a:lnTo>
                    <a:lnTo>
                      <a:pt x="876" y="44"/>
                    </a:lnTo>
                    <a:lnTo>
                      <a:pt x="880" y="42"/>
                    </a:lnTo>
                    <a:lnTo>
                      <a:pt x="880" y="42"/>
                    </a:lnTo>
                    <a:lnTo>
                      <a:pt x="880" y="42"/>
                    </a:lnTo>
                    <a:lnTo>
                      <a:pt x="880" y="40"/>
                    </a:lnTo>
                    <a:lnTo>
                      <a:pt x="880" y="38"/>
                    </a:lnTo>
                    <a:lnTo>
                      <a:pt x="880" y="38"/>
                    </a:lnTo>
                    <a:lnTo>
                      <a:pt x="880" y="36"/>
                    </a:lnTo>
                    <a:lnTo>
                      <a:pt x="880" y="36"/>
                    </a:lnTo>
                    <a:lnTo>
                      <a:pt x="880" y="38"/>
                    </a:lnTo>
                    <a:lnTo>
                      <a:pt x="880" y="38"/>
                    </a:lnTo>
                    <a:lnTo>
                      <a:pt x="882" y="40"/>
                    </a:lnTo>
                    <a:lnTo>
                      <a:pt x="882" y="40"/>
                    </a:lnTo>
                    <a:lnTo>
                      <a:pt x="884" y="42"/>
                    </a:lnTo>
                    <a:lnTo>
                      <a:pt x="884" y="42"/>
                    </a:lnTo>
                    <a:lnTo>
                      <a:pt x="886" y="40"/>
                    </a:lnTo>
                    <a:lnTo>
                      <a:pt x="886" y="40"/>
                    </a:lnTo>
                    <a:lnTo>
                      <a:pt x="886" y="40"/>
                    </a:lnTo>
                    <a:lnTo>
                      <a:pt x="886" y="40"/>
                    </a:lnTo>
                    <a:lnTo>
                      <a:pt x="886" y="42"/>
                    </a:lnTo>
                    <a:lnTo>
                      <a:pt x="886" y="42"/>
                    </a:lnTo>
                    <a:lnTo>
                      <a:pt x="884" y="44"/>
                    </a:lnTo>
                    <a:lnTo>
                      <a:pt x="884" y="44"/>
                    </a:lnTo>
                    <a:lnTo>
                      <a:pt x="884" y="46"/>
                    </a:lnTo>
                    <a:lnTo>
                      <a:pt x="884" y="46"/>
                    </a:lnTo>
                    <a:lnTo>
                      <a:pt x="884" y="46"/>
                    </a:lnTo>
                    <a:lnTo>
                      <a:pt x="884" y="46"/>
                    </a:lnTo>
                    <a:lnTo>
                      <a:pt x="888" y="46"/>
                    </a:lnTo>
                    <a:lnTo>
                      <a:pt x="888" y="46"/>
                    </a:lnTo>
                    <a:lnTo>
                      <a:pt x="888" y="46"/>
                    </a:lnTo>
                    <a:lnTo>
                      <a:pt x="888" y="46"/>
                    </a:lnTo>
                    <a:lnTo>
                      <a:pt x="888" y="46"/>
                    </a:lnTo>
                    <a:lnTo>
                      <a:pt x="888" y="46"/>
                    </a:lnTo>
                    <a:lnTo>
                      <a:pt x="890" y="46"/>
                    </a:lnTo>
                    <a:lnTo>
                      <a:pt x="890" y="46"/>
                    </a:lnTo>
                    <a:lnTo>
                      <a:pt x="892" y="46"/>
                    </a:lnTo>
                    <a:lnTo>
                      <a:pt x="892" y="46"/>
                    </a:lnTo>
                    <a:lnTo>
                      <a:pt x="890" y="48"/>
                    </a:lnTo>
                    <a:lnTo>
                      <a:pt x="890" y="48"/>
                    </a:lnTo>
                    <a:lnTo>
                      <a:pt x="890" y="48"/>
                    </a:lnTo>
                    <a:lnTo>
                      <a:pt x="890" y="48"/>
                    </a:lnTo>
                    <a:lnTo>
                      <a:pt x="892" y="50"/>
                    </a:lnTo>
                    <a:lnTo>
                      <a:pt x="892" y="50"/>
                    </a:lnTo>
                    <a:lnTo>
                      <a:pt x="894" y="48"/>
                    </a:lnTo>
                    <a:lnTo>
                      <a:pt x="894" y="48"/>
                    </a:lnTo>
                    <a:lnTo>
                      <a:pt x="894" y="48"/>
                    </a:lnTo>
                    <a:lnTo>
                      <a:pt x="894" y="48"/>
                    </a:lnTo>
                    <a:lnTo>
                      <a:pt x="894" y="50"/>
                    </a:lnTo>
                    <a:lnTo>
                      <a:pt x="894" y="50"/>
                    </a:lnTo>
                    <a:lnTo>
                      <a:pt x="894" y="50"/>
                    </a:lnTo>
                    <a:lnTo>
                      <a:pt x="894" y="50"/>
                    </a:lnTo>
                    <a:lnTo>
                      <a:pt x="894" y="50"/>
                    </a:lnTo>
                    <a:lnTo>
                      <a:pt x="894" y="50"/>
                    </a:lnTo>
                    <a:lnTo>
                      <a:pt x="894" y="50"/>
                    </a:lnTo>
                    <a:lnTo>
                      <a:pt x="894" y="50"/>
                    </a:lnTo>
                    <a:lnTo>
                      <a:pt x="892" y="50"/>
                    </a:lnTo>
                    <a:lnTo>
                      <a:pt x="892" y="50"/>
                    </a:lnTo>
                    <a:lnTo>
                      <a:pt x="890" y="50"/>
                    </a:lnTo>
                    <a:lnTo>
                      <a:pt x="890" y="50"/>
                    </a:lnTo>
                    <a:lnTo>
                      <a:pt x="888" y="50"/>
                    </a:lnTo>
                    <a:lnTo>
                      <a:pt x="888" y="50"/>
                    </a:lnTo>
                    <a:lnTo>
                      <a:pt x="888" y="50"/>
                    </a:lnTo>
                    <a:lnTo>
                      <a:pt x="886" y="52"/>
                    </a:lnTo>
                    <a:lnTo>
                      <a:pt x="886" y="52"/>
                    </a:lnTo>
                    <a:lnTo>
                      <a:pt x="884" y="54"/>
                    </a:lnTo>
                    <a:lnTo>
                      <a:pt x="884" y="54"/>
                    </a:lnTo>
                    <a:lnTo>
                      <a:pt x="886" y="56"/>
                    </a:lnTo>
                    <a:lnTo>
                      <a:pt x="886" y="56"/>
                    </a:lnTo>
                    <a:lnTo>
                      <a:pt x="888" y="56"/>
                    </a:lnTo>
                    <a:lnTo>
                      <a:pt x="888" y="56"/>
                    </a:lnTo>
                    <a:lnTo>
                      <a:pt x="890" y="56"/>
                    </a:lnTo>
                    <a:lnTo>
                      <a:pt x="890" y="56"/>
                    </a:lnTo>
                    <a:lnTo>
                      <a:pt x="892" y="54"/>
                    </a:lnTo>
                    <a:lnTo>
                      <a:pt x="892" y="54"/>
                    </a:lnTo>
                    <a:lnTo>
                      <a:pt x="894" y="54"/>
                    </a:lnTo>
                    <a:lnTo>
                      <a:pt x="894" y="54"/>
                    </a:lnTo>
                    <a:lnTo>
                      <a:pt x="894" y="54"/>
                    </a:lnTo>
                    <a:lnTo>
                      <a:pt x="894" y="54"/>
                    </a:lnTo>
                    <a:lnTo>
                      <a:pt x="894" y="56"/>
                    </a:lnTo>
                    <a:lnTo>
                      <a:pt x="894" y="56"/>
                    </a:lnTo>
                    <a:lnTo>
                      <a:pt x="892" y="56"/>
                    </a:lnTo>
                    <a:lnTo>
                      <a:pt x="892" y="56"/>
                    </a:lnTo>
                    <a:lnTo>
                      <a:pt x="892" y="58"/>
                    </a:lnTo>
                    <a:lnTo>
                      <a:pt x="892" y="58"/>
                    </a:lnTo>
                    <a:lnTo>
                      <a:pt x="892" y="58"/>
                    </a:lnTo>
                    <a:lnTo>
                      <a:pt x="894" y="58"/>
                    </a:lnTo>
                    <a:lnTo>
                      <a:pt x="894" y="58"/>
                    </a:lnTo>
                    <a:lnTo>
                      <a:pt x="896" y="60"/>
                    </a:lnTo>
                    <a:lnTo>
                      <a:pt x="896" y="60"/>
                    </a:lnTo>
                    <a:lnTo>
                      <a:pt x="898" y="58"/>
                    </a:lnTo>
                    <a:lnTo>
                      <a:pt x="898" y="58"/>
                    </a:lnTo>
                    <a:lnTo>
                      <a:pt x="898" y="58"/>
                    </a:lnTo>
                    <a:lnTo>
                      <a:pt x="898" y="58"/>
                    </a:lnTo>
                    <a:lnTo>
                      <a:pt x="900" y="56"/>
                    </a:lnTo>
                    <a:lnTo>
                      <a:pt x="900" y="56"/>
                    </a:lnTo>
                    <a:lnTo>
                      <a:pt x="900" y="56"/>
                    </a:lnTo>
                    <a:lnTo>
                      <a:pt x="900" y="56"/>
                    </a:lnTo>
                    <a:lnTo>
                      <a:pt x="900" y="56"/>
                    </a:lnTo>
                    <a:lnTo>
                      <a:pt x="900" y="56"/>
                    </a:lnTo>
                    <a:lnTo>
                      <a:pt x="900" y="58"/>
                    </a:lnTo>
                    <a:lnTo>
                      <a:pt x="900" y="58"/>
                    </a:lnTo>
                    <a:lnTo>
                      <a:pt x="900" y="58"/>
                    </a:lnTo>
                    <a:lnTo>
                      <a:pt x="900" y="58"/>
                    </a:lnTo>
                    <a:lnTo>
                      <a:pt x="900" y="60"/>
                    </a:lnTo>
                    <a:lnTo>
                      <a:pt x="900" y="60"/>
                    </a:lnTo>
                    <a:lnTo>
                      <a:pt x="900" y="60"/>
                    </a:lnTo>
                    <a:lnTo>
                      <a:pt x="900" y="60"/>
                    </a:lnTo>
                    <a:lnTo>
                      <a:pt x="900" y="60"/>
                    </a:lnTo>
                    <a:lnTo>
                      <a:pt x="900" y="60"/>
                    </a:lnTo>
                    <a:lnTo>
                      <a:pt x="900" y="60"/>
                    </a:lnTo>
                    <a:lnTo>
                      <a:pt x="898" y="60"/>
                    </a:lnTo>
                    <a:lnTo>
                      <a:pt x="898" y="60"/>
                    </a:lnTo>
                    <a:lnTo>
                      <a:pt x="896" y="60"/>
                    </a:lnTo>
                    <a:lnTo>
                      <a:pt x="896" y="60"/>
                    </a:lnTo>
                    <a:lnTo>
                      <a:pt x="894" y="62"/>
                    </a:lnTo>
                    <a:lnTo>
                      <a:pt x="894" y="64"/>
                    </a:lnTo>
                    <a:lnTo>
                      <a:pt x="894" y="64"/>
                    </a:lnTo>
                    <a:lnTo>
                      <a:pt x="894" y="66"/>
                    </a:lnTo>
                    <a:lnTo>
                      <a:pt x="896" y="66"/>
                    </a:lnTo>
                    <a:lnTo>
                      <a:pt x="896" y="66"/>
                    </a:lnTo>
                    <a:lnTo>
                      <a:pt x="898" y="66"/>
                    </a:lnTo>
                    <a:lnTo>
                      <a:pt x="898" y="66"/>
                    </a:lnTo>
                    <a:lnTo>
                      <a:pt x="900" y="66"/>
                    </a:lnTo>
                    <a:lnTo>
                      <a:pt x="900" y="66"/>
                    </a:lnTo>
                    <a:lnTo>
                      <a:pt x="902" y="66"/>
                    </a:lnTo>
                    <a:lnTo>
                      <a:pt x="902" y="66"/>
                    </a:lnTo>
                    <a:lnTo>
                      <a:pt x="904" y="64"/>
                    </a:lnTo>
                    <a:lnTo>
                      <a:pt x="904" y="64"/>
                    </a:lnTo>
                    <a:lnTo>
                      <a:pt x="904" y="64"/>
                    </a:lnTo>
                    <a:lnTo>
                      <a:pt x="904" y="64"/>
                    </a:lnTo>
                    <a:lnTo>
                      <a:pt x="904" y="62"/>
                    </a:lnTo>
                    <a:lnTo>
                      <a:pt x="904" y="62"/>
                    </a:lnTo>
                    <a:lnTo>
                      <a:pt x="904" y="62"/>
                    </a:lnTo>
                    <a:lnTo>
                      <a:pt x="904" y="62"/>
                    </a:lnTo>
                    <a:lnTo>
                      <a:pt x="902" y="60"/>
                    </a:lnTo>
                    <a:lnTo>
                      <a:pt x="902" y="60"/>
                    </a:lnTo>
                    <a:lnTo>
                      <a:pt x="902" y="60"/>
                    </a:lnTo>
                    <a:lnTo>
                      <a:pt x="902" y="60"/>
                    </a:lnTo>
                    <a:lnTo>
                      <a:pt x="902" y="60"/>
                    </a:lnTo>
                    <a:lnTo>
                      <a:pt x="902" y="60"/>
                    </a:lnTo>
                    <a:lnTo>
                      <a:pt x="904" y="58"/>
                    </a:lnTo>
                    <a:lnTo>
                      <a:pt x="904" y="58"/>
                    </a:lnTo>
                    <a:lnTo>
                      <a:pt x="904" y="58"/>
                    </a:lnTo>
                    <a:lnTo>
                      <a:pt x="904" y="58"/>
                    </a:lnTo>
                    <a:lnTo>
                      <a:pt x="904" y="60"/>
                    </a:lnTo>
                    <a:lnTo>
                      <a:pt x="904" y="60"/>
                    </a:lnTo>
                    <a:lnTo>
                      <a:pt x="904" y="60"/>
                    </a:lnTo>
                    <a:lnTo>
                      <a:pt x="904" y="60"/>
                    </a:lnTo>
                    <a:lnTo>
                      <a:pt x="906" y="60"/>
                    </a:lnTo>
                    <a:lnTo>
                      <a:pt x="906" y="60"/>
                    </a:lnTo>
                    <a:lnTo>
                      <a:pt x="908" y="60"/>
                    </a:lnTo>
                    <a:lnTo>
                      <a:pt x="908" y="60"/>
                    </a:lnTo>
                    <a:lnTo>
                      <a:pt x="908" y="60"/>
                    </a:lnTo>
                    <a:lnTo>
                      <a:pt x="908" y="60"/>
                    </a:lnTo>
                    <a:lnTo>
                      <a:pt x="908" y="62"/>
                    </a:lnTo>
                    <a:lnTo>
                      <a:pt x="908" y="62"/>
                    </a:lnTo>
                    <a:lnTo>
                      <a:pt x="906" y="62"/>
                    </a:lnTo>
                    <a:lnTo>
                      <a:pt x="906" y="62"/>
                    </a:lnTo>
                    <a:lnTo>
                      <a:pt x="906" y="64"/>
                    </a:lnTo>
                    <a:lnTo>
                      <a:pt x="906" y="64"/>
                    </a:lnTo>
                    <a:lnTo>
                      <a:pt x="908" y="64"/>
                    </a:lnTo>
                    <a:lnTo>
                      <a:pt x="908" y="64"/>
                    </a:lnTo>
                    <a:lnTo>
                      <a:pt x="908" y="68"/>
                    </a:lnTo>
                    <a:lnTo>
                      <a:pt x="908" y="68"/>
                    </a:lnTo>
                    <a:lnTo>
                      <a:pt x="908" y="68"/>
                    </a:lnTo>
                    <a:lnTo>
                      <a:pt x="908" y="70"/>
                    </a:lnTo>
                    <a:lnTo>
                      <a:pt x="908" y="70"/>
                    </a:lnTo>
                    <a:lnTo>
                      <a:pt x="906" y="70"/>
                    </a:lnTo>
                    <a:lnTo>
                      <a:pt x="906" y="70"/>
                    </a:lnTo>
                    <a:lnTo>
                      <a:pt x="904" y="70"/>
                    </a:lnTo>
                    <a:lnTo>
                      <a:pt x="904" y="70"/>
                    </a:lnTo>
                    <a:lnTo>
                      <a:pt x="902" y="72"/>
                    </a:lnTo>
                    <a:lnTo>
                      <a:pt x="902" y="72"/>
                    </a:lnTo>
                    <a:lnTo>
                      <a:pt x="900" y="74"/>
                    </a:lnTo>
                    <a:lnTo>
                      <a:pt x="900" y="74"/>
                    </a:lnTo>
                    <a:lnTo>
                      <a:pt x="900" y="74"/>
                    </a:lnTo>
                    <a:lnTo>
                      <a:pt x="900" y="74"/>
                    </a:lnTo>
                    <a:lnTo>
                      <a:pt x="900" y="74"/>
                    </a:lnTo>
                    <a:lnTo>
                      <a:pt x="900" y="74"/>
                    </a:lnTo>
                    <a:lnTo>
                      <a:pt x="896" y="74"/>
                    </a:lnTo>
                    <a:lnTo>
                      <a:pt x="896" y="74"/>
                    </a:lnTo>
                    <a:lnTo>
                      <a:pt x="896" y="74"/>
                    </a:lnTo>
                    <a:lnTo>
                      <a:pt x="896" y="74"/>
                    </a:lnTo>
                    <a:lnTo>
                      <a:pt x="894" y="76"/>
                    </a:lnTo>
                    <a:lnTo>
                      <a:pt x="894" y="76"/>
                    </a:lnTo>
                    <a:lnTo>
                      <a:pt x="882" y="80"/>
                    </a:lnTo>
                    <a:lnTo>
                      <a:pt x="882" y="80"/>
                    </a:lnTo>
                    <a:lnTo>
                      <a:pt x="882" y="82"/>
                    </a:lnTo>
                    <a:lnTo>
                      <a:pt x="882" y="82"/>
                    </a:lnTo>
                    <a:lnTo>
                      <a:pt x="884" y="84"/>
                    </a:lnTo>
                    <a:lnTo>
                      <a:pt x="884" y="84"/>
                    </a:lnTo>
                    <a:lnTo>
                      <a:pt x="884" y="88"/>
                    </a:lnTo>
                    <a:lnTo>
                      <a:pt x="884" y="88"/>
                    </a:lnTo>
                    <a:lnTo>
                      <a:pt x="882" y="88"/>
                    </a:lnTo>
                    <a:lnTo>
                      <a:pt x="882" y="88"/>
                    </a:lnTo>
                    <a:lnTo>
                      <a:pt x="880" y="88"/>
                    </a:lnTo>
                    <a:lnTo>
                      <a:pt x="880" y="88"/>
                    </a:lnTo>
                    <a:lnTo>
                      <a:pt x="878" y="88"/>
                    </a:lnTo>
                    <a:lnTo>
                      <a:pt x="878" y="88"/>
                    </a:lnTo>
                    <a:lnTo>
                      <a:pt x="878" y="90"/>
                    </a:lnTo>
                    <a:lnTo>
                      <a:pt x="878" y="90"/>
                    </a:lnTo>
                    <a:lnTo>
                      <a:pt x="876" y="90"/>
                    </a:lnTo>
                    <a:lnTo>
                      <a:pt x="876" y="90"/>
                    </a:lnTo>
                    <a:lnTo>
                      <a:pt x="876" y="88"/>
                    </a:lnTo>
                    <a:lnTo>
                      <a:pt x="876" y="88"/>
                    </a:lnTo>
                    <a:lnTo>
                      <a:pt x="874" y="88"/>
                    </a:lnTo>
                    <a:lnTo>
                      <a:pt x="874" y="88"/>
                    </a:lnTo>
                    <a:lnTo>
                      <a:pt x="872" y="88"/>
                    </a:lnTo>
                    <a:lnTo>
                      <a:pt x="872" y="88"/>
                    </a:lnTo>
                    <a:lnTo>
                      <a:pt x="870" y="90"/>
                    </a:lnTo>
                    <a:lnTo>
                      <a:pt x="870" y="90"/>
                    </a:lnTo>
                    <a:lnTo>
                      <a:pt x="868" y="90"/>
                    </a:lnTo>
                    <a:lnTo>
                      <a:pt x="868" y="90"/>
                    </a:lnTo>
                    <a:lnTo>
                      <a:pt x="868" y="90"/>
                    </a:lnTo>
                    <a:lnTo>
                      <a:pt x="866" y="90"/>
                    </a:lnTo>
                    <a:lnTo>
                      <a:pt x="866" y="90"/>
                    </a:lnTo>
                    <a:lnTo>
                      <a:pt x="864" y="90"/>
                    </a:lnTo>
                    <a:lnTo>
                      <a:pt x="864" y="90"/>
                    </a:lnTo>
                    <a:lnTo>
                      <a:pt x="862" y="88"/>
                    </a:lnTo>
                    <a:lnTo>
                      <a:pt x="862" y="88"/>
                    </a:lnTo>
                    <a:lnTo>
                      <a:pt x="862" y="88"/>
                    </a:lnTo>
                    <a:lnTo>
                      <a:pt x="862" y="88"/>
                    </a:lnTo>
                    <a:lnTo>
                      <a:pt x="862" y="88"/>
                    </a:lnTo>
                    <a:lnTo>
                      <a:pt x="862" y="88"/>
                    </a:lnTo>
                    <a:lnTo>
                      <a:pt x="860" y="88"/>
                    </a:lnTo>
                    <a:lnTo>
                      <a:pt x="860" y="88"/>
                    </a:lnTo>
                    <a:lnTo>
                      <a:pt x="860" y="88"/>
                    </a:lnTo>
                    <a:lnTo>
                      <a:pt x="860" y="88"/>
                    </a:lnTo>
                    <a:lnTo>
                      <a:pt x="858" y="88"/>
                    </a:lnTo>
                    <a:lnTo>
                      <a:pt x="858" y="88"/>
                    </a:lnTo>
                    <a:lnTo>
                      <a:pt x="854" y="88"/>
                    </a:lnTo>
                    <a:lnTo>
                      <a:pt x="854" y="88"/>
                    </a:lnTo>
                    <a:lnTo>
                      <a:pt x="852" y="90"/>
                    </a:lnTo>
                    <a:lnTo>
                      <a:pt x="852" y="90"/>
                    </a:lnTo>
                    <a:lnTo>
                      <a:pt x="852" y="90"/>
                    </a:lnTo>
                    <a:lnTo>
                      <a:pt x="852" y="90"/>
                    </a:lnTo>
                    <a:lnTo>
                      <a:pt x="850" y="90"/>
                    </a:lnTo>
                    <a:lnTo>
                      <a:pt x="850" y="90"/>
                    </a:lnTo>
                    <a:lnTo>
                      <a:pt x="850" y="90"/>
                    </a:lnTo>
                    <a:lnTo>
                      <a:pt x="850" y="90"/>
                    </a:lnTo>
                    <a:lnTo>
                      <a:pt x="846" y="92"/>
                    </a:lnTo>
                    <a:lnTo>
                      <a:pt x="846" y="92"/>
                    </a:lnTo>
                    <a:lnTo>
                      <a:pt x="846" y="92"/>
                    </a:lnTo>
                    <a:lnTo>
                      <a:pt x="846" y="92"/>
                    </a:lnTo>
                    <a:lnTo>
                      <a:pt x="842" y="94"/>
                    </a:lnTo>
                    <a:lnTo>
                      <a:pt x="840" y="98"/>
                    </a:lnTo>
                    <a:lnTo>
                      <a:pt x="840" y="98"/>
                    </a:lnTo>
                    <a:lnTo>
                      <a:pt x="840" y="98"/>
                    </a:lnTo>
                    <a:lnTo>
                      <a:pt x="840" y="98"/>
                    </a:lnTo>
                    <a:lnTo>
                      <a:pt x="842" y="100"/>
                    </a:lnTo>
                    <a:lnTo>
                      <a:pt x="842" y="100"/>
                    </a:lnTo>
                    <a:lnTo>
                      <a:pt x="842" y="102"/>
                    </a:lnTo>
                    <a:lnTo>
                      <a:pt x="846" y="102"/>
                    </a:lnTo>
                    <a:lnTo>
                      <a:pt x="846" y="102"/>
                    </a:lnTo>
                    <a:lnTo>
                      <a:pt x="848" y="102"/>
                    </a:lnTo>
                    <a:lnTo>
                      <a:pt x="848" y="102"/>
                    </a:lnTo>
                    <a:lnTo>
                      <a:pt x="850" y="104"/>
                    </a:lnTo>
                    <a:lnTo>
                      <a:pt x="850" y="104"/>
                    </a:lnTo>
                    <a:lnTo>
                      <a:pt x="856" y="102"/>
                    </a:lnTo>
                    <a:lnTo>
                      <a:pt x="856" y="102"/>
                    </a:lnTo>
                    <a:lnTo>
                      <a:pt x="856" y="100"/>
                    </a:lnTo>
                    <a:lnTo>
                      <a:pt x="856" y="100"/>
                    </a:lnTo>
                    <a:lnTo>
                      <a:pt x="856" y="102"/>
                    </a:lnTo>
                    <a:lnTo>
                      <a:pt x="856" y="102"/>
                    </a:lnTo>
                    <a:lnTo>
                      <a:pt x="856" y="102"/>
                    </a:lnTo>
                    <a:lnTo>
                      <a:pt x="856" y="102"/>
                    </a:lnTo>
                    <a:lnTo>
                      <a:pt x="858" y="100"/>
                    </a:lnTo>
                    <a:lnTo>
                      <a:pt x="858" y="100"/>
                    </a:lnTo>
                    <a:lnTo>
                      <a:pt x="860" y="100"/>
                    </a:lnTo>
                    <a:lnTo>
                      <a:pt x="860" y="100"/>
                    </a:lnTo>
                    <a:lnTo>
                      <a:pt x="860" y="100"/>
                    </a:lnTo>
                    <a:lnTo>
                      <a:pt x="860" y="100"/>
                    </a:lnTo>
                    <a:lnTo>
                      <a:pt x="862" y="98"/>
                    </a:lnTo>
                    <a:lnTo>
                      <a:pt x="862" y="98"/>
                    </a:lnTo>
                    <a:lnTo>
                      <a:pt x="862" y="98"/>
                    </a:lnTo>
                    <a:lnTo>
                      <a:pt x="862" y="98"/>
                    </a:lnTo>
                    <a:lnTo>
                      <a:pt x="862" y="98"/>
                    </a:lnTo>
                    <a:lnTo>
                      <a:pt x="862" y="98"/>
                    </a:lnTo>
                    <a:lnTo>
                      <a:pt x="864" y="100"/>
                    </a:lnTo>
                    <a:lnTo>
                      <a:pt x="864" y="100"/>
                    </a:lnTo>
                    <a:lnTo>
                      <a:pt x="866" y="100"/>
                    </a:lnTo>
                    <a:lnTo>
                      <a:pt x="866" y="100"/>
                    </a:lnTo>
                    <a:lnTo>
                      <a:pt x="866" y="102"/>
                    </a:lnTo>
                    <a:lnTo>
                      <a:pt x="866" y="102"/>
                    </a:lnTo>
                    <a:lnTo>
                      <a:pt x="868" y="102"/>
                    </a:lnTo>
                    <a:lnTo>
                      <a:pt x="868" y="102"/>
                    </a:lnTo>
                    <a:lnTo>
                      <a:pt x="868" y="102"/>
                    </a:lnTo>
                    <a:lnTo>
                      <a:pt x="868" y="102"/>
                    </a:lnTo>
                    <a:lnTo>
                      <a:pt x="870" y="102"/>
                    </a:lnTo>
                    <a:lnTo>
                      <a:pt x="870" y="102"/>
                    </a:lnTo>
                    <a:lnTo>
                      <a:pt x="870" y="100"/>
                    </a:lnTo>
                    <a:lnTo>
                      <a:pt x="870" y="100"/>
                    </a:lnTo>
                    <a:lnTo>
                      <a:pt x="870" y="100"/>
                    </a:lnTo>
                    <a:lnTo>
                      <a:pt x="870" y="100"/>
                    </a:lnTo>
                    <a:lnTo>
                      <a:pt x="872" y="98"/>
                    </a:lnTo>
                    <a:lnTo>
                      <a:pt x="872" y="98"/>
                    </a:lnTo>
                    <a:lnTo>
                      <a:pt x="872" y="96"/>
                    </a:lnTo>
                    <a:lnTo>
                      <a:pt x="872" y="96"/>
                    </a:lnTo>
                    <a:lnTo>
                      <a:pt x="872" y="96"/>
                    </a:lnTo>
                    <a:lnTo>
                      <a:pt x="872" y="96"/>
                    </a:lnTo>
                    <a:lnTo>
                      <a:pt x="874" y="96"/>
                    </a:lnTo>
                    <a:lnTo>
                      <a:pt x="874" y="96"/>
                    </a:lnTo>
                    <a:lnTo>
                      <a:pt x="874" y="98"/>
                    </a:lnTo>
                    <a:lnTo>
                      <a:pt x="874" y="98"/>
                    </a:lnTo>
                    <a:lnTo>
                      <a:pt x="874" y="98"/>
                    </a:lnTo>
                    <a:lnTo>
                      <a:pt x="874" y="98"/>
                    </a:lnTo>
                    <a:lnTo>
                      <a:pt x="874" y="98"/>
                    </a:lnTo>
                    <a:lnTo>
                      <a:pt x="874" y="100"/>
                    </a:lnTo>
                    <a:lnTo>
                      <a:pt x="874" y="100"/>
                    </a:lnTo>
                    <a:lnTo>
                      <a:pt x="874" y="100"/>
                    </a:lnTo>
                    <a:lnTo>
                      <a:pt x="874" y="100"/>
                    </a:lnTo>
                    <a:lnTo>
                      <a:pt x="874" y="102"/>
                    </a:lnTo>
                    <a:lnTo>
                      <a:pt x="874" y="102"/>
                    </a:lnTo>
                    <a:lnTo>
                      <a:pt x="876" y="100"/>
                    </a:lnTo>
                    <a:lnTo>
                      <a:pt x="876" y="100"/>
                    </a:lnTo>
                    <a:lnTo>
                      <a:pt x="878" y="100"/>
                    </a:lnTo>
                    <a:lnTo>
                      <a:pt x="878" y="100"/>
                    </a:lnTo>
                    <a:lnTo>
                      <a:pt x="878" y="100"/>
                    </a:lnTo>
                    <a:lnTo>
                      <a:pt x="878" y="100"/>
                    </a:lnTo>
                    <a:lnTo>
                      <a:pt x="878" y="100"/>
                    </a:lnTo>
                    <a:lnTo>
                      <a:pt x="878" y="100"/>
                    </a:lnTo>
                    <a:lnTo>
                      <a:pt x="878" y="102"/>
                    </a:lnTo>
                    <a:lnTo>
                      <a:pt x="878" y="102"/>
                    </a:lnTo>
                    <a:lnTo>
                      <a:pt x="880" y="104"/>
                    </a:lnTo>
                    <a:lnTo>
                      <a:pt x="880" y="104"/>
                    </a:lnTo>
                    <a:lnTo>
                      <a:pt x="882" y="104"/>
                    </a:lnTo>
                    <a:lnTo>
                      <a:pt x="882" y="104"/>
                    </a:lnTo>
                    <a:lnTo>
                      <a:pt x="882" y="106"/>
                    </a:lnTo>
                    <a:lnTo>
                      <a:pt x="882" y="106"/>
                    </a:lnTo>
                    <a:lnTo>
                      <a:pt x="882" y="106"/>
                    </a:lnTo>
                    <a:lnTo>
                      <a:pt x="882" y="106"/>
                    </a:lnTo>
                    <a:lnTo>
                      <a:pt x="880" y="110"/>
                    </a:lnTo>
                    <a:lnTo>
                      <a:pt x="880" y="110"/>
                    </a:lnTo>
                    <a:lnTo>
                      <a:pt x="880" y="110"/>
                    </a:lnTo>
                    <a:lnTo>
                      <a:pt x="880" y="110"/>
                    </a:lnTo>
                    <a:lnTo>
                      <a:pt x="882" y="110"/>
                    </a:lnTo>
                    <a:lnTo>
                      <a:pt x="882" y="110"/>
                    </a:lnTo>
                    <a:lnTo>
                      <a:pt x="882" y="110"/>
                    </a:lnTo>
                    <a:lnTo>
                      <a:pt x="882" y="110"/>
                    </a:lnTo>
                    <a:lnTo>
                      <a:pt x="882" y="110"/>
                    </a:lnTo>
                    <a:lnTo>
                      <a:pt x="882" y="110"/>
                    </a:lnTo>
                    <a:lnTo>
                      <a:pt x="884" y="110"/>
                    </a:lnTo>
                    <a:lnTo>
                      <a:pt x="884" y="110"/>
                    </a:lnTo>
                    <a:lnTo>
                      <a:pt x="884" y="114"/>
                    </a:lnTo>
                    <a:lnTo>
                      <a:pt x="884" y="114"/>
                    </a:lnTo>
                    <a:lnTo>
                      <a:pt x="886" y="114"/>
                    </a:lnTo>
                    <a:lnTo>
                      <a:pt x="886" y="114"/>
                    </a:lnTo>
                    <a:lnTo>
                      <a:pt x="886" y="116"/>
                    </a:lnTo>
                    <a:lnTo>
                      <a:pt x="886" y="116"/>
                    </a:lnTo>
                    <a:lnTo>
                      <a:pt x="886" y="116"/>
                    </a:lnTo>
                    <a:lnTo>
                      <a:pt x="886" y="116"/>
                    </a:lnTo>
                    <a:lnTo>
                      <a:pt x="884" y="118"/>
                    </a:lnTo>
                    <a:lnTo>
                      <a:pt x="884" y="118"/>
                    </a:lnTo>
                    <a:lnTo>
                      <a:pt x="886" y="120"/>
                    </a:lnTo>
                    <a:lnTo>
                      <a:pt x="886" y="120"/>
                    </a:lnTo>
                    <a:lnTo>
                      <a:pt x="890" y="120"/>
                    </a:lnTo>
                    <a:lnTo>
                      <a:pt x="892" y="120"/>
                    </a:lnTo>
                    <a:lnTo>
                      <a:pt x="892" y="120"/>
                    </a:lnTo>
                    <a:lnTo>
                      <a:pt x="894" y="118"/>
                    </a:lnTo>
                    <a:lnTo>
                      <a:pt x="894" y="118"/>
                    </a:lnTo>
                    <a:lnTo>
                      <a:pt x="894" y="118"/>
                    </a:lnTo>
                    <a:lnTo>
                      <a:pt x="894" y="118"/>
                    </a:lnTo>
                    <a:lnTo>
                      <a:pt x="894" y="118"/>
                    </a:lnTo>
                    <a:lnTo>
                      <a:pt x="894" y="118"/>
                    </a:lnTo>
                    <a:lnTo>
                      <a:pt x="896" y="118"/>
                    </a:lnTo>
                    <a:lnTo>
                      <a:pt x="896" y="118"/>
                    </a:lnTo>
                    <a:lnTo>
                      <a:pt x="898" y="120"/>
                    </a:lnTo>
                    <a:lnTo>
                      <a:pt x="898" y="120"/>
                    </a:lnTo>
                    <a:lnTo>
                      <a:pt x="898" y="122"/>
                    </a:lnTo>
                    <a:lnTo>
                      <a:pt x="898" y="122"/>
                    </a:lnTo>
                    <a:lnTo>
                      <a:pt x="900" y="122"/>
                    </a:lnTo>
                    <a:lnTo>
                      <a:pt x="900" y="122"/>
                    </a:lnTo>
                    <a:lnTo>
                      <a:pt x="902" y="124"/>
                    </a:lnTo>
                    <a:lnTo>
                      <a:pt x="902" y="124"/>
                    </a:lnTo>
                    <a:lnTo>
                      <a:pt x="902" y="124"/>
                    </a:lnTo>
                    <a:lnTo>
                      <a:pt x="904" y="124"/>
                    </a:lnTo>
                    <a:lnTo>
                      <a:pt x="904" y="124"/>
                    </a:lnTo>
                    <a:lnTo>
                      <a:pt x="906" y="124"/>
                    </a:lnTo>
                    <a:lnTo>
                      <a:pt x="906" y="124"/>
                    </a:lnTo>
                    <a:lnTo>
                      <a:pt x="908" y="124"/>
                    </a:lnTo>
                    <a:lnTo>
                      <a:pt x="908" y="124"/>
                    </a:lnTo>
                    <a:lnTo>
                      <a:pt x="908" y="124"/>
                    </a:lnTo>
                    <a:lnTo>
                      <a:pt x="908" y="124"/>
                    </a:lnTo>
                    <a:lnTo>
                      <a:pt x="908" y="124"/>
                    </a:lnTo>
                    <a:lnTo>
                      <a:pt x="908" y="124"/>
                    </a:lnTo>
                    <a:lnTo>
                      <a:pt x="910" y="124"/>
                    </a:lnTo>
                    <a:lnTo>
                      <a:pt x="910" y="124"/>
                    </a:lnTo>
                    <a:lnTo>
                      <a:pt x="910" y="124"/>
                    </a:lnTo>
                    <a:lnTo>
                      <a:pt x="910" y="124"/>
                    </a:lnTo>
                    <a:lnTo>
                      <a:pt x="912" y="124"/>
                    </a:lnTo>
                    <a:lnTo>
                      <a:pt x="912" y="124"/>
                    </a:lnTo>
                    <a:lnTo>
                      <a:pt x="916" y="126"/>
                    </a:lnTo>
                    <a:lnTo>
                      <a:pt x="916" y="126"/>
                    </a:lnTo>
                    <a:lnTo>
                      <a:pt x="918" y="126"/>
                    </a:lnTo>
                    <a:lnTo>
                      <a:pt x="918" y="126"/>
                    </a:lnTo>
                    <a:lnTo>
                      <a:pt x="920" y="128"/>
                    </a:lnTo>
                    <a:lnTo>
                      <a:pt x="920" y="128"/>
                    </a:lnTo>
                    <a:lnTo>
                      <a:pt x="922" y="128"/>
                    </a:lnTo>
                    <a:lnTo>
                      <a:pt x="922" y="128"/>
                    </a:lnTo>
                    <a:lnTo>
                      <a:pt x="922" y="130"/>
                    </a:lnTo>
                    <a:lnTo>
                      <a:pt x="922" y="130"/>
                    </a:lnTo>
                    <a:lnTo>
                      <a:pt x="924" y="128"/>
                    </a:lnTo>
                    <a:lnTo>
                      <a:pt x="924" y="128"/>
                    </a:lnTo>
                    <a:lnTo>
                      <a:pt x="924" y="128"/>
                    </a:lnTo>
                    <a:lnTo>
                      <a:pt x="924" y="126"/>
                    </a:lnTo>
                    <a:lnTo>
                      <a:pt x="924" y="126"/>
                    </a:lnTo>
                    <a:lnTo>
                      <a:pt x="924" y="122"/>
                    </a:lnTo>
                    <a:lnTo>
                      <a:pt x="924" y="122"/>
                    </a:lnTo>
                    <a:lnTo>
                      <a:pt x="924" y="122"/>
                    </a:lnTo>
                    <a:lnTo>
                      <a:pt x="924" y="122"/>
                    </a:lnTo>
                    <a:lnTo>
                      <a:pt x="924" y="120"/>
                    </a:lnTo>
                    <a:lnTo>
                      <a:pt x="922" y="118"/>
                    </a:lnTo>
                    <a:lnTo>
                      <a:pt x="922" y="118"/>
                    </a:lnTo>
                    <a:lnTo>
                      <a:pt x="916" y="112"/>
                    </a:lnTo>
                    <a:lnTo>
                      <a:pt x="916" y="112"/>
                    </a:lnTo>
                    <a:lnTo>
                      <a:pt x="916" y="112"/>
                    </a:lnTo>
                    <a:lnTo>
                      <a:pt x="916" y="112"/>
                    </a:lnTo>
                    <a:lnTo>
                      <a:pt x="914" y="112"/>
                    </a:lnTo>
                    <a:lnTo>
                      <a:pt x="914" y="112"/>
                    </a:lnTo>
                    <a:lnTo>
                      <a:pt x="912" y="108"/>
                    </a:lnTo>
                    <a:lnTo>
                      <a:pt x="912" y="108"/>
                    </a:lnTo>
                    <a:lnTo>
                      <a:pt x="912" y="108"/>
                    </a:lnTo>
                    <a:lnTo>
                      <a:pt x="912" y="108"/>
                    </a:lnTo>
                    <a:lnTo>
                      <a:pt x="914" y="108"/>
                    </a:lnTo>
                    <a:lnTo>
                      <a:pt x="914" y="108"/>
                    </a:lnTo>
                    <a:lnTo>
                      <a:pt x="914" y="108"/>
                    </a:lnTo>
                    <a:lnTo>
                      <a:pt x="914" y="108"/>
                    </a:lnTo>
                    <a:lnTo>
                      <a:pt x="918" y="110"/>
                    </a:lnTo>
                    <a:lnTo>
                      <a:pt x="918" y="110"/>
                    </a:lnTo>
                    <a:lnTo>
                      <a:pt x="920" y="110"/>
                    </a:lnTo>
                    <a:lnTo>
                      <a:pt x="920" y="110"/>
                    </a:lnTo>
                    <a:lnTo>
                      <a:pt x="922" y="112"/>
                    </a:lnTo>
                    <a:lnTo>
                      <a:pt x="922" y="112"/>
                    </a:lnTo>
                    <a:lnTo>
                      <a:pt x="922" y="112"/>
                    </a:lnTo>
                    <a:lnTo>
                      <a:pt x="922" y="112"/>
                    </a:lnTo>
                    <a:lnTo>
                      <a:pt x="924" y="114"/>
                    </a:lnTo>
                    <a:lnTo>
                      <a:pt x="924" y="114"/>
                    </a:lnTo>
                    <a:lnTo>
                      <a:pt x="924" y="114"/>
                    </a:lnTo>
                    <a:lnTo>
                      <a:pt x="924" y="114"/>
                    </a:lnTo>
                    <a:lnTo>
                      <a:pt x="928" y="116"/>
                    </a:lnTo>
                    <a:lnTo>
                      <a:pt x="928" y="116"/>
                    </a:lnTo>
                    <a:lnTo>
                      <a:pt x="928" y="116"/>
                    </a:lnTo>
                    <a:lnTo>
                      <a:pt x="932" y="118"/>
                    </a:lnTo>
                    <a:lnTo>
                      <a:pt x="932" y="118"/>
                    </a:lnTo>
                    <a:lnTo>
                      <a:pt x="932" y="118"/>
                    </a:lnTo>
                    <a:lnTo>
                      <a:pt x="934" y="120"/>
                    </a:lnTo>
                    <a:lnTo>
                      <a:pt x="934" y="120"/>
                    </a:lnTo>
                    <a:lnTo>
                      <a:pt x="934" y="122"/>
                    </a:lnTo>
                    <a:lnTo>
                      <a:pt x="934" y="122"/>
                    </a:lnTo>
                    <a:lnTo>
                      <a:pt x="934" y="122"/>
                    </a:lnTo>
                    <a:lnTo>
                      <a:pt x="934" y="122"/>
                    </a:lnTo>
                    <a:lnTo>
                      <a:pt x="936" y="124"/>
                    </a:lnTo>
                    <a:lnTo>
                      <a:pt x="936" y="124"/>
                    </a:lnTo>
                    <a:lnTo>
                      <a:pt x="938" y="124"/>
                    </a:lnTo>
                    <a:lnTo>
                      <a:pt x="938" y="124"/>
                    </a:lnTo>
                    <a:lnTo>
                      <a:pt x="940" y="122"/>
                    </a:lnTo>
                    <a:lnTo>
                      <a:pt x="940" y="120"/>
                    </a:lnTo>
                    <a:lnTo>
                      <a:pt x="940" y="120"/>
                    </a:lnTo>
                    <a:lnTo>
                      <a:pt x="940" y="120"/>
                    </a:lnTo>
                    <a:lnTo>
                      <a:pt x="940" y="120"/>
                    </a:lnTo>
                    <a:lnTo>
                      <a:pt x="940" y="120"/>
                    </a:lnTo>
                    <a:lnTo>
                      <a:pt x="940" y="118"/>
                    </a:lnTo>
                    <a:lnTo>
                      <a:pt x="940" y="118"/>
                    </a:lnTo>
                    <a:lnTo>
                      <a:pt x="940" y="116"/>
                    </a:lnTo>
                    <a:lnTo>
                      <a:pt x="940" y="116"/>
                    </a:lnTo>
                    <a:lnTo>
                      <a:pt x="940" y="114"/>
                    </a:lnTo>
                    <a:lnTo>
                      <a:pt x="940" y="114"/>
                    </a:lnTo>
                    <a:lnTo>
                      <a:pt x="940" y="114"/>
                    </a:lnTo>
                    <a:lnTo>
                      <a:pt x="940" y="114"/>
                    </a:lnTo>
                    <a:lnTo>
                      <a:pt x="940" y="112"/>
                    </a:lnTo>
                    <a:lnTo>
                      <a:pt x="940" y="112"/>
                    </a:lnTo>
                    <a:lnTo>
                      <a:pt x="940" y="110"/>
                    </a:lnTo>
                    <a:lnTo>
                      <a:pt x="940" y="110"/>
                    </a:lnTo>
                    <a:lnTo>
                      <a:pt x="940" y="108"/>
                    </a:lnTo>
                    <a:lnTo>
                      <a:pt x="940" y="108"/>
                    </a:lnTo>
                    <a:lnTo>
                      <a:pt x="942" y="108"/>
                    </a:lnTo>
                    <a:lnTo>
                      <a:pt x="942" y="108"/>
                    </a:lnTo>
                    <a:lnTo>
                      <a:pt x="942" y="108"/>
                    </a:lnTo>
                    <a:lnTo>
                      <a:pt x="942" y="108"/>
                    </a:lnTo>
                    <a:lnTo>
                      <a:pt x="942" y="110"/>
                    </a:lnTo>
                    <a:lnTo>
                      <a:pt x="942" y="110"/>
                    </a:lnTo>
                    <a:lnTo>
                      <a:pt x="942" y="110"/>
                    </a:lnTo>
                    <a:lnTo>
                      <a:pt x="942" y="110"/>
                    </a:lnTo>
                    <a:lnTo>
                      <a:pt x="942" y="112"/>
                    </a:lnTo>
                    <a:lnTo>
                      <a:pt x="942" y="112"/>
                    </a:lnTo>
                    <a:lnTo>
                      <a:pt x="944" y="112"/>
                    </a:lnTo>
                    <a:lnTo>
                      <a:pt x="944" y="112"/>
                    </a:lnTo>
                    <a:lnTo>
                      <a:pt x="944" y="112"/>
                    </a:lnTo>
                    <a:lnTo>
                      <a:pt x="944" y="112"/>
                    </a:lnTo>
                    <a:lnTo>
                      <a:pt x="946" y="112"/>
                    </a:lnTo>
                    <a:lnTo>
                      <a:pt x="946" y="112"/>
                    </a:lnTo>
                    <a:lnTo>
                      <a:pt x="948" y="110"/>
                    </a:lnTo>
                    <a:lnTo>
                      <a:pt x="948" y="110"/>
                    </a:lnTo>
                    <a:lnTo>
                      <a:pt x="948" y="110"/>
                    </a:lnTo>
                    <a:lnTo>
                      <a:pt x="948" y="110"/>
                    </a:lnTo>
                    <a:lnTo>
                      <a:pt x="948" y="106"/>
                    </a:lnTo>
                    <a:lnTo>
                      <a:pt x="948" y="106"/>
                    </a:lnTo>
                    <a:lnTo>
                      <a:pt x="946" y="104"/>
                    </a:lnTo>
                    <a:lnTo>
                      <a:pt x="946" y="104"/>
                    </a:lnTo>
                    <a:lnTo>
                      <a:pt x="944" y="102"/>
                    </a:lnTo>
                    <a:lnTo>
                      <a:pt x="944" y="102"/>
                    </a:lnTo>
                    <a:lnTo>
                      <a:pt x="944" y="102"/>
                    </a:lnTo>
                    <a:lnTo>
                      <a:pt x="944" y="102"/>
                    </a:lnTo>
                    <a:lnTo>
                      <a:pt x="944" y="100"/>
                    </a:lnTo>
                    <a:lnTo>
                      <a:pt x="944" y="100"/>
                    </a:lnTo>
                    <a:lnTo>
                      <a:pt x="944" y="100"/>
                    </a:lnTo>
                    <a:lnTo>
                      <a:pt x="944" y="100"/>
                    </a:lnTo>
                    <a:lnTo>
                      <a:pt x="944" y="100"/>
                    </a:lnTo>
                    <a:lnTo>
                      <a:pt x="944" y="100"/>
                    </a:lnTo>
                    <a:lnTo>
                      <a:pt x="944" y="100"/>
                    </a:lnTo>
                    <a:lnTo>
                      <a:pt x="944" y="100"/>
                    </a:lnTo>
                    <a:lnTo>
                      <a:pt x="946" y="102"/>
                    </a:lnTo>
                    <a:lnTo>
                      <a:pt x="946" y="102"/>
                    </a:lnTo>
                    <a:lnTo>
                      <a:pt x="948" y="102"/>
                    </a:lnTo>
                    <a:lnTo>
                      <a:pt x="948" y="102"/>
                    </a:lnTo>
                    <a:lnTo>
                      <a:pt x="948" y="100"/>
                    </a:lnTo>
                    <a:lnTo>
                      <a:pt x="948" y="100"/>
                    </a:lnTo>
                    <a:lnTo>
                      <a:pt x="948" y="98"/>
                    </a:lnTo>
                    <a:lnTo>
                      <a:pt x="948" y="98"/>
                    </a:lnTo>
                    <a:lnTo>
                      <a:pt x="948" y="98"/>
                    </a:lnTo>
                    <a:lnTo>
                      <a:pt x="948" y="98"/>
                    </a:lnTo>
                    <a:lnTo>
                      <a:pt x="946" y="96"/>
                    </a:lnTo>
                    <a:lnTo>
                      <a:pt x="944" y="94"/>
                    </a:lnTo>
                    <a:lnTo>
                      <a:pt x="944" y="94"/>
                    </a:lnTo>
                    <a:lnTo>
                      <a:pt x="942" y="94"/>
                    </a:lnTo>
                    <a:lnTo>
                      <a:pt x="942" y="94"/>
                    </a:lnTo>
                    <a:lnTo>
                      <a:pt x="942" y="94"/>
                    </a:lnTo>
                    <a:lnTo>
                      <a:pt x="942" y="94"/>
                    </a:lnTo>
                    <a:lnTo>
                      <a:pt x="940" y="94"/>
                    </a:lnTo>
                    <a:lnTo>
                      <a:pt x="940" y="94"/>
                    </a:lnTo>
                    <a:lnTo>
                      <a:pt x="938" y="92"/>
                    </a:lnTo>
                    <a:lnTo>
                      <a:pt x="938" y="92"/>
                    </a:lnTo>
                    <a:lnTo>
                      <a:pt x="936" y="90"/>
                    </a:lnTo>
                    <a:lnTo>
                      <a:pt x="936" y="90"/>
                    </a:lnTo>
                    <a:lnTo>
                      <a:pt x="936" y="90"/>
                    </a:lnTo>
                    <a:lnTo>
                      <a:pt x="936" y="90"/>
                    </a:lnTo>
                    <a:lnTo>
                      <a:pt x="936" y="88"/>
                    </a:lnTo>
                    <a:lnTo>
                      <a:pt x="936" y="88"/>
                    </a:lnTo>
                    <a:lnTo>
                      <a:pt x="936" y="86"/>
                    </a:lnTo>
                    <a:lnTo>
                      <a:pt x="934" y="84"/>
                    </a:lnTo>
                    <a:lnTo>
                      <a:pt x="934" y="84"/>
                    </a:lnTo>
                    <a:lnTo>
                      <a:pt x="934" y="84"/>
                    </a:lnTo>
                    <a:lnTo>
                      <a:pt x="934" y="84"/>
                    </a:lnTo>
                    <a:lnTo>
                      <a:pt x="932" y="86"/>
                    </a:lnTo>
                    <a:lnTo>
                      <a:pt x="932" y="86"/>
                    </a:lnTo>
                    <a:lnTo>
                      <a:pt x="932" y="86"/>
                    </a:lnTo>
                    <a:lnTo>
                      <a:pt x="932" y="86"/>
                    </a:lnTo>
                    <a:lnTo>
                      <a:pt x="934" y="84"/>
                    </a:lnTo>
                    <a:lnTo>
                      <a:pt x="936" y="84"/>
                    </a:lnTo>
                    <a:lnTo>
                      <a:pt x="936" y="84"/>
                    </a:lnTo>
                    <a:lnTo>
                      <a:pt x="936" y="84"/>
                    </a:lnTo>
                    <a:lnTo>
                      <a:pt x="938" y="84"/>
                    </a:lnTo>
                    <a:lnTo>
                      <a:pt x="938" y="84"/>
                    </a:lnTo>
                    <a:lnTo>
                      <a:pt x="938" y="84"/>
                    </a:lnTo>
                    <a:lnTo>
                      <a:pt x="938" y="84"/>
                    </a:lnTo>
                    <a:lnTo>
                      <a:pt x="940" y="82"/>
                    </a:lnTo>
                    <a:lnTo>
                      <a:pt x="940" y="82"/>
                    </a:lnTo>
                    <a:lnTo>
                      <a:pt x="940" y="80"/>
                    </a:lnTo>
                    <a:lnTo>
                      <a:pt x="940" y="80"/>
                    </a:lnTo>
                    <a:lnTo>
                      <a:pt x="940" y="80"/>
                    </a:lnTo>
                    <a:lnTo>
                      <a:pt x="940" y="80"/>
                    </a:lnTo>
                    <a:lnTo>
                      <a:pt x="940" y="78"/>
                    </a:lnTo>
                    <a:lnTo>
                      <a:pt x="940" y="78"/>
                    </a:lnTo>
                    <a:lnTo>
                      <a:pt x="942" y="78"/>
                    </a:lnTo>
                    <a:lnTo>
                      <a:pt x="942" y="80"/>
                    </a:lnTo>
                    <a:lnTo>
                      <a:pt x="942" y="80"/>
                    </a:lnTo>
                    <a:lnTo>
                      <a:pt x="944" y="80"/>
                    </a:lnTo>
                    <a:lnTo>
                      <a:pt x="944" y="80"/>
                    </a:lnTo>
                    <a:lnTo>
                      <a:pt x="946" y="80"/>
                    </a:lnTo>
                    <a:lnTo>
                      <a:pt x="946" y="80"/>
                    </a:lnTo>
                    <a:lnTo>
                      <a:pt x="948" y="82"/>
                    </a:lnTo>
                    <a:lnTo>
                      <a:pt x="948" y="82"/>
                    </a:lnTo>
                    <a:lnTo>
                      <a:pt x="948" y="80"/>
                    </a:lnTo>
                    <a:lnTo>
                      <a:pt x="948" y="80"/>
                    </a:lnTo>
                    <a:lnTo>
                      <a:pt x="948" y="82"/>
                    </a:lnTo>
                    <a:lnTo>
                      <a:pt x="948" y="82"/>
                    </a:lnTo>
                    <a:lnTo>
                      <a:pt x="948" y="84"/>
                    </a:lnTo>
                    <a:lnTo>
                      <a:pt x="948" y="84"/>
                    </a:lnTo>
                    <a:lnTo>
                      <a:pt x="950" y="86"/>
                    </a:lnTo>
                    <a:lnTo>
                      <a:pt x="950" y="86"/>
                    </a:lnTo>
                    <a:lnTo>
                      <a:pt x="952" y="90"/>
                    </a:lnTo>
                    <a:lnTo>
                      <a:pt x="952" y="90"/>
                    </a:lnTo>
                    <a:lnTo>
                      <a:pt x="952" y="90"/>
                    </a:lnTo>
                    <a:lnTo>
                      <a:pt x="952" y="90"/>
                    </a:lnTo>
                    <a:lnTo>
                      <a:pt x="954" y="92"/>
                    </a:lnTo>
                    <a:lnTo>
                      <a:pt x="954" y="92"/>
                    </a:lnTo>
                    <a:lnTo>
                      <a:pt x="954" y="92"/>
                    </a:lnTo>
                    <a:lnTo>
                      <a:pt x="956" y="92"/>
                    </a:lnTo>
                    <a:lnTo>
                      <a:pt x="956" y="92"/>
                    </a:lnTo>
                    <a:lnTo>
                      <a:pt x="956" y="92"/>
                    </a:lnTo>
                    <a:lnTo>
                      <a:pt x="956" y="92"/>
                    </a:lnTo>
                    <a:lnTo>
                      <a:pt x="956" y="92"/>
                    </a:lnTo>
                    <a:lnTo>
                      <a:pt x="958" y="92"/>
                    </a:lnTo>
                    <a:lnTo>
                      <a:pt x="958" y="92"/>
                    </a:lnTo>
                    <a:lnTo>
                      <a:pt x="958" y="92"/>
                    </a:lnTo>
                    <a:lnTo>
                      <a:pt x="958" y="92"/>
                    </a:lnTo>
                    <a:lnTo>
                      <a:pt x="958" y="94"/>
                    </a:lnTo>
                    <a:lnTo>
                      <a:pt x="958" y="94"/>
                    </a:lnTo>
                    <a:lnTo>
                      <a:pt x="958" y="94"/>
                    </a:lnTo>
                    <a:lnTo>
                      <a:pt x="958" y="94"/>
                    </a:lnTo>
                    <a:lnTo>
                      <a:pt x="960" y="94"/>
                    </a:lnTo>
                    <a:lnTo>
                      <a:pt x="960" y="94"/>
                    </a:lnTo>
                    <a:lnTo>
                      <a:pt x="962" y="94"/>
                    </a:lnTo>
                    <a:lnTo>
                      <a:pt x="962" y="94"/>
                    </a:lnTo>
                    <a:lnTo>
                      <a:pt x="966" y="92"/>
                    </a:lnTo>
                    <a:lnTo>
                      <a:pt x="966" y="92"/>
                    </a:lnTo>
                    <a:lnTo>
                      <a:pt x="966" y="92"/>
                    </a:lnTo>
                    <a:lnTo>
                      <a:pt x="966" y="90"/>
                    </a:lnTo>
                    <a:lnTo>
                      <a:pt x="966" y="90"/>
                    </a:lnTo>
                    <a:lnTo>
                      <a:pt x="966" y="88"/>
                    </a:lnTo>
                    <a:lnTo>
                      <a:pt x="966" y="88"/>
                    </a:lnTo>
                    <a:lnTo>
                      <a:pt x="968" y="86"/>
                    </a:lnTo>
                    <a:lnTo>
                      <a:pt x="968" y="86"/>
                    </a:lnTo>
                    <a:lnTo>
                      <a:pt x="968" y="86"/>
                    </a:lnTo>
                    <a:lnTo>
                      <a:pt x="968" y="86"/>
                    </a:lnTo>
                    <a:lnTo>
                      <a:pt x="968" y="86"/>
                    </a:lnTo>
                    <a:lnTo>
                      <a:pt x="968" y="86"/>
                    </a:lnTo>
                    <a:lnTo>
                      <a:pt x="970" y="88"/>
                    </a:lnTo>
                    <a:lnTo>
                      <a:pt x="970" y="88"/>
                    </a:lnTo>
                    <a:lnTo>
                      <a:pt x="970" y="88"/>
                    </a:lnTo>
                    <a:lnTo>
                      <a:pt x="970" y="88"/>
                    </a:lnTo>
                    <a:lnTo>
                      <a:pt x="972" y="88"/>
                    </a:lnTo>
                    <a:lnTo>
                      <a:pt x="972" y="88"/>
                    </a:lnTo>
                    <a:lnTo>
                      <a:pt x="974" y="88"/>
                    </a:lnTo>
                    <a:lnTo>
                      <a:pt x="974" y="88"/>
                    </a:lnTo>
                    <a:lnTo>
                      <a:pt x="976" y="88"/>
                    </a:lnTo>
                    <a:lnTo>
                      <a:pt x="976" y="88"/>
                    </a:lnTo>
                    <a:lnTo>
                      <a:pt x="976" y="88"/>
                    </a:lnTo>
                    <a:lnTo>
                      <a:pt x="976" y="88"/>
                    </a:lnTo>
                    <a:lnTo>
                      <a:pt x="978" y="86"/>
                    </a:lnTo>
                    <a:lnTo>
                      <a:pt x="978" y="86"/>
                    </a:lnTo>
                    <a:lnTo>
                      <a:pt x="978" y="86"/>
                    </a:lnTo>
                    <a:lnTo>
                      <a:pt x="978" y="84"/>
                    </a:lnTo>
                    <a:lnTo>
                      <a:pt x="978" y="84"/>
                    </a:lnTo>
                    <a:lnTo>
                      <a:pt x="978" y="84"/>
                    </a:lnTo>
                    <a:lnTo>
                      <a:pt x="978" y="84"/>
                    </a:lnTo>
                    <a:lnTo>
                      <a:pt x="978" y="84"/>
                    </a:lnTo>
                    <a:lnTo>
                      <a:pt x="978" y="84"/>
                    </a:lnTo>
                    <a:lnTo>
                      <a:pt x="980" y="84"/>
                    </a:lnTo>
                    <a:lnTo>
                      <a:pt x="980" y="84"/>
                    </a:lnTo>
                    <a:lnTo>
                      <a:pt x="980" y="84"/>
                    </a:lnTo>
                    <a:lnTo>
                      <a:pt x="980" y="84"/>
                    </a:lnTo>
                    <a:lnTo>
                      <a:pt x="982" y="82"/>
                    </a:lnTo>
                    <a:lnTo>
                      <a:pt x="982" y="82"/>
                    </a:lnTo>
                    <a:lnTo>
                      <a:pt x="982" y="80"/>
                    </a:lnTo>
                    <a:lnTo>
                      <a:pt x="982" y="80"/>
                    </a:lnTo>
                    <a:lnTo>
                      <a:pt x="982" y="80"/>
                    </a:lnTo>
                    <a:lnTo>
                      <a:pt x="982" y="80"/>
                    </a:lnTo>
                    <a:lnTo>
                      <a:pt x="984" y="80"/>
                    </a:lnTo>
                    <a:lnTo>
                      <a:pt x="984" y="80"/>
                    </a:lnTo>
                    <a:lnTo>
                      <a:pt x="984" y="80"/>
                    </a:lnTo>
                    <a:lnTo>
                      <a:pt x="984" y="80"/>
                    </a:lnTo>
                    <a:lnTo>
                      <a:pt x="986" y="78"/>
                    </a:lnTo>
                    <a:lnTo>
                      <a:pt x="986" y="78"/>
                    </a:lnTo>
                    <a:lnTo>
                      <a:pt x="988" y="78"/>
                    </a:lnTo>
                    <a:lnTo>
                      <a:pt x="988" y="78"/>
                    </a:lnTo>
                    <a:lnTo>
                      <a:pt x="988" y="78"/>
                    </a:lnTo>
                    <a:lnTo>
                      <a:pt x="990" y="76"/>
                    </a:lnTo>
                    <a:lnTo>
                      <a:pt x="990" y="76"/>
                    </a:lnTo>
                    <a:lnTo>
                      <a:pt x="990" y="76"/>
                    </a:lnTo>
                    <a:lnTo>
                      <a:pt x="990" y="76"/>
                    </a:lnTo>
                    <a:lnTo>
                      <a:pt x="992" y="76"/>
                    </a:lnTo>
                    <a:lnTo>
                      <a:pt x="992" y="76"/>
                    </a:lnTo>
                    <a:lnTo>
                      <a:pt x="992" y="76"/>
                    </a:lnTo>
                    <a:lnTo>
                      <a:pt x="990" y="74"/>
                    </a:lnTo>
                    <a:lnTo>
                      <a:pt x="990" y="74"/>
                    </a:lnTo>
                    <a:lnTo>
                      <a:pt x="990" y="74"/>
                    </a:lnTo>
                    <a:lnTo>
                      <a:pt x="990" y="74"/>
                    </a:lnTo>
                    <a:lnTo>
                      <a:pt x="988" y="74"/>
                    </a:lnTo>
                    <a:lnTo>
                      <a:pt x="988" y="74"/>
                    </a:lnTo>
                    <a:lnTo>
                      <a:pt x="988" y="72"/>
                    </a:lnTo>
                    <a:lnTo>
                      <a:pt x="984" y="70"/>
                    </a:lnTo>
                    <a:lnTo>
                      <a:pt x="984" y="70"/>
                    </a:lnTo>
                    <a:lnTo>
                      <a:pt x="982" y="70"/>
                    </a:lnTo>
                    <a:lnTo>
                      <a:pt x="982" y="70"/>
                    </a:lnTo>
                    <a:lnTo>
                      <a:pt x="980" y="70"/>
                    </a:lnTo>
                    <a:lnTo>
                      <a:pt x="980" y="70"/>
                    </a:lnTo>
                    <a:lnTo>
                      <a:pt x="978" y="68"/>
                    </a:lnTo>
                    <a:lnTo>
                      <a:pt x="978" y="68"/>
                    </a:lnTo>
                    <a:lnTo>
                      <a:pt x="976" y="66"/>
                    </a:lnTo>
                    <a:lnTo>
                      <a:pt x="974" y="66"/>
                    </a:lnTo>
                    <a:lnTo>
                      <a:pt x="974" y="66"/>
                    </a:lnTo>
                    <a:lnTo>
                      <a:pt x="974" y="66"/>
                    </a:lnTo>
                    <a:lnTo>
                      <a:pt x="974" y="66"/>
                    </a:lnTo>
                    <a:lnTo>
                      <a:pt x="972" y="64"/>
                    </a:lnTo>
                    <a:lnTo>
                      <a:pt x="972" y="64"/>
                    </a:lnTo>
                    <a:lnTo>
                      <a:pt x="970" y="62"/>
                    </a:lnTo>
                    <a:lnTo>
                      <a:pt x="968" y="62"/>
                    </a:lnTo>
                    <a:lnTo>
                      <a:pt x="968" y="62"/>
                    </a:lnTo>
                    <a:lnTo>
                      <a:pt x="968" y="62"/>
                    </a:lnTo>
                    <a:lnTo>
                      <a:pt x="966" y="62"/>
                    </a:lnTo>
                    <a:lnTo>
                      <a:pt x="966" y="62"/>
                    </a:lnTo>
                    <a:lnTo>
                      <a:pt x="964" y="60"/>
                    </a:lnTo>
                    <a:lnTo>
                      <a:pt x="964" y="60"/>
                    </a:lnTo>
                    <a:lnTo>
                      <a:pt x="962" y="58"/>
                    </a:lnTo>
                    <a:lnTo>
                      <a:pt x="962" y="58"/>
                    </a:lnTo>
                    <a:lnTo>
                      <a:pt x="962" y="58"/>
                    </a:lnTo>
                    <a:lnTo>
                      <a:pt x="962" y="58"/>
                    </a:lnTo>
                    <a:lnTo>
                      <a:pt x="960" y="58"/>
                    </a:lnTo>
                    <a:lnTo>
                      <a:pt x="960" y="58"/>
                    </a:lnTo>
                    <a:lnTo>
                      <a:pt x="960" y="60"/>
                    </a:lnTo>
                    <a:lnTo>
                      <a:pt x="960" y="60"/>
                    </a:lnTo>
                    <a:lnTo>
                      <a:pt x="958" y="58"/>
                    </a:lnTo>
                    <a:lnTo>
                      <a:pt x="958" y="58"/>
                    </a:lnTo>
                    <a:lnTo>
                      <a:pt x="958" y="58"/>
                    </a:lnTo>
                    <a:lnTo>
                      <a:pt x="958" y="58"/>
                    </a:lnTo>
                    <a:lnTo>
                      <a:pt x="954" y="56"/>
                    </a:lnTo>
                    <a:lnTo>
                      <a:pt x="954" y="56"/>
                    </a:lnTo>
                    <a:lnTo>
                      <a:pt x="950" y="56"/>
                    </a:lnTo>
                    <a:lnTo>
                      <a:pt x="950" y="56"/>
                    </a:lnTo>
                    <a:lnTo>
                      <a:pt x="952" y="54"/>
                    </a:lnTo>
                    <a:lnTo>
                      <a:pt x="952" y="54"/>
                    </a:lnTo>
                    <a:lnTo>
                      <a:pt x="954" y="54"/>
                    </a:lnTo>
                    <a:lnTo>
                      <a:pt x="954" y="54"/>
                    </a:lnTo>
                    <a:lnTo>
                      <a:pt x="954" y="54"/>
                    </a:lnTo>
                    <a:lnTo>
                      <a:pt x="954" y="54"/>
                    </a:lnTo>
                    <a:lnTo>
                      <a:pt x="956" y="52"/>
                    </a:lnTo>
                    <a:lnTo>
                      <a:pt x="956" y="52"/>
                    </a:lnTo>
                    <a:lnTo>
                      <a:pt x="958" y="50"/>
                    </a:lnTo>
                    <a:lnTo>
                      <a:pt x="958" y="50"/>
                    </a:lnTo>
                    <a:lnTo>
                      <a:pt x="958" y="52"/>
                    </a:lnTo>
                    <a:lnTo>
                      <a:pt x="958" y="52"/>
                    </a:lnTo>
                    <a:lnTo>
                      <a:pt x="962" y="50"/>
                    </a:lnTo>
                    <a:lnTo>
                      <a:pt x="962" y="50"/>
                    </a:lnTo>
                    <a:lnTo>
                      <a:pt x="962" y="50"/>
                    </a:lnTo>
                    <a:lnTo>
                      <a:pt x="966" y="50"/>
                    </a:lnTo>
                    <a:lnTo>
                      <a:pt x="966" y="50"/>
                    </a:lnTo>
                    <a:lnTo>
                      <a:pt x="966" y="50"/>
                    </a:lnTo>
                    <a:lnTo>
                      <a:pt x="966" y="50"/>
                    </a:lnTo>
                    <a:lnTo>
                      <a:pt x="968" y="48"/>
                    </a:lnTo>
                    <a:lnTo>
                      <a:pt x="968" y="48"/>
                    </a:lnTo>
                    <a:lnTo>
                      <a:pt x="966" y="48"/>
                    </a:lnTo>
                    <a:lnTo>
                      <a:pt x="966" y="48"/>
                    </a:lnTo>
                    <a:lnTo>
                      <a:pt x="962" y="46"/>
                    </a:lnTo>
                    <a:lnTo>
                      <a:pt x="962" y="46"/>
                    </a:lnTo>
                    <a:lnTo>
                      <a:pt x="962" y="46"/>
                    </a:lnTo>
                    <a:lnTo>
                      <a:pt x="962" y="46"/>
                    </a:lnTo>
                    <a:lnTo>
                      <a:pt x="962" y="46"/>
                    </a:lnTo>
                    <a:lnTo>
                      <a:pt x="960" y="46"/>
                    </a:lnTo>
                    <a:lnTo>
                      <a:pt x="960" y="46"/>
                    </a:lnTo>
                    <a:lnTo>
                      <a:pt x="960" y="46"/>
                    </a:lnTo>
                    <a:lnTo>
                      <a:pt x="960" y="46"/>
                    </a:lnTo>
                    <a:lnTo>
                      <a:pt x="960" y="44"/>
                    </a:lnTo>
                    <a:lnTo>
                      <a:pt x="960" y="44"/>
                    </a:lnTo>
                    <a:lnTo>
                      <a:pt x="960" y="44"/>
                    </a:lnTo>
                    <a:lnTo>
                      <a:pt x="960" y="44"/>
                    </a:lnTo>
                    <a:lnTo>
                      <a:pt x="960" y="44"/>
                    </a:lnTo>
                    <a:lnTo>
                      <a:pt x="960" y="44"/>
                    </a:lnTo>
                    <a:lnTo>
                      <a:pt x="962" y="44"/>
                    </a:lnTo>
                    <a:lnTo>
                      <a:pt x="962" y="44"/>
                    </a:lnTo>
                    <a:lnTo>
                      <a:pt x="964" y="46"/>
                    </a:lnTo>
                    <a:lnTo>
                      <a:pt x="964" y="46"/>
                    </a:lnTo>
                    <a:lnTo>
                      <a:pt x="964" y="44"/>
                    </a:lnTo>
                    <a:lnTo>
                      <a:pt x="964" y="44"/>
                    </a:lnTo>
                    <a:lnTo>
                      <a:pt x="966" y="44"/>
                    </a:lnTo>
                    <a:lnTo>
                      <a:pt x="966" y="44"/>
                    </a:lnTo>
                    <a:lnTo>
                      <a:pt x="968" y="44"/>
                    </a:lnTo>
                    <a:lnTo>
                      <a:pt x="968" y="44"/>
                    </a:lnTo>
                    <a:lnTo>
                      <a:pt x="968" y="42"/>
                    </a:lnTo>
                    <a:lnTo>
                      <a:pt x="968" y="42"/>
                    </a:lnTo>
                    <a:lnTo>
                      <a:pt x="966" y="42"/>
                    </a:lnTo>
                    <a:lnTo>
                      <a:pt x="966" y="42"/>
                    </a:lnTo>
                    <a:lnTo>
                      <a:pt x="966" y="40"/>
                    </a:lnTo>
                    <a:lnTo>
                      <a:pt x="966" y="40"/>
                    </a:lnTo>
                    <a:lnTo>
                      <a:pt x="964" y="40"/>
                    </a:lnTo>
                    <a:lnTo>
                      <a:pt x="964" y="40"/>
                    </a:lnTo>
                    <a:lnTo>
                      <a:pt x="962" y="38"/>
                    </a:lnTo>
                    <a:lnTo>
                      <a:pt x="962" y="38"/>
                    </a:lnTo>
                    <a:lnTo>
                      <a:pt x="962" y="38"/>
                    </a:lnTo>
                    <a:lnTo>
                      <a:pt x="962" y="38"/>
                    </a:lnTo>
                    <a:lnTo>
                      <a:pt x="960" y="38"/>
                    </a:lnTo>
                    <a:lnTo>
                      <a:pt x="960" y="38"/>
                    </a:lnTo>
                    <a:lnTo>
                      <a:pt x="960" y="38"/>
                    </a:lnTo>
                    <a:lnTo>
                      <a:pt x="960" y="38"/>
                    </a:lnTo>
                    <a:lnTo>
                      <a:pt x="958" y="40"/>
                    </a:lnTo>
                    <a:lnTo>
                      <a:pt x="958" y="40"/>
                    </a:lnTo>
                    <a:lnTo>
                      <a:pt x="956" y="40"/>
                    </a:lnTo>
                    <a:lnTo>
                      <a:pt x="956" y="40"/>
                    </a:lnTo>
                    <a:lnTo>
                      <a:pt x="960" y="38"/>
                    </a:lnTo>
                    <a:lnTo>
                      <a:pt x="960" y="38"/>
                    </a:lnTo>
                    <a:lnTo>
                      <a:pt x="962" y="36"/>
                    </a:lnTo>
                    <a:lnTo>
                      <a:pt x="962" y="36"/>
                    </a:lnTo>
                    <a:lnTo>
                      <a:pt x="962" y="36"/>
                    </a:lnTo>
                    <a:lnTo>
                      <a:pt x="962" y="34"/>
                    </a:lnTo>
                    <a:lnTo>
                      <a:pt x="962" y="34"/>
                    </a:lnTo>
                    <a:lnTo>
                      <a:pt x="960" y="34"/>
                    </a:lnTo>
                    <a:lnTo>
                      <a:pt x="960" y="34"/>
                    </a:lnTo>
                    <a:lnTo>
                      <a:pt x="956" y="32"/>
                    </a:lnTo>
                    <a:lnTo>
                      <a:pt x="956" y="32"/>
                    </a:lnTo>
                    <a:lnTo>
                      <a:pt x="954" y="32"/>
                    </a:lnTo>
                    <a:lnTo>
                      <a:pt x="954" y="32"/>
                    </a:lnTo>
                    <a:lnTo>
                      <a:pt x="950" y="32"/>
                    </a:lnTo>
                    <a:lnTo>
                      <a:pt x="950" y="32"/>
                    </a:lnTo>
                    <a:lnTo>
                      <a:pt x="948" y="32"/>
                    </a:lnTo>
                    <a:lnTo>
                      <a:pt x="948" y="32"/>
                    </a:lnTo>
                    <a:lnTo>
                      <a:pt x="948" y="30"/>
                    </a:lnTo>
                    <a:lnTo>
                      <a:pt x="948" y="30"/>
                    </a:lnTo>
                    <a:lnTo>
                      <a:pt x="946" y="30"/>
                    </a:lnTo>
                    <a:lnTo>
                      <a:pt x="946" y="30"/>
                    </a:lnTo>
                    <a:lnTo>
                      <a:pt x="946" y="28"/>
                    </a:lnTo>
                    <a:lnTo>
                      <a:pt x="946" y="28"/>
                    </a:lnTo>
                    <a:lnTo>
                      <a:pt x="946" y="28"/>
                    </a:lnTo>
                    <a:lnTo>
                      <a:pt x="946" y="28"/>
                    </a:lnTo>
                    <a:lnTo>
                      <a:pt x="944" y="26"/>
                    </a:lnTo>
                    <a:lnTo>
                      <a:pt x="944" y="26"/>
                    </a:lnTo>
                    <a:lnTo>
                      <a:pt x="940" y="24"/>
                    </a:lnTo>
                    <a:lnTo>
                      <a:pt x="940" y="24"/>
                    </a:lnTo>
                    <a:lnTo>
                      <a:pt x="938" y="24"/>
                    </a:lnTo>
                    <a:lnTo>
                      <a:pt x="938" y="24"/>
                    </a:lnTo>
                    <a:lnTo>
                      <a:pt x="936" y="24"/>
                    </a:lnTo>
                    <a:lnTo>
                      <a:pt x="936" y="24"/>
                    </a:lnTo>
                    <a:lnTo>
                      <a:pt x="934" y="24"/>
                    </a:lnTo>
                    <a:lnTo>
                      <a:pt x="934" y="24"/>
                    </a:lnTo>
                    <a:lnTo>
                      <a:pt x="932" y="24"/>
                    </a:lnTo>
                    <a:lnTo>
                      <a:pt x="932" y="24"/>
                    </a:lnTo>
                    <a:lnTo>
                      <a:pt x="932" y="26"/>
                    </a:lnTo>
                    <a:lnTo>
                      <a:pt x="932" y="26"/>
                    </a:lnTo>
                    <a:lnTo>
                      <a:pt x="930" y="28"/>
                    </a:lnTo>
                    <a:lnTo>
                      <a:pt x="930" y="28"/>
                    </a:lnTo>
                    <a:lnTo>
                      <a:pt x="930" y="28"/>
                    </a:lnTo>
                    <a:lnTo>
                      <a:pt x="930" y="28"/>
                    </a:lnTo>
                    <a:lnTo>
                      <a:pt x="930" y="30"/>
                    </a:lnTo>
                    <a:lnTo>
                      <a:pt x="930" y="30"/>
                    </a:lnTo>
                    <a:lnTo>
                      <a:pt x="930" y="30"/>
                    </a:lnTo>
                    <a:lnTo>
                      <a:pt x="930" y="28"/>
                    </a:lnTo>
                    <a:lnTo>
                      <a:pt x="930" y="28"/>
                    </a:lnTo>
                    <a:lnTo>
                      <a:pt x="930" y="26"/>
                    </a:lnTo>
                    <a:lnTo>
                      <a:pt x="930" y="26"/>
                    </a:lnTo>
                    <a:lnTo>
                      <a:pt x="930" y="26"/>
                    </a:lnTo>
                    <a:lnTo>
                      <a:pt x="930" y="26"/>
                    </a:lnTo>
                    <a:lnTo>
                      <a:pt x="930" y="24"/>
                    </a:lnTo>
                    <a:lnTo>
                      <a:pt x="930" y="22"/>
                    </a:lnTo>
                    <a:lnTo>
                      <a:pt x="930" y="22"/>
                    </a:lnTo>
                    <a:lnTo>
                      <a:pt x="928" y="20"/>
                    </a:lnTo>
                    <a:lnTo>
                      <a:pt x="928" y="20"/>
                    </a:lnTo>
                    <a:lnTo>
                      <a:pt x="926" y="18"/>
                    </a:lnTo>
                    <a:lnTo>
                      <a:pt x="926" y="18"/>
                    </a:lnTo>
                    <a:lnTo>
                      <a:pt x="926" y="18"/>
                    </a:lnTo>
                    <a:lnTo>
                      <a:pt x="926" y="18"/>
                    </a:lnTo>
                    <a:lnTo>
                      <a:pt x="926" y="16"/>
                    </a:lnTo>
                    <a:lnTo>
                      <a:pt x="926" y="16"/>
                    </a:lnTo>
                    <a:lnTo>
                      <a:pt x="924" y="16"/>
                    </a:lnTo>
                    <a:lnTo>
                      <a:pt x="924" y="16"/>
                    </a:lnTo>
                    <a:lnTo>
                      <a:pt x="918" y="14"/>
                    </a:lnTo>
                    <a:lnTo>
                      <a:pt x="918" y="14"/>
                    </a:lnTo>
                    <a:lnTo>
                      <a:pt x="916" y="14"/>
                    </a:lnTo>
                    <a:lnTo>
                      <a:pt x="916" y="14"/>
                    </a:lnTo>
                    <a:lnTo>
                      <a:pt x="918" y="14"/>
                    </a:lnTo>
                    <a:lnTo>
                      <a:pt x="918" y="14"/>
                    </a:lnTo>
                    <a:lnTo>
                      <a:pt x="918" y="14"/>
                    </a:lnTo>
                    <a:lnTo>
                      <a:pt x="918" y="14"/>
                    </a:lnTo>
                    <a:lnTo>
                      <a:pt x="920" y="14"/>
                    </a:lnTo>
                    <a:lnTo>
                      <a:pt x="920" y="14"/>
                    </a:lnTo>
                    <a:lnTo>
                      <a:pt x="922" y="14"/>
                    </a:lnTo>
                    <a:lnTo>
                      <a:pt x="922" y="14"/>
                    </a:lnTo>
                    <a:lnTo>
                      <a:pt x="922" y="12"/>
                    </a:lnTo>
                    <a:lnTo>
                      <a:pt x="922" y="10"/>
                    </a:lnTo>
                    <a:lnTo>
                      <a:pt x="922" y="10"/>
                    </a:lnTo>
                    <a:lnTo>
                      <a:pt x="920" y="10"/>
                    </a:lnTo>
                    <a:lnTo>
                      <a:pt x="920" y="10"/>
                    </a:lnTo>
                    <a:lnTo>
                      <a:pt x="920" y="6"/>
                    </a:lnTo>
                    <a:lnTo>
                      <a:pt x="918" y="6"/>
                    </a:lnTo>
                    <a:lnTo>
                      <a:pt x="918" y="6"/>
                    </a:lnTo>
                    <a:lnTo>
                      <a:pt x="916" y="6"/>
                    </a:lnTo>
                    <a:lnTo>
                      <a:pt x="916" y="6"/>
                    </a:lnTo>
                    <a:lnTo>
                      <a:pt x="912" y="6"/>
                    </a:lnTo>
                    <a:lnTo>
                      <a:pt x="912" y="6"/>
                    </a:lnTo>
                    <a:lnTo>
                      <a:pt x="908" y="6"/>
                    </a:lnTo>
                    <a:lnTo>
                      <a:pt x="908" y="6"/>
                    </a:lnTo>
                    <a:lnTo>
                      <a:pt x="904" y="6"/>
                    </a:lnTo>
                    <a:lnTo>
                      <a:pt x="904" y="6"/>
                    </a:lnTo>
                    <a:lnTo>
                      <a:pt x="900" y="4"/>
                    </a:lnTo>
                    <a:lnTo>
                      <a:pt x="900" y="4"/>
                    </a:lnTo>
                    <a:lnTo>
                      <a:pt x="898" y="4"/>
                    </a:lnTo>
                    <a:lnTo>
                      <a:pt x="898" y="4"/>
                    </a:lnTo>
                    <a:lnTo>
                      <a:pt x="898" y="4"/>
                    </a:lnTo>
                    <a:lnTo>
                      <a:pt x="898" y="4"/>
                    </a:lnTo>
                    <a:lnTo>
                      <a:pt x="898" y="4"/>
                    </a:lnTo>
                    <a:lnTo>
                      <a:pt x="898" y="4"/>
                    </a:lnTo>
                    <a:lnTo>
                      <a:pt x="896" y="4"/>
                    </a:lnTo>
                    <a:lnTo>
                      <a:pt x="896" y="4"/>
                    </a:lnTo>
                    <a:lnTo>
                      <a:pt x="892" y="6"/>
                    </a:lnTo>
                    <a:lnTo>
                      <a:pt x="892" y="6"/>
                    </a:lnTo>
                    <a:lnTo>
                      <a:pt x="892" y="8"/>
                    </a:lnTo>
                    <a:lnTo>
                      <a:pt x="892" y="8"/>
                    </a:lnTo>
                    <a:lnTo>
                      <a:pt x="892" y="8"/>
                    </a:lnTo>
                    <a:lnTo>
                      <a:pt x="892" y="8"/>
                    </a:lnTo>
                    <a:lnTo>
                      <a:pt x="894" y="10"/>
                    </a:lnTo>
                    <a:lnTo>
                      <a:pt x="894" y="10"/>
                    </a:lnTo>
                    <a:lnTo>
                      <a:pt x="894" y="10"/>
                    </a:lnTo>
                    <a:lnTo>
                      <a:pt x="894" y="10"/>
                    </a:lnTo>
                    <a:lnTo>
                      <a:pt x="894" y="12"/>
                    </a:lnTo>
                    <a:lnTo>
                      <a:pt x="894" y="14"/>
                    </a:lnTo>
                    <a:lnTo>
                      <a:pt x="894" y="14"/>
                    </a:lnTo>
                    <a:lnTo>
                      <a:pt x="894" y="14"/>
                    </a:lnTo>
                    <a:lnTo>
                      <a:pt x="898" y="16"/>
                    </a:lnTo>
                    <a:lnTo>
                      <a:pt x="898" y="16"/>
                    </a:lnTo>
                    <a:lnTo>
                      <a:pt x="900" y="16"/>
                    </a:lnTo>
                    <a:lnTo>
                      <a:pt x="900" y="16"/>
                    </a:lnTo>
                    <a:lnTo>
                      <a:pt x="904" y="14"/>
                    </a:lnTo>
                    <a:lnTo>
                      <a:pt x="904" y="14"/>
                    </a:lnTo>
                    <a:lnTo>
                      <a:pt x="906" y="14"/>
                    </a:lnTo>
                    <a:lnTo>
                      <a:pt x="906" y="14"/>
                    </a:lnTo>
                    <a:lnTo>
                      <a:pt x="908" y="14"/>
                    </a:lnTo>
                    <a:lnTo>
                      <a:pt x="908" y="14"/>
                    </a:lnTo>
                    <a:lnTo>
                      <a:pt x="910" y="14"/>
                    </a:lnTo>
                    <a:lnTo>
                      <a:pt x="910" y="14"/>
                    </a:lnTo>
                    <a:lnTo>
                      <a:pt x="910" y="14"/>
                    </a:lnTo>
                    <a:lnTo>
                      <a:pt x="910" y="14"/>
                    </a:lnTo>
                    <a:lnTo>
                      <a:pt x="908" y="14"/>
                    </a:lnTo>
                    <a:lnTo>
                      <a:pt x="908" y="14"/>
                    </a:lnTo>
                    <a:lnTo>
                      <a:pt x="906" y="14"/>
                    </a:lnTo>
                    <a:lnTo>
                      <a:pt x="906" y="14"/>
                    </a:lnTo>
                    <a:lnTo>
                      <a:pt x="900" y="16"/>
                    </a:lnTo>
                    <a:lnTo>
                      <a:pt x="900" y="16"/>
                    </a:lnTo>
                    <a:lnTo>
                      <a:pt x="898" y="18"/>
                    </a:lnTo>
                    <a:lnTo>
                      <a:pt x="898" y="18"/>
                    </a:lnTo>
                    <a:lnTo>
                      <a:pt x="900" y="18"/>
                    </a:lnTo>
                    <a:lnTo>
                      <a:pt x="900" y="18"/>
                    </a:lnTo>
                    <a:lnTo>
                      <a:pt x="898" y="18"/>
                    </a:lnTo>
                    <a:lnTo>
                      <a:pt x="898" y="18"/>
                    </a:lnTo>
                    <a:lnTo>
                      <a:pt x="896" y="18"/>
                    </a:lnTo>
                    <a:lnTo>
                      <a:pt x="896" y="18"/>
                    </a:lnTo>
                    <a:lnTo>
                      <a:pt x="896" y="18"/>
                    </a:lnTo>
                    <a:lnTo>
                      <a:pt x="896" y="18"/>
                    </a:lnTo>
                    <a:lnTo>
                      <a:pt x="894" y="18"/>
                    </a:lnTo>
                    <a:lnTo>
                      <a:pt x="894" y="18"/>
                    </a:lnTo>
                    <a:lnTo>
                      <a:pt x="892" y="16"/>
                    </a:lnTo>
                    <a:lnTo>
                      <a:pt x="892" y="16"/>
                    </a:lnTo>
                    <a:lnTo>
                      <a:pt x="890" y="18"/>
                    </a:lnTo>
                    <a:lnTo>
                      <a:pt x="890" y="18"/>
                    </a:lnTo>
                    <a:lnTo>
                      <a:pt x="886" y="20"/>
                    </a:lnTo>
                    <a:lnTo>
                      <a:pt x="886" y="20"/>
                    </a:lnTo>
                    <a:lnTo>
                      <a:pt x="884" y="20"/>
                    </a:lnTo>
                    <a:lnTo>
                      <a:pt x="884" y="20"/>
                    </a:lnTo>
                    <a:lnTo>
                      <a:pt x="882" y="20"/>
                    </a:lnTo>
                    <a:lnTo>
                      <a:pt x="882" y="20"/>
                    </a:lnTo>
                    <a:lnTo>
                      <a:pt x="882" y="20"/>
                    </a:lnTo>
                    <a:lnTo>
                      <a:pt x="882" y="20"/>
                    </a:lnTo>
                    <a:lnTo>
                      <a:pt x="882" y="20"/>
                    </a:lnTo>
                    <a:lnTo>
                      <a:pt x="884" y="20"/>
                    </a:lnTo>
                    <a:lnTo>
                      <a:pt x="884" y="20"/>
                    </a:lnTo>
                    <a:lnTo>
                      <a:pt x="886" y="18"/>
                    </a:lnTo>
                    <a:lnTo>
                      <a:pt x="888" y="16"/>
                    </a:lnTo>
                    <a:lnTo>
                      <a:pt x="888" y="16"/>
                    </a:lnTo>
                    <a:lnTo>
                      <a:pt x="890" y="14"/>
                    </a:lnTo>
                    <a:lnTo>
                      <a:pt x="890" y="14"/>
                    </a:lnTo>
                    <a:lnTo>
                      <a:pt x="890" y="14"/>
                    </a:lnTo>
                    <a:lnTo>
                      <a:pt x="890" y="14"/>
                    </a:lnTo>
                    <a:lnTo>
                      <a:pt x="890" y="12"/>
                    </a:lnTo>
                    <a:lnTo>
                      <a:pt x="890" y="12"/>
                    </a:lnTo>
                    <a:lnTo>
                      <a:pt x="890" y="10"/>
                    </a:lnTo>
                    <a:lnTo>
                      <a:pt x="890" y="10"/>
                    </a:lnTo>
                    <a:lnTo>
                      <a:pt x="890" y="10"/>
                    </a:lnTo>
                    <a:lnTo>
                      <a:pt x="890" y="10"/>
                    </a:lnTo>
                    <a:lnTo>
                      <a:pt x="890" y="8"/>
                    </a:lnTo>
                    <a:lnTo>
                      <a:pt x="890" y="8"/>
                    </a:lnTo>
                    <a:lnTo>
                      <a:pt x="890" y="8"/>
                    </a:lnTo>
                    <a:lnTo>
                      <a:pt x="890" y="8"/>
                    </a:lnTo>
                    <a:lnTo>
                      <a:pt x="890" y="8"/>
                    </a:lnTo>
                    <a:lnTo>
                      <a:pt x="892" y="6"/>
                    </a:lnTo>
                    <a:lnTo>
                      <a:pt x="892" y="6"/>
                    </a:lnTo>
                    <a:lnTo>
                      <a:pt x="890" y="6"/>
                    </a:lnTo>
                    <a:lnTo>
                      <a:pt x="890" y="6"/>
                    </a:lnTo>
                    <a:lnTo>
                      <a:pt x="888" y="4"/>
                    </a:lnTo>
                    <a:lnTo>
                      <a:pt x="888" y="4"/>
                    </a:lnTo>
                    <a:lnTo>
                      <a:pt x="874" y="6"/>
                    </a:lnTo>
                    <a:lnTo>
                      <a:pt x="874" y="6"/>
                    </a:lnTo>
                    <a:lnTo>
                      <a:pt x="870" y="6"/>
                    </a:lnTo>
                    <a:lnTo>
                      <a:pt x="870" y="6"/>
                    </a:lnTo>
                    <a:lnTo>
                      <a:pt x="868" y="8"/>
                    </a:lnTo>
                    <a:lnTo>
                      <a:pt x="868" y="8"/>
                    </a:lnTo>
                    <a:lnTo>
                      <a:pt x="864" y="8"/>
                    </a:lnTo>
                    <a:lnTo>
                      <a:pt x="864" y="8"/>
                    </a:lnTo>
                    <a:lnTo>
                      <a:pt x="860" y="8"/>
                    </a:lnTo>
                    <a:lnTo>
                      <a:pt x="860" y="8"/>
                    </a:lnTo>
                    <a:lnTo>
                      <a:pt x="858" y="10"/>
                    </a:lnTo>
                    <a:lnTo>
                      <a:pt x="856" y="10"/>
                    </a:lnTo>
                    <a:lnTo>
                      <a:pt x="856" y="10"/>
                    </a:lnTo>
                    <a:lnTo>
                      <a:pt x="854" y="12"/>
                    </a:lnTo>
                    <a:lnTo>
                      <a:pt x="854" y="12"/>
                    </a:lnTo>
                    <a:lnTo>
                      <a:pt x="852" y="12"/>
                    </a:lnTo>
                    <a:lnTo>
                      <a:pt x="852" y="12"/>
                    </a:lnTo>
                    <a:lnTo>
                      <a:pt x="850" y="14"/>
                    </a:lnTo>
                    <a:lnTo>
                      <a:pt x="850" y="14"/>
                    </a:lnTo>
                    <a:lnTo>
                      <a:pt x="848" y="14"/>
                    </a:lnTo>
                    <a:lnTo>
                      <a:pt x="848" y="14"/>
                    </a:lnTo>
                    <a:lnTo>
                      <a:pt x="848" y="16"/>
                    </a:lnTo>
                    <a:lnTo>
                      <a:pt x="848" y="16"/>
                    </a:lnTo>
                    <a:lnTo>
                      <a:pt x="848" y="18"/>
                    </a:lnTo>
                    <a:lnTo>
                      <a:pt x="848" y="18"/>
                    </a:lnTo>
                    <a:lnTo>
                      <a:pt x="848" y="18"/>
                    </a:lnTo>
                    <a:lnTo>
                      <a:pt x="848" y="18"/>
                    </a:lnTo>
                    <a:lnTo>
                      <a:pt x="848" y="18"/>
                    </a:lnTo>
                    <a:lnTo>
                      <a:pt x="848" y="18"/>
                    </a:lnTo>
                    <a:lnTo>
                      <a:pt x="848" y="18"/>
                    </a:lnTo>
                    <a:lnTo>
                      <a:pt x="848" y="18"/>
                    </a:lnTo>
                    <a:lnTo>
                      <a:pt x="848" y="18"/>
                    </a:lnTo>
                    <a:lnTo>
                      <a:pt x="848" y="18"/>
                    </a:lnTo>
                    <a:lnTo>
                      <a:pt x="846" y="18"/>
                    </a:lnTo>
                    <a:lnTo>
                      <a:pt x="846" y="18"/>
                    </a:lnTo>
                    <a:lnTo>
                      <a:pt x="844" y="20"/>
                    </a:lnTo>
                    <a:lnTo>
                      <a:pt x="844" y="20"/>
                    </a:lnTo>
                    <a:lnTo>
                      <a:pt x="842" y="22"/>
                    </a:lnTo>
                    <a:lnTo>
                      <a:pt x="842" y="22"/>
                    </a:lnTo>
                    <a:lnTo>
                      <a:pt x="840" y="22"/>
                    </a:lnTo>
                    <a:lnTo>
                      <a:pt x="840" y="22"/>
                    </a:lnTo>
                    <a:lnTo>
                      <a:pt x="842" y="24"/>
                    </a:lnTo>
                    <a:lnTo>
                      <a:pt x="842" y="24"/>
                    </a:lnTo>
                    <a:lnTo>
                      <a:pt x="846" y="26"/>
                    </a:lnTo>
                    <a:lnTo>
                      <a:pt x="846" y="26"/>
                    </a:lnTo>
                    <a:lnTo>
                      <a:pt x="846" y="26"/>
                    </a:lnTo>
                    <a:lnTo>
                      <a:pt x="846" y="26"/>
                    </a:lnTo>
                    <a:lnTo>
                      <a:pt x="848" y="26"/>
                    </a:lnTo>
                    <a:lnTo>
                      <a:pt x="848" y="26"/>
                    </a:lnTo>
                    <a:lnTo>
                      <a:pt x="848" y="26"/>
                    </a:lnTo>
                    <a:lnTo>
                      <a:pt x="848" y="26"/>
                    </a:lnTo>
                    <a:lnTo>
                      <a:pt x="846" y="28"/>
                    </a:lnTo>
                    <a:lnTo>
                      <a:pt x="846" y="28"/>
                    </a:lnTo>
                    <a:lnTo>
                      <a:pt x="844" y="28"/>
                    </a:lnTo>
                    <a:lnTo>
                      <a:pt x="844" y="28"/>
                    </a:lnTo>
                    <a:lnTo>
                      <a:pt x="844" y="28"/>
                    </a:lnTo>
                    <a:lnTo>
                      <a:pt x="844" y="28"/>
                    </a:lnTo>
                    <a:lnTo>
                      <a:pt x="844" y="28"/>
                    </a:lnTo>
                    <a:lnTo>
                      <a:pt x="844" y="28"/>
                    </a:lnTo>
                    <a:lnTo>
                      <a:pt x="842" y="28"/>
                    </a:lnTo>
                    <a:lnTo>
                      <a:pt x="842" y="28"/>
                    </a:lnTo>
                    <a:lnTo>
                      <a:pt x="840" y="26"/>
                    </a:lnTo>
                    <a:lnTo>
                      <a:pt x="840" y="26"/>
                    </a:lnTo>
                    <a:lnTo>
                      <a:pt x="838" y="24"/>
                    </a:lnTo>
                    <a:lnTo>
                      <a:pt x="838" y="24"/>
                    </a:lnTo>
                    <a:lnTo>
                      <a:pt x="838" y="24"/>
                    </a:lnTo>
                    <a:lnTo>
                      <a:pt x="838" y="24"/>
                    </a:lnTo>
                    <a:lnTo>
                      <a:pt x="840" y="22"/>
                    </a:lnTo>
                    <a:lnTo>
                      <a:pt x="840" y="22"/>
                    </a:lnTo>
                    <a:lnTo>
                      <a:pt x="840" y="20"/>
                    </a:lnTo>
                    <a:lnTo>
                      <a:pt x="840" y="20"/>
                    </a:lnTo>
                    <a:lnTo>
                      <a:pt x="842" y="18"/>
                    </a:lnTo>
                    <a:lnTo>
                      <a:pt x="842" y="18"/>
                    </a:lnTo>
                    <a:lnTo>
                      <a:pt x="844" y="18"/>
                    </a:lnTo>
                    <a:lnTo>
                      <a:pt x="844" y="18"/>
                    </a:lnTo>
                    <a:lnTo>
                      <a:pt x="844" y="18"/>
                    </a:lnTo>
                    <a:lnTo>
                      <a:pt x="844" y="18"/>
                    </a:lnTo>
                    <a:lnTo>
                      <a:pt x="844" y="16"/>
                    </a:lnTo>
                    <a:lnTo>
                      <a:pt x="844" y="16"/>
                    </a:lnTo>
                    <a:lnTo>
                      <a:pt x="844" y="14"/>
                    </a:lnTo>
                    <a:lnTo>
                      <a:pt x="844" y="14"/>
                    </a:lnTo>
                    <a:lnTo>
                      <a:pt x="846" y="14"/>
                    </a:lnTo>
                    <a:lnTo>
                      <a:pt x="846" y="14"/>
                    </a:lnTo>
                    <a:lnTo>
                      <a:pt x="846" y="14"/>
                    </a:lnTo>
                    <a:lnTo>
                      <a:pt x="846" y="14"/>
                    </a:lnTo>
                    <a:lnTo>
                      <a:pt x="848" y="12"/>
                    </a:lnTo>
                    <a:lnTo>
                      <a:pt x="848" y="12"/>
                    </a:lnTo>
                    <a:lnTo>
                      <a:pt x="852" y="10"/>
                    </a:lnTo>
                    <a:lnTo>
                      <a:pt x="852" y="10"/>
                    </a:lnTo>
                    <a:lnTo>
                      <a:pt x="852" y="10"/>
                    </a:lnTo>
                    <a:lnTo>
                      <a:pt x="854" y="10"/>
                    </a:lnTo>
                    <a:lnTo>
                      <a:pt x="854" y="10"/>
                    </a:lnTo>
                    <a:lnTo>
                      <a:pt x="856" y="8"/>
                    </a:lnTo>
                    <a:lnTo>
                      <a:pt x="856" y="8"/>
                    </a:lnTo>
                    <a:lnTo>
                      <a:pt x="860" y="8"/>
                    </a:lnTo>
                    <a:lnTo>
                      <a:pt x="860" y="8"/>
                    </a:lnTo>
                    <a:lnTo>
                      <a:pt x="862" y="8"/>
                    </a:lnTo>
                    <a:lnTo>
                      <a:pt x="862" y="8"/>
                    </a:lnTo>
                    <a:lnTo>
                      <a:pt x="862" y="8"/>
                    </a:lnTo>
                    <a:lnTo>
                      <a:pt x="862" y="8"/>
                    </a:lnTo>
                    <a:lnTo>
                      <a:pt x="864" y="8"/>
                    </a:lnTo>
                    <a:lnTo>
                      <a:pt x="864" y="6"/>
                    </a:lnTo>
                    <a:lnTo>
                      <a:pt x="864" y="6"/>
                    </a:lnTo>
                    <a:lnTo>
                      <a:pt x="864" y="6"/>
                    </a:lnTo>
                    <a:lnTo>
                      <a:pt x="864" y="6"/>
                    </a:lnTo>
                    <a:lnTo>
                      <a:pt x="866" y="4"/>
                    </a:lnTo>
                    <a:lnTo>
                      <a:pt x="866" y="4"/>
                    </a:lnTo>
                    <a:lnTo>
                      <a:pt x="862" y="4"/>
                    </a:lnTo>
                    <a:lnTo>
                      <a:pt x="862" y="4"/>
                    </a:lnTo>
                    <a:lnTo>
                      <a:pt x="858" y="4"/>
                    </a:lnTo>
                    <a:lnTo>
                      <a:pt x="858" y="4"/>
                    </a:lnTo>
                    <a:lnTo>
                      <a:pt x="844" y="4"/>
                    </a:lnTo>
                    <a:lnTo>
                      <a:pt x="844" y="4"/>
                    </a:lnTo>
                    <a:lnTo>
                      <a:pt x="830" y="8"/>
                    </a:lnTo>
                    <a:lnTo>
                      <a:pt x="830" y="8"/>
                    </a:lnTo>
                    <a:lnTo>
                      <a:pt x="828" y="10"/>
                    </a:lnTo>
                    <a:lnTo>
                      <a:pt x="826" y="12"/>
                    </a:lnTo>
                    <a:lnTo>
                      <a:pt x="826" y="12"/>
                    </a:lnTo>
                    <a:lnTo>
                      <a:pt x="824" y="12"/>
                    </a:lnTo>
                    <a:lnTo>
                      <a:pt x="824" y="12"/>
                    </a:lnTo>
                    <a:lnTo>
                      <a:pt x="824" y="14"/>
                    </a:lnTo>
                    <a:lnTo>
                      <a:pt x="824" y="14"/>
                    </a:lnTo>
                    <a:lnTo>
                      <a:pt x="820" y="14"/>
                    </a:lnTo>
                    <a:lnTo>
                      <a:pt x="820" y="14"/>
                    </a:lnTo>
                    <a:lnTo>
                      <a:pt x="816" y="18"/>
                    </a:lnTo>
                    <a:lnTo>
                      <a:pt x="816" y="18"/>
                    </a:lnTo>
                    <a:lnTo>
                      <a:pt x="812" y="22"/>
                    </a:lnTo>
                    <a:lnTo>
                      <a:pt x="812" y="22"/>
                    </a:lnTo>
                    <a:lnTo>
                      <a:pt x="810" y="22"/>
                    </a:lnTo>
                    <a:lnTo>
                      <a:pt x="810" y="22"/>
                    </a:lnTo>
                    <a:lnTo>
                      <a:pt x="808" y="24"/>
                    </a:lnTo>
                    <a:lnTo>
                      <a:pt x="808" y="24"/>
                    </a:lnTo>
                    <a:lnTo>
                      <a:pt x="808" y="26"/>
                    </a:lnTo>
                    <a:lnTo>
                      <a:pt x="808" y="26"/>
                    </a:lnTo>
                    <a:lnTo>
                      <a:pt x="808" y="26"/>
                    </a:lnTo>
                    <a:lnTo>
                      <a:pt x="808" y="26"/>
                    </a:lnTo>
                    <a:lnTo>
                      <a:pt x="806" y="26"/>
                    </a:lnTo>
                    <a:lnTo>
                      <a:pt x="806" y="26"/>
                    </a:lnTo>
                    <a:lnTo>
                      <a:pt x="806" y="28"/>
                    </a:lnTo>
                    <a:lnTo>
                      <a:pt x="806" y="28"/>
                    </a:lnTo>
                    <a:lnTo>
                      <a:pt x="806" y="28"/>
                    </a:lnTo>
                    <a:lnTo>
                      <a:pt x="806" y="28"/>
                    </a:lnTo>
                    <a:lnTo>
                      <a:pt x="806" y="28"/>
                    </a:lnTo>
                    <a:lnTo>
                      <a:pt x="806" y="28"/>
                    </a:lnTo>
                    <a:lnTo>
                      <a:pt x="806" y="30"/>
                    </a:lnTo>
                    <a:lnTo>
                      <a:pt x="806" y="30"/>
                    </a:lnTo>
                    <a:lnTo>
                      <a:pt x="808" y="30"/>
                    </a:lnTo>
                    <a:lnTo>
                      <a:pt x="808" y="30"/>
                    </a:lnTo>
                    <a:lnTo>
                      <a:pt x="812" y="30"/>
                    </a:lnTo>
                    <a:lnTo>
                      <a:pt x="812" y="30"/>
                    </a:lnTo>
                    <a:lnTo>
                      <a:pt x="814" y="28"/>
                    </a:lnTo>
                    <a:lnTo>
                      <a:pt x="814" y="28"/>
                    </a:lnTo>
                    <a:lnTo>
                      <a:pt x="816" y="30"/>
                    </a:lnTo>
                    <a:lnTo>
                      <a:pt x="816" y="30"/>
                    </a:lnTo>
                    <a:lnTo>
                      <a:pt x="818" y="30"/>
                    </a:lnTo>
                    <a:lnTo>
                      <a:pt x="818" y="30"/>
                    </a:lnTo>
                    <a:lnTo>
                      <a:pt x="820" y="30"/>
                    </a:lnTo>
                    <a:lnTo>
                      <a:pt x="820" y="30"/>
                    </a:lnTo>
                    <a:lnTo>
                      <a:pt x="822" y="30"/>
                    </a:lnTo>
                    <a:lnTo>
                      <a:pt x="822" y="30"/>
                    </a:lnTo>
                    <a:lnTo>
                      <a:pt x="822" y="32"/>
                    </a:lnTo>
                    <a:lnTo>
                      <a:pt x="822" y="32"/>
                    </a:lnTo>
                    <a:lnTo>
                      <a:pt x="818" y="32"/>
                    </a:lnTo>
                    <a:lnTo>
                      <a:pt x="818" y="32"/>
                    </a:lnTo>
                    <a:lnTo>
                      <a:pt x="816" y="32"/>
                    </a:lnTo>
                    <a:lnTo>
                      <a:pt x="816" y="32"/>
                    </a:lnTo>
                    <a:lnTo>
                      <a:pt x="812" y="32"/>
                    </a:lnTo>
                    <a:lnTo>
                      <a:pt x="812" y="32"/>
                    </a:lnTo>
                    <a:lnTo>
                      <a:pt x="810" y="30"/>
                    </a:lnTo>
                    <a:lnTo>
                      <a:pt x="810" y="30"/>
                    </a:lnTo>
                    <a:lnTo>
                      <a:pt x="808" y="30"/>
                    </a:lnTo>
                    <a:lnTo>
                      <a:pt x="808" y="30"/>
                    </a:lnTo>
                    <a:lnTo>
                      <a:pt x="806" y="30"/>
                    </a:lnTo>
                    <a:lnTo>
                      <a:pt x="806" y="30"/>
                    </a:lnTo>
                    <a:lnTo>
                      <a:pt x="804" y="32"/>
                    </a:lnTo>
                    <a:lnTo>
                      <a:pt x="804" y="34"/>
                    </a:lnTo>
                    <a:lnTo>
                      <a:pt x="804" y="34"/>
                    </a:lnTo>
                    <a:lnTo>
                      <a:pt x="804" y="34"/>
                    </a:lnTo>
                    <a:lnTo>
                      <a:pt x="804" y="34"/>
                    </a:lnTo>
                    <a:lnTo>
                      <a:pt x="804" y="36"/>
                    </a:lnTo>
                    <a:lnTo>
                      <a:pt x="806" y="38"/>
                    </a:lnTo>
                    <a:lnTo>
                      <a:pt x="806" y="38"/>
                    </a:lnTo>
                    <a:lnTo>
                      <a:pt x="812" y="38"/>
                    </a:lnTo>
                    <a:lnTo>
                      <a:pt x="812" y="38"/>
                    </a:lnTo>
                    <a:lnTo>
                      <a:pt x="814" y="40"/>
                    </a:lnTo>
                    <a:lnTo>
                      <a:pt x="814" y="40"/>
                    </a:lnTo>
                    <a:lnTo>
                      <a:pt x="816" y="40"/>
                    </a:lnTo>
                    <a:lnTo>
                      <a:pt x="816" y="40"/>
                    </a:lnTo>
                    <a:lnTo>
                      <a:pt x="816" y="40"/>
                    </a:lnTo>
                    <a:lnTo>
                      <a:pt x="818" y="38"/>
                    </a:lnTo>
                    <a:lnTo>
                      <a:pt x="818" y="38"/>
                    </a:lnTo>
                    <a:lnTo>
                      <a:pt x="818" y="38"/>
                    </a:lnTo>
                    <a:lnTo>
                      <a:pt x="820" y="38"/>
                    </a:lnTo>
                    <a:lnTo>
                      <a:pt x="820" y="38"/>
                    </a:lnTo>
                    <a:lnTo>
                      <a:pt x="820" y="38"/>
                    </a:lnTo>
                    <a:lnTo>
                      <a:pt x="820" y="38"/>
                    </a:lnTo>
                    <a:lnTo>
                      <a:pt x="820" y="38"/>
                    </a:lnTo>
                    <a:lnTo>
                      <a:pt x="820" y="38"/>
                    </a:lnTo>
                    <a:lnTo>
                      <a:pt x="822" y="40"/>
                    </a:lnTo>
                    <a:lnTo>
                      <a:pt x="822" y="40"/>
                    </a:lnTo>
                    <a:lnTo>
                      <a:pt x="822" y="42"/>
                    </a:lnTo>
                    <a:lnTo>
                      <a:pt x="822" y="42"/>
                    </a:lnTo>
                    <a:lnTo>
                      <a:pt x="822" y="42"/>
                    </a:lnTo>
                    <a:lnTo>
                      <a:pt x="822" y="42"/>
                    </a:lnTo>
                    <a:lnTo>
                      <a:pt x="822" y="42"/>
                    </a:lnTo>
                    <a:lnTo>
                      <a:pt x="822" y="42"/>
                    </a:lnTo>
                    <a:lnTo>
                      <a:pt x="824" y="42"/>
                    </a:lnTo>
                    <a:lnTo>
                      <a:pt x="824" y="42"/>
                    </a:lnTo>
                    <a:lnTo>
                      <a:pt x="826" y="42"/>
                    </a:lnTo>
                    <a:lnTo>
                      <a:pt x="826" y="42"/>
                    </a:lnTo>
                    <a:lnTo>
                      <a:pt x="828" y="42"/>
                    </a:lnTo>
                    <a:lnTo>
                      <a:pt x="828" y="42"/>
                    </a:lnTo>
                    <a:lnTo>
                      <a:pt x="830" y="42"/>
                    </a:lnTo>
                    <a:lnTo>
                      <a:pt x="830" y="42"/>
                    </a:lnTo>
                    <a:lnTo>
                      <a:pt x="832" y="42"/>
                    </a:lnTo>
                    <a:lnTo>
                      <a:pt x="832" y="42"/>
                    </a:lnTo>
                    <a:lnTo>
                      <a:pt x="834" y="42"/>
                    </a:lnTo>
                    <a:lnTo>
                      <a:pt x="834" y="42"/>
                    </a:lnTo>
                    <a:lnTo>
                      <a:pt x="836" y="42"/>
                    </a:lnTo>
                    <a:lnTo>
                      <a:pt x="836" y="42"/>
                    </a:lnTo>
                    <a:lnTo>
                      <a:pt x="836" y="42"/>
                    </a:lnTo>
                    <a:lnTo>
                      <a:pt x="836" y="42"/>
                    </a:lnTo>
                    <a:lnTo>
                      <a:pt x="838" y="42"/>
                    </a:lnTo>
                    <a:lnTo>
                      <a:pt x="838" y="42"/>
                    </a:lnTo>
                    <a:lnTo>
                      <a:pt x="840" y="42"/>
                    </a:lnTo>
                    <a:lnTo>
                      <a:pt x="840" y="42"/>
                    </a:lnTo>
                    <a:lnTo>
                      <a:pt x="842" y="42"/>
                    </a:lnTo>
                    <a:lnTo>
                      <a:pt x="842" y="42"/>
                    </a:lnTo>
                    <a:lnTo>
                      <a:pt x="842" y="42"/>
                    </a:lnTo>
                    <a:lnTo>
                      <a:pt x="844" y="42"/>
                    </a:lnTo>
                    <a:lnTo>
                      <a:pt x="844" y="42"/>
                    </a:lnTo>
                    <a:lnTo>
                      <a:pt x="844" y="40"/>
                    </a:lnTo>
                    <a:lnTo>
                      <a:pt x="844" y="40"/>
                    </a:lnTo>
                    <a:lnTo>
                      <a:pt x="846" y="40"/>
                    </a:lnTo>
                    <a:lnTo>
                      <a:pt x="846" y="40"/>
                    </a:lnTo>
                    <a:lnTo>
                      <a:pt x="846" y="42"/>
                    </a:lnTo>
                    <a:lnTo>
                      <a:pt x="846" y="42"/>
                    </a:lnTo>
                    <a:lnTo>
                      <a:pt x="846" y="42"/>
                    </a:lnTo>
                    <a:lnTo>
                      <a:pt x="848" y="42"/>
                    </a:lnTo>
                    <a:lnTo>
                      <a:pt x="848" y="42"/>
                    </a:lnTo>
                    <a:lnTo>
                      <a:pt x="848" y="42"/>
                    </a:lnTo>
                    <a:lnTo>
                      <a:pt x="848" y="42"/>
                    </a:lnTo>
                    <a:lnTo>
                      <a:pt x="846" y="44"/>
                    </a:lnTo>
                    <a:lnTo>
                      <a:pt x="846" y="44"/>
                    </a:lnTo>
                    <a:lnTo>
                      <a:pt x="844" y="44"/>
                    </a:lnTo>
                    <a:lnTo>
                      <a:pt x="844" y="44"/>
                    </a:lnTo>
                    <a:lnTo>
                      <a:pt x="844" y="44"/>
                    </a:lnTo>
                    <a:lnTo>
                      <a:pt x="844" y="44"/>
                    </a:lnTo>
                    <a:lnTo>
                      <a:pt x="844" y="44"/>
                    </a:lnTo>
                    <a:lnTo>
                      <a:pt x="844" y="44"/>
                    </a:lnTo>
                    <a:lnTo>
                      <a:pt x="844" y="44"/>
                    </a:lnTo>
                    <a:lnTo>
                      <a:pt x="842" y="44"/>
                    </a:lnTo>
                    <a:lnTo>
                      <a:pt x="842" y="44"/>
                    </a:lnTo>
                    <a:lnTo>
                      <a:pt x="840" y="44"/>
                    </a:lnTo>
                    <a:lnTo>
                      <a:pt x="840" y="44"/>
                    </a:lnTo>
                    <a:lnTo>
                      <a:pt x="836" y="42"/>
                    </a:lnTo>
                    <a:lnTo>
                      <a:pt x="836" y="42"/>
                    </a:lnTo>
                    <a:lnTo>
                      <a:pt x="834" y="42"/>
                    </a:lnTo>
                    <a:lnTo>
                      <a:pt x="834" y="42"/>
                    </a:lnTo>
                    <a:lnTo>
                      <a:pt x="832" y="44"/>
                    </a:lnTo>
                    <a:lnTo>
                      <a:pt x="832" y="44"/>
                    </a:lnTo>
                    <a:lnTo>
                      <a:pt x="830" y="42"/>
                    </a:lnTo>
                    <a:lnTo>
                      <a:pt x="830" y="42"/>
                    </a:lnTo>
                    <a:lnTo>
                      <a:pt x="826" y="44"/>
                    </a:lnTo>
                    <a:lnTo>
                      <a:pt x="826" y="44"/>
                    </a:lnTo>
                    <a:lnTo>
                      <a:pt x="826" y="42"/>
                    </a:lnTo>
                    <a:lnTo>
                      <a:pt x="826" y="42"/>
                    </a:lnTo>
                    <a:lnTo>
                      <a:pt x="826" y="42"/>
                    </a:lnTo>
                    <a:lnTo>
                      <a:pt x="826" y="42"/>
                    </a:lnTo>
                    <a:lnTo>
                      <a:pt x="824" y="44"/>
                    </a:lnTo>
                    <a:lnTo>
                      <a:pt x="824" y="44"/>
                    </a:lnTo>
                    <a:lnTo>
                      <a:pt x="822" y="46"/>
                    </a:lnTo>
                    <a:lnTo>
                      <a:pt x="822" y="46"/>
                    </a:lnTo>
                    <a:lnTo>
                      <a:pt x="820" y="46"/>
                    </a:lnTo>
                    <a:lnTo>
                      <a:pt x="822" y="48"/>
                    </a:lnTo>
                    <a:lnTo>
                      <a:pt x="822" y="48"/>
                    </a:lnTo>
                    <a:lnTo>
                      <a:pt x="822" y="52"/>
                    </a:lnTo>
                    <a:lnTo>
                      <a:pt x="824" y="52"/>
                    </a:lnTo>
                    <a:lnTo>
                      <a:pt x="824" y="52"/>
                    </a:lnTo>
                    <a:lnTo>
                      <a:pt x="824" y="52"/>
                    </a:lnTo>
                    <a:lnTo>
                      <a:pt x="824" y="52"/>
                    </a:lnTo>
                    <a:lnTo>
                      <a:pt x="824" y="52"/>
                    </a:lnTo>
                    <a:lnTo>
                      <a:pt x="822" y="54"/>
                    </a:lnTo>
                    <a:lnTo>
                      <a:pt x="820" y="54"/>
                    </a:lnTo>
                    <a:lnTo>
                      <a:pt x="820" y="54"/>
                    </a:lnTo>
                    <a:lnTo>
                      <a:pt x="820" y="54"/>
                    </a:lnTo>
                    <a:lnTo>
                      <a:pt x="820" y="54"/>
                    </a:lnTo>
                    <a:lnTo>
                      <a:pt x="818" y="54"/>
                    </a:lnTo>
                    <a:lnTo>
                      <a:pt x="818" y="54"/>
                    </a:lnTo>
                    <a:lnTo>
                      <a:pt x="814" y="54"/>
                    </a:lnTo>
                    <a:lnTo>
                      <a:pt x="814" y="54"/>
                    </a:lnTo>
                    <a:lnTo>
                      <a:pt x="810" y="58"/>
                    </a:lnTo>
                    <a:lnTo>
                      <a:pt x="810" y="58"/>
                    </a:lnTo>
                    <a:lnTo>
                      <a:pt x="806" y="62"/>
                    </a:lnTo>
                    <a:lnTo>
                      <a:pt x="806" y="62"/>
                    </a:lnTo>
                    <a:lnTo>
                      <a:pt x="804" y="62"/>
                    </a:lnTo>
                    <a:lnTo>
                      <a:pt x="804" y="62"/>
                    </a:lnTo>
                    <a:lnTo>
                      <a:pt x="804" y="62"/>
                    </a:lnTo>
                    <a:lnTo>
                      <a:pt x="804" y="62"/>
                    </a:lnTo>
                    <a:lnTo>
                      <a:pt x="804" y="62"/>
                    </a:lnTo>
                    <a:lnTo>
                      <a:pt x="806" y="60"/>
                    </a:lnTo>
                    <a:lnTo>
                      <a:pt x="806" y="60"/>
                    </a:lnTo>
                    <a:lnTo>
                      <a:pt x="806" y="58"/>
                    </a:lnTo>
                    <a:lnTo>
                      <a:pt x="806" y="58"/>
                    </a:lnTo>
                    <a:lnTo>
                      <a:pt x="806" y="58"/>
                    </a:lnTo>
                    <a:lnTo>
                      <a:pt x="806" y="58"/>
                    </a:lnTo>
                    <a:lnTo>
                      <a:pt x="804" y="58"/>
                    </a:lnTo>
                    <a:lnTo>
                      <a:pt x="804" y="58"/>
                    </a:lnTo>
                    <a:lnTo>
                      <a:pt x="802" y="60"/>
                    </a:lnTo>
                    <a:lnTo>
                      <a:pt x="802" y="60"/>
                    </a:lnTo>
                    <a:lnTo>
                      <a:pt x="800" y="60"/>
                    </a:lnTo>
                    <a:lnTo>
                      <a:pt x="800" y="60"/>
                    </a:lnTo>
                    <a:lnTo>
                      <a:pt x="798" y="62"/>
                    </a:lnTo>
                    <a:lnTo>
                      <a:pt x="798" y="62"/>
                    </a:lnTo>
                    <a:lnTo>
                      <a:pt x="796" y="64"/>
                    </a:lnTo>
                    <a:lnTo>
                      <a:pt x="796" y="64"/>
                    </a:lnTo>
                    <a:lnTo>
                      <a:pt x="796" y="64"/>
                    </a:lnTo>
                    <a:lnTo>
                      <a:pt x="798" y="66"/>
                    </a:lnTo>
                    <a:lnTo>
                      <a:pt x="798" y="66"/>
                    </a:lnTo>
                    <a:lnTo>
                      <a:pt x="800" y="66"/>
                    </a:lnTo>
                    <a:lnTo>
                      <a:pt x="800" y="66"/>
                    </a:lnTo>
                    <a:lnTo>
                      <a:pt x="800" y="66"/>
                    </a:lnTo>
                    <a:lnTo>
                      <a:pt x="800" y="66"/>
                    </a:lnTo>
                    <a:lnTo>
                      <a:pt x="798" y="66"/>
                    </a:lnTo>
                    <a:lnTo>
                      <a:pt x="798" y="66"/>
                    </a:lnTo>
                    <a:lnTo>
                      <a:pt x="796" y="68"/>
                    </a:lnTo>
                    <a:lnTo>
                      <a:pt x="796" y="68"/>
                    </a:lnTo>
                    <a:lnTo>
                      <a:pt x="796" y="68"/>
                    </a:lnTo>
                    <a:lnTo>
                      <a:pt x="796" y="68"/>
                    </a:lnTo>
                    <a:lnTo>
                      <a:pt x="794" y="68"/>
                    </a:lnTo>
                    <a:lnTo>
                      <a:pt x="794" y="68"/>
                    </a:lnTo>
                    <a:lnTo>
                      <a:pt x="794" y="68"/>
                    </a:lnTo>
                    <a:lnTo>
                      <a:pt x="794" y="68"/>
                    </a:lnTo>
                    <a:lnTo>
                      <a:pt x="792" y="68"/>
                    </a:lnTo>
                    <a:lnTo>
                      <a:pt x="792" y="68"/>
                    </a:lnTo>
                    <a:lnTo>
                      <a:pt x="792" y="70"/>
                    </a:lnTo>
                    <a:lnTo>
                      <a:pt x="792" y="70"/>
                    </a:lnTo>
                    <a:lnTo>
                      <a:pt x="790" y="70"/>
                    </a:lnTo>
                    <a:lnTo>
                      <a:pt x="790" y="70"/>
                    </a:lnTo>
                    <a:lnTo>
                      <a:pt x="790" y="70"/>
                    </a:lnTo>
                    <a:lnTo>
                      <a:pt x="790" y="70"/>
                    </a:lnTo>
                    <a:lnTo>
                      <a:pt x="790" y="70"/>
                    </a:lnTo>
                    <a:lnTo>
                      <a:pt x="790" y="70"/>
                    </a:lnTo>
                    <a:lnTo>
                      <a:pt x="790" y="70"/>
                    </a:lnTo>
                    <a:lnTo>
                      <a:pt x="790" y="70"/>
                    </a:lnTo>
                    <a:lnTo>
                      <a:pt x="788" y="68"/>
                    </a:lnTo>
                    <a:lnTo>
                      <a:pt x="788" y="68"/>
                    </a:lnTo>
                    <a:lnTo>
                      <a:pt x="786" y="66"/>
                    </a:lnTo>
                    <a:lnTo>
                      <a:pt x="786" y="66"/>
                    </a:lnTo>
                    <a:lnTo>
                      <a:pt x="786" y="64"/>
                    </a:lnTo>
                    <a:lnTo>
                      <a:pt x="786" y="64"/>
                    </a:lnTo>
                    <a:lnTo>
                      <a:pt x="786" y="64"/>
                    </a:lnTo>
                    <a:lnTo>
                      <a:pt x="786" y="64"/>
                    </a:lnTo>
                    <a:lnTo>
                      <a:pt x="788" y="64"/>
                    </a:lnTo>
                    <a:lnTo>
                      <a:pt x="788" y="64"/>
                    </a:lnTo>
                    <a:lnTo>
                      <a:pt x="788" y="62"/>
                    </a:lnTo>
                    <a:lnTo>
                      <a:pt x="788" y="62"/>
                    </a:lnTo>
                    <a:lnTo>
                      <a:pt x="790" y="60"/>
                    </a:lnTo>
                    <a:lnTo>
                      <a:pt x="790" y="60"/>
                    </a:lnTo>
                    <a:lnTo>
                      <a:pt x="790" y="60"/>
                    </a:lnTo>
                    <a:lnTo>
                      <a:pt x="790" y="60"/>
                    </a:lnTo>
                    <a:lnTo>
                      <a:pt x="790" y="60"/>
                    </a:lnTo>
                    <a:lnTo>
                      <a:pt x="790" y="60"/>
                    </a:lnTo>
                    <a:lnTo>
                      <a:pt x="790" y="60"/>
                    </a:lnTo>
                    <a:lnTo>
                      <a:pt x="792" y="60"/>
                    </a:lnTo>
                    <a:lnTo>
                      <a:pt x="792" y="60"/>
                    </a:lnTo>
                    <a:lnTo>
                      <a:pt x="792" y="60"/>
                    </a:lnTo>
                    <a:lnTo>
                      <a:pt x="792" y="60"/>
                    </a:lnTo>
                    <a:lnTo>
                      <a:pt x="794" y="60"/>
                    </a:lnTo>
                    <a:lnTo>
                      <a:pt x="794" y="60"/>
                    </a:lnTo>
                    <a:lnTo>
                      <a:pt x="794" y="62"/>
                    </a:lnTo>
                    <a:lnTo>
                      <a:pt x="794" y="62"/>
                    </a:lnTo>
                    <a:lnTo>
                      <a:pt x="796" y="60"/>
                    </a:lnTo>
                    <a:lnTo>
                      <a:pt x="796" y="60"/>
                    </a:lnTo>
                    <a:lnTo>
                      <a:pt x="796" y="60"/>
                    </a:lnTo>
                    <a:lnTo>
                      <a:pt x="796" y="58"/>
                    </a:lnTo>
                    <a:lnTo>
                      <a:pt x="796" y="58"/>
                    </a:lnTo>
                    <a:lnTo>
                      <a:pt x="796" y="58"/>
                    </a:lnTo>
                    <a:lnTo>
                      <a:pt x="796" y="56"/>
                    </a:lnTo>
                    <a:lnTo>
                      <a:pt x="796" y="56"/>
                    </a:lnTo>
                    <a:lnTo>
                      <a:pt x="798" y="54"/>
                    </a:lnTo>
                    <a:lnTo>
                      <a:pt x="798" y="54"/>
                    </a:lnTo>
                    <a:lnTo>
                      <a:pt x="796" y="52"/>
                    </a:lnTo>
                    <a:lnTo>
                      <a:pt x="796" y="52"/>
                    </a:lnTo>
                    <a:lnTo>
                      <a:pt x="796" y="50"/>
                    </a:lnTo>
                    <a:lnTo>
                      <a:pt x="796" y="50"/>
                    </a:lnTo>
                    <a:lnTo>
                      <a:pt x="794" y="50"/>
                    </a:lnTo>
                    <a:lnTo>
                      <a:pt x="794" y="50"/>
                    </a:lnTo>
                    <a:lnTo>
                      <a:pt x="794" y="48"/>
                    </a:lnTo>
                    <a:lnTo>
                      <a:pt x="794" y="48"/>
                    </a:lnTo>
                    <a:lnTo>
                      <a:pt x="792" y="48"/>
                    </a:lnTo>
                    <a:lnTo>
                      <a:pt x="792" y="48"/>
                    </a:lnTo>
                    <a:lnTo>
                      <a:pt x="792" y="48"/>
                    </a:lnTo>
                    <a:lnTo>
                      <a:pt x="792" y="48"/>
                    </a:lnTo>
                    <a:lnTo>
                      <a:pt x="790" y="48"/>
                    </a:lnTo>
                    <a:lnTo>
                      <a:pt x="790" y="48"/>
                    </a:lnTo>
                    <a:lnTo>
                      <a:pt x="784" y="52"/>
                    </a:lnTo>
                    <a:lnTo>
                      <a:pt x="784" y="52"/>
                    </a:lnTo>
                    <a:lnTo>
                      <a:pt x="784" y="52"/>
                    </a:lnTo>
                    <a:lnTo>
                      <a:pt x="784" y="52"/>
                    </a:lnTo>
                    <a:lnTo>
                      <a:pt x="780" y="56"/>
                    </a:lnTo>
                    <a:lnTo>
                      <a:pt x="780" y="56"/>
                    </a:lnTo>
                    <a:lnTo>
                      <a:pt x="780" y="56"/>
                    </a:lnTo>
                    <a:lnTo>
                      <a:pt x="780" y="56"/>
                    </a:lnTo>
                    <a:lnTo>
                      <a:pt x="778" y="58"/>
                    </a:lnTo>
                    <a:lnTo>
                      <a:pt x="778" y="58"/>
                    </a:lnTo>
                    <a:lnTo>
                      <a:pt x="778" y="60"/>
                    </a:lnTo>
                    <a:lnTo>
                      <a:pt x="778" y="60"/>
                    </a:lnTo>
                    <a:lnTo>
                      <a:pt x="778" y="60"/>
                    </a:lnTo>
                    <a:lnTo>
                      <a:pt x="778" y="60"/>
                    </a:lnTo>
                    <a:lnTo>
                      <a:pt x="778" y="60"/>
                    </a:lnTo>
                    <a:lnTo>
                      <a:pt x="778" y="60"/>
                    </a:lnTo>
                    <a:lnTo>
                      <a:pt x="776" y="58"/>
                    </a:lnTo>
                    <a:lnTo>
                      <a:pt x="776" y="58"/>
                    </a:lnTo>
                    <a:lnTo>
                      <a:pt x="776" y="58"/>
                    </a:lnTo>
                    <a:lnTo>
                      <a:pt x="776" y="58"/>
                    </a:lnTo>
                    <a:lnTo>
                      <a:pt x="778" y="54"/>
                    </a:lnTo>
                    <a:lnTo>
                      <a:pt x="778" y="54"/>
                    </a:lnTo>
                    <a:lnTo>
                      <a:pt x="778" y="50"/>
                    </a:lnTo>
                    <a:lnTo>
                      <a:pt x="778" y="50"/>
                    </a:lnTo>
                    <a:lnTo>
                      <a:pt x="780" y="50"/>
                    </a:lnTo>
                    <a:lnTo>
                      <a:pt x="780" y="50"/>
                    </a:lnTo>
                    <a:lnTo>
                      <a:pt x="782" y="50"/>
                    </a:lnTo>
                    <a:lnTo>
                      <a:pt x="782" y="50"/>
                    </a:lnTo>
                    <a:lnTo>
                      <a:pt x="782" y="52"/>
                    </a:lnTo>
                    <a:lnTo>
                      <a:pt x="782" y="52"/>
                    </a:lnTo>
                    <a:lnTo>
                      <a:pt x="784" y="52"/>
                    </a:lnTo>
                    <a:lnTo>
                      <a:pt x="784" y="52"/>
                    </a:lnTo>
                    <a:lnTo>
                      <a:pt x="784" y="50"/>
                    </a:lnTo>
                    <a:lnTo>
                      <a:pt x="784" y="50"/>
                    </a:lnTo>
                    <a:lnTo>
                      <a:pt x="786" y="50"/>
                    </a:lnTo>
                    <a:lnTo>
                      <a:pt x="786" y="50"/>
                    </a:lnTo>
                    <a:lnTo>
                      <a:pt x="788" y="50"/>
                    </a:lnTo>
                    <a:lnTo>
                      <a:pt x="788" y="50"/>
                    </a:lnTo>
                    <a:lnTo>
                      <a:pt x="786" y="48"/>
                    </a:lnTo>
                    <a:lnTo>
                      <a:pt x="786" y="48"/>
                    </a:lnTo>
                    <a:lnTo>
                      <a:pt x="782" y="46"/>
                    </a:lnTo>
                    <a:lnTo>
                      <a:pt x="782" y="46"/>
                    </a:lnTo>
                    <a:lnTo>
                      <a:pt x="780" y="44"/>
                    </a:lnTo>
                    <a:lnTo>
                      <a:pt x="780" y="44"/>
                    </a:lnTo>
                    <a:lnTo>
                      <a:pt x="780" y="44"/>
                    </a:lnTo>
                    <a:lnTo>
                      <a:pt x="780" y="44"/>
                    </a:lnTo>
                    <a:lnTo>
                      <a:pt x="780" y="44"/>
                    </a:lnTo>
                    <a:lnTo>
                      <a:pt x="780" y="44"/>
                    </a:lnTo>
                    <a:lnTo>
                      <a:pt x="780" y="44"/>
                    </a:lnTo>
                    <a:lnTo>
                      <a:pt x="780" y="44"/>
                    </a:lnTo>
                    <a:lnTo>
                      <a:pt x="780" y="44"/>
                    </a:lnTo>
                    <a:lnTo>
                      <a:pt x="778" y="44"/>
                    </a:lnTo>
                    <a:lnTo>
                      <a:pt x="778" y="44"/>
                    </a:lnTo>
                    <a:lnTo>
                      <a:pt x="776" y="46"/>
                    </a:lnTo>
                    <a:lnTo>
                      <a:pt x="776" y="46"/>
                    </a:lnTo>
                    <a:lnTo>
                      <a:pt x="772" y="46"/>
                    </a:lnTo>
                    <a:lnTo>
                      <a:pt x="772" y="46"/>
                    </a:lnTo>
                    <a:lnTo>
                      <a:pt x="772" y="46"/>
                    </a:lnTo>
                    <a:lnTo>
                      <a:pt x="772" y="46"/>
                    </a:lnTo>
                    <a:lnTo>
                      <a:pt x="772" y="44"/>
                    </a:lnTo>
                    <a:lnTo>
                      <a:pt x="772" y="44"/>
                    </a:lnTo>
                    <a:lnTo>
                      <a:pt x="772" y="44"/>
                    </a:lnTo>
                    <a:lnTo>
                      <a:pt x="772" y="44"/>
                    </a:lnTo>
                    <a:lnTo>
                      <a:pt x="774" y="44"/>
                    </a:lnTo>
                    <a:lnTo>
                      <a:pt x="774" y="44"/>
                    </a:lnTo>
                    <a:lnTo>
                      <a:pt x="776" y="44"/>
                    </a:lnTo>
                    <a:lnTo>
                      <a:pt x="776" y="42"/>
                    </a:lnTo>
                    <a:lnTo>
                      <a:pt x="776" y="42"/>
                    </a:lnTo>
                    <a:lnTo>
                      <a:pt x="776" y="42"/>
                    </a:lnTo>
                    <a:lnTo>
                      <a:pt x="776" y="42"/>
                    </a:lnTo>
                    <a:lnTo>
                      <a:pt x="778" y="40"/>
                    </a:lnTo>
                    <a:lnTo>
                      <a:pt x="778" y="40"/>
                    </a:lnTo>
                    <a:lnTo>
                      <a:pt x="778" y="42"/>
                    </a:lnTo>
                    <a:lnTo>
                      <a:pt x="778" y="42"/>
                    </a:lnTo>
                    <a:lnTo>
                      <a:pt x="780" y="42"/>
                    </a:lnTo>
                    <a:lnTo>
                      <a:pt x="782" y="42"/>
                    </a:lnTo>
                    <a:lnTo>
                      <a:pt x="782" y="42"/>
                    </a:lnTo>
                    <a:lnTo>
                      <a:pt x="782" y="42"/>
                    </a:lnTo>
                    <a:lnTo>
                      <a:pt x="782" y="42"/>
                    </a:lnTo>
                    <a:lnTo>
                      <a:pt x="782" y="42"/>
                    </a:lnTo>
                    <a:lnTo>
                      <a:pt x="782" y="42"/>
                    </a:lnTo>
                    <a:lnTo>
                      <a:pt x="784" y="40"/>
                    </a:lnTo>
                    <a:lnTo>
                      <a:pt x="784" y="40"/>
                    </a:lnTo>
                    <a:lnTo>
                      <a:pt x="784" y="40"/>
                    </a:lnTo>
                    <a:lnTo>
                      <a:pt x="784" y="40"/>
                    </a:lnTo>
                    <a:lnTo>
                      <a:pt x="784" y="38"/>
                    </a:lnTo>
                    <a:lnTo>
                      <a:pt x="784" y="38"/>
                    </a:lnTo>
                    <a:lnTo>
                      <a:pt x="784" y="38"/>
                    </a:lnTo>
                    <a:lnTo>
                      <a:pt x="784" y="38"/>
                    </a:lnTo>
                    <a:lnTo>
                      <a:pt x="782" y="36"/>
                    </a:lnTo>
                    <a:lnTo>
                      <a:pt x="782" y="36"/>
                    </a:lnTo>
                    <a:lnTo>
                      <a:pt x="782" y="36"/>
                    </a:lnTo>
                    <a:lnTo>
                      <a:pt x="782" y="36"/>
                    </a:lnTo>
                    <a:lnTo>
                      <a:pt x="780" y="34"/>
                    </a:lnTo>
                    <a:lnTo>
                      <a:pt x="780" y="34"/>
                    </a:lnTo>
                    <a:lnTo>
                      <a:pt x="780" y="34"/>
                    </a:lnTo>
                    <a:lnTo>
                      <a:pt x="780" y="34"/>
                    </a:lnTo>
                    <a:lnTo>
                      <a:pt x="780" y="34"/>
                    </a:lnTo>
                    <a:lnTo>
                      <a:pt x="780" y="34"/>
                    </a:lnTo>
                    <a:lnTo>
                      <a:pt x="780" y="34"/>
                    </a:lnTo>
                    <a:lnTo>
                      <a:pt x="780" y="32"/>
                    </a:lnTo>
                    <a:lnTo>
                      <a:pt x="780" y="32"/>
                    </a:lnTo>
                    <a:lnTo>
                      <a:pt x="782" y="32"/>
                    </a:lnTo>
                    <a:lnTo>
                      <a:pt x="784" y="28"/>
                    </a:lnTo>
                    <a:lnTo>
                      <a:pt x="784" y="28"/>
                    </a:lnTo>
                    <a:lnTo>
                      <a:pt x="782" y="26"/>
                    </a:lnTo>
                    <a:lnTo>
                      <a:pt x="782" y="26"/>
                    </a:lnTo>
                    <a:lnTo>
                      <a:pt x="782" y="26"/>
                    </a:lnTo>
                    <a:lnTo>
                      <a:pt x="782" y="26"/>
                    </a:lnTo>
                    <a:lnTo>
                      <a:pt x="780" y="24"/>
                    </a:lnTo>
                    <a:lnTo>
                      <a:pt x="780" y="24"/>
                    </a:lnTo>
                    <a:lnTo>
                      <a:pt x="780" y="24"/>
                    </a:lnTo>
                    <a:lnTo>
                      <a:pt x="780" y="24"/>
                    </a:lnTo>
                    <a:lnTo>
                      <a:pt x="778" y="24"/>
                    </a:lnTo>
                    <a:lnTo>
                      <a:pt x="778" y="24"/>
                    </a:lnTo>
                    <a:lnTo>
                      <a:pt x="778" y="24"/>
                    </a:lnTo>
                    <a:lnTo>
                      <a:pt x="778" y="24"/>
                    </a:lnTo>
                    <a:lnTo>
                      <a:pt x="778" y="24"/>
                    </a:lnTo>
                    <a:lnTo>
                      <a:pt x="778" y="22"/>
                    </a:lnTo>
                    <a:lnTo>
                      <a:pt x="778" y="22"/>
                    </a:lnTo>
                    <a:lnTo>
                      <a:pt x="780" y="22"/>
                    </a:lnTo>
                    <a:lnTo>
                      <a:pt x="780" y="22"/>
                    </a:lnTo>
                    <a:lnTo>
                      <a:pt x="786" y="20"/>
                    </a:lnTo>
                    <a:lnTo>
                      <a:pt x="786" y="20"/>
                    </a:lnTo>
                    <a:lnTo>
                      <a:pt x="786" y="20"/>
                    </a:lnTo>
                    <a:lnTo>
                      <a:pt x="786" y="20"/>
                    </a:lnTo>
                    <a:lnTo>
                      <a:pt x="788" y="20"/>
                    </a:lnTo>
                    <a:lnTo>
                      <a:pt x="788" y="20"/>
                    </a:lnTo>
                    <a:lnTo>
                      <a:pt x="790" y="18"/>
                    </a:lnTo>
                    <a:lnTo>
                      <a:pt x="790" y="18"/>
                    </a:lnTo>
                    <a:lnTo>
                      <a:pt x="790" y="18"/>
                    </a:lnTo>
                    <a:lnTo>
                      <a:pt x="790" y="18"/>
                    </a:lnTo>
                    <a:lnTo>
                      <a:pt x="790" y="16"/>
                    </a:lnTo>
                    <a:lnTo>
                      <a:pt x="790" y="16"/>
                    </a:lnTo>
                    <a:lnTo>
                      <a:pt x="790" y="16"/>
                    </a:lnTo>
                    <a:lnTo>
                      <a:pt x="790" y="16"/>
                    </a:lnTo>
                    <a:lnTo>
                      <a:pt x="790" y="14"/>
                    </a:lnTo>
                    <a:lnTo>
                      <a:pt x="790" y="14"/>
                    </a:lnTo>
                    <a:lnTo>
                      <a:pt x="792" y="14"/>
                    </a:lnTo>
                    <a:lnTo>
                      <a:pt x="792" y="14"/>
                    </a:lnTo>
                    <a:lnTo>
                      <a:pt x="800" y="16"/>
                    </a:lnTo>
                    <a:lnTo>
                      <a:pt x="800" y="16"/>
                    </a:lnTo>
                    <a:lnTo>
                      <a:pt x="802" y="16"/>
                    </a:lnTo>
                    <a:lnTo>
                      <a:pt x="802" y="16"/>
                    </a:lnTo>
                    <a:lnTo>
                      <a:pt x="804" y="14"/>
                    </a:lnTo>
                    <a:lnTo>
                      <a:pt x="804" y="14"/>
                    </a:lnTo>
                    <a:lnTo>
                      <a:pt x="808" y="12"/>
                    </a:lnTo>
                    <a:lnTo>
                      <a:pt x="808" y="12"/>
                    </a:lnTo>
                    <a:lnTo>
                      <a:pt x="810" y="12"/>
                    </a:lnTo>
                    <a:lnTo>
                      <a:pt x="810" y="12"/>
                    </a:lnTo>
                    <a:lnTo>
                      <a:pt x="814" y="10"/>
                    </a:lnTo>
                    <a:lnTo>
                      <a:pt x="816" y="10"/>
                    </a:lnTo>
                    <a:lnTo>
                      <a:pt x="816" y="10"/>
                    </a:lnTo>
                    <a:lnTo>
                      <a:pt x="820" y="8"/>
                    </a:lnTo>
                    <a:lnTo>
                      <a:pt x="820" y="8"/>
                    </a:lnTo>
                    <a:lnTo>
                      <a:pt x="822" y="6"/>
                    </a:lnTo>
                    <a:lnTo>
                      <a:pt x="824" y="6"/>
                    </a:lnTo>
                    <a:lnTo>
                      <a:pt x="824" y="6"/>
                    </a:lnTo>
                    <a:lnTo>
                      <a:pt x="826" y="6"/>
                    </a:lnTo>
                    <a:lnTo>
                      <a:pt x="826" y="6"/>
                    </a:lnTo>
                    <a:lnTo>
                      <a:pt x="828" y="6"/>
                    </a:lnTo>
                    <a:lnTo>
                      <a:pt x="828" y="6"/>
                    </a:lnTo>
                    <a:lnTo>
                      <a:pt x="828" y="4"/>
                    </a:lnTo>
                    <a:lnTo>
                      <a:pt x="828" y="4"/>
                    </a:lnTo>
                    <a:lnTo>
                      <a:pt x="828" y="4"/>
                    </a:lnTo>
                    <a:lnTo>
                      <a:pt x="828" y="4"/>
                    </a:lnTo>
                    <a:lnTo>
                      <a:pt x="828" y="4"/>
                    </a:lnTo>
                    <a:lnTo>
                      <a:pt x="828" y="2"/>
                    </a:lnTo>
                    <a:lnTo>
                      <a:pt x="826" y="2"/>
                    </a:lnTo>
                    <a:lnTo>
                      <a:pt x="824" y="2"/>
                    </a:lnTo>
                    <a:lnTo>
                      <a:pt x="824" y="2"/>
                    </a:lnTo>
                    <a:lnTo>
                      <a:pt x="818" y="2"/>
                    </a:lnTo>
                    <a:lnTo>
                      <a:pt x="818" y="2"/>
                    </a:lnTo>
                    <a:lnTo>
                      <a:pt x="816" y="2"/>
                    </a:lnTo>
                    <a:lnTo>
                      <a:pt x="816" y="2"/>
                    </a:lnTo>
                    <a:lnTo>
                      <a:pt x="814" y="2"/>
                    </a:lnTo>
                    <a:lnTo>
                      <a:pt x="814" y="2"/>
                    </a:lnTo>
                    <a:lnTo>
                      <a:pt x="814" y="2"/>
                    </a:lnTo>
                    <a:lnTo>
                      <a:pt x="814" y="2"/>
                    </a:lnTo>
                    <a:lnTo>
                      <a:pt x="814" y="2"/>
                    </a:lnTo>
                    <a:lnTo>
                      <a:pt x="812" y="0"/>
                    </a:lnTo>
                    <a:lnTo>
                      <a:pt x="812" y="0"/>
                    </a:lnTo>
                    <a:lnTo>
                      <a:pt x="806" y="0"/>
                    </a:lnTo>
                    <a:lnTo>
                      <a:pt x="806" y="0"/>
                    </a:lnTo>
                    <a:lnTo>
                      <a:pt x="806" y="0"/>
                    </a:lnTo>
                    <a:lnTo>
                      <a:pt x="806" y="0"/>
                    </a:lnTo>
                    <a:lnTo>
                      <a:pt x="800" y="0"/>
                    </a:lnTo>
                    <a:lnTo>
                      <a:pt x="800" y="0"/>
                    </a:lnTo>
                    <a:lnTo>
                      <a:pt x="796" y="0"/>
                    </a:lnTo>
                    <a:lnTo>
                      <a:pt x="796" y="0"/>
                    </a:lnTo>
                    <a:lnTo>
                      <a:pt x="794" y="0"/>
                    </a:lnTo>
                    <a:lnTo>
                      <a:pt x="794" y="0"/>
                    </a:lnTo>
                    <a:lnTo>
                      <a:pt x="792" y="2"/>
                    </a:lnTo>
                    <a:lnTo>
                      <a:pt x="792" y="2"/>
                    </a:lnTo>
                    <a:lnTo>
                      <a:pt x="792" y="2"/>
                    </a:lnTo>
                    <a:lnTo>
                      <a:pt x="792" y="6"/>
                    </a:lnTo>
                    <a:lnTo>
                      <a:pt x="792" y="6"/>
                    </a:lnTo>
                    <a:lnTo>
                      <a:pt x="790" y="4"/>
                    </a:lnTo>
                    <a:lnTo>
                      <a:pt x="790" y="4"/>
                    </a:lnTo>
                    <a:lnTo>
                      <a:pt x="786" y="4"/>
                    </a:lnTo>
                    <a:lnTo>
                      <a:pt x="786" y="4"/>
                    </a:lnTo>
                    <a:lnTo>
                      <a:pt x="786" y="4"/>
                    </a:lnTo>
                    <a:lnTo>
                      <a:pt x="786" y="4"/>
                    </a:lnTo>
                    <a:lnTo>
                      <a:pt x="784" y="6"/>
                    </a:lnTo>
                    <a:lnTo>
                      <a:pt x="784" y="6"/>
                    </a:lnTo>
                    <a:lnTo>
                      <a:pt x="784" y="8"/>
                    </a:lnTo>
                    <a:lnTo>
                      <a:pt x="784" y="8"/>
                    </a:lnTo>
                    <a:lnTo>
                      <a:pt x="782" y="10"/>
                    </a:lnTo>
                    <a:lnTo>
                      <a:pt x="782" y="10"/>
                    </a:lnTo>
                    <a:lnTo>
                      <a:pt x="782" y="10"/>
                    </a:lnTo>
                    <a:lnTo>
                      <a:pt x="782" y="10"/>
                    </a:lnTo>
                    <a:lnTo>
                      <a:pt x="780" y="10"/>
                    </a:lnTo>
                    <a:lnTo>
                      <a:pt x="780" y="10"/>
                    </a:lnTo>
                    <a:lnTo>
                      <a:pt x="780" y="10"/>
                    </a:lnTo>
                    <a:lnTo>
                      <a:pt x="780" y="10"/>
                    </a:lnTo>
                    <a:lnTo>
                      <a:pt x="778" y="10"/>
                    </a:lnTo>
                    <a:lnTo>
                      <a:pt x="778" y="10"/>
                    </a:lnTo>
                    <a:lnTo>
                      <a:pt x="778" y="12"/>
                    </a:lnTo>
                    <a:lnTo>
                      <a:pt x="778" y="12"/>
                    </a:lnTo>
                    <a:lnTo>
                      <a:pt x="776" y="14"/>
                    </a:lnTo>
                    <a:lnTo>
                      <a:pt x="776" y="14"/>
                    </a:lnTo>
                    <a:lnTo>
                      <a:pt x="776" y="14"/>
                    </a:lnTo>
                    <a:lnTo>
                      <a:pt x="776" y="18"/>
                    </a:lnTo>
                    <a:lnTo>
                      <a:pt x="776" y="18"/>
                    </a:lnTo>
                    <a:lnTo>
                      <a:pt x="770" y="22"/>
                    </a:lnTo>
                    <a:lnTo>
                      <a:pt x="770" y="22"/>
                    </a:lnTo>
                    <a:lnTo>
                      <a:pt x="770" y="24"/>
                    </a:lnTo>
                    <a:lnTo>
                      <a:pt x="770" y="24"/>
                    </a:lnTo>
                    <a:lnTo>
                      <a:pt x="766" y="26"/>
                    </a:lnTo>
                    <a:lnTo>
                      <a:pt x="766" y="26"/>
                    </a:lnTo>
                    <a:lnTo>
                      <a:pt x="764" y="26"/>
                    </a:lnTo>
                    <a:lnTo>
                      <a:pt x="764" y="26"/>
                    </a:lnTo>
                    <a:lnTo>
                      <a:pt x="762" y="26"/>
                    </a:lnTo>
                    <a:lnTo>
                      <a:pt x="762" y="26"/>
                    </a:lnTo>
                    <a:lnTo>
                      <a:pt x="762" y="26"/>
                    </a:lnTo>
                    <a:lnTo>
                      <a:pt x="762" y="26"/>
                    </a:lnTo>
                    <a:lnTo>
                      <a:pt x="762" y="26"/>
                    </a:lnTo>
                    <a:lnTo>
                      <a:pt x="762" y="26"/>
                    </a:lnTo>
                    <a:lnTo>
                      <a:pt x="764" y="28"/>
                    </a:lnTo>
                    <a:lnTo>
                      <a:pt x="764" y="28"/>
                    </a:lnTo>
                    <a:lnTo>
                      <a:pt x="762" y="28"/>
                    </a:lnTo>
                    <a:lnTo>
                      <a:pt x="762" y="28"/>
                    </a:lnTo>
                    <a:lnTo>
                      <a:pt x="762" y="28"/>
                    </a:lnTo>
                    <a:lnTo>
                      <a:pt x="762" y="28"/>
                    </a:lnTo>
                    <a:lnTo>
                      <a:pt x="760" y="28"/>
                    </a:lnTo>
                    <a:lnTo>
                      <a:pt x="760" y="28"/>
                    </a:lnTo>
                    <a:lnTo>
                      <a:pt x="760" y="26"/>
                    </a:lnTo>
                    <a:lnTo>
                      <a:pt x="760" y="26"/>
                    </a:lnTo>
                    <a:lnTo>
                      <a:pt x="758" y="28"/>
                    </a:lnTo>
                    <a:lnTo>
                      <a:pt x="758" y="28"/>
                    </a:lnTo>
                    <a:lnTo>
                      <a:pt x="756" y="30"/>
                    </a:lnTo>
                    <a:lnTo>
                      <a:pt x="756" y="30"/>
                    </a:lnTo>
                    <a:lnTo>
                      <a:pt x="756" y="30"/>
                    </a:lnTo>
                    <a:lnTo>
                      <a:pt x="756" y="30"/>
                    </a:lnTo>
                    <a:lnTo>
                      <a:pt x="754" y="30"/>
                    </a:lnTo>
                    <a:lnTo>
                      <a:pt x="754" y="30"/>
                    </a:lnTo>
                    <a:lnTo>
                      <a:pt x="752" y="32"/>
                    </a:lnTo>
                    <a:lnTo>
                      <a:pt x="750" y="34"/>
                    </a:lnTo>
                    <a:lnTo>
                      <a:pt x="750" y="34"/>
                    </a:lnTo>
                    <a:lnTo>
                      <a:pt x="750" y="34"/>
                    </a:lnTo>
                    <a:lnTo>
                      <a:pt x="750" y="34"/>
                    </a:lnTo>
                    <a:lnTo>
                      <a:pt x="750" y="36"/>
                    </a:lnTo>
                    <a:lnTo>
                      <a:pt x="752" y="36"/>
                    </a:lnTo>
                    <a:lnTo>
                      <a:pt x="752" y="36"/>
                    </a:lnTo>
                    <a:lnTo>
                      <a:pt x="754" y="36"/>
                    </a:lnTo>
                    <a:lnTo>
                      <a:pt x="754" y="36"/>
                    </a:lnTo>
                    <a:lnTo>
                      <a:pt x="750" y="36"/>
                    </a:lnTo>
                    <a:lnTo>
                      <a:pt x="750" y="36"/>
                    </a:lnTo>
                    <a:lnTo>
                      <a:pt x="748" y="38"/>
                    </a:lnTo>
                    <a:lnTo>
                      <a:pt x="748" y="38"/>
                    </a:lnTo>
                    <a:lnTo>
                      <a:pt x="746" y="38"/>
                    </a:lnTo>
                    <a:lnTo>
                      <a:pt x="746" y="38"/>
                    </a:lnTo>
                    <a:lnTo>
                      <a:pt x="744" y="38"/>
                    </a:lnTo>
                    <a:lnTo>
                      <a:pt x="744" y="38"/>
                    </a:lnTo>
                    <a:lnTo>
                      <a:pt x="744" y="40"/>
                    </a:lnTo>
                    <a:lnTo>
                      <a:pt x="744" y="40"/>
                    </a:lnTo>
                    <a:lnTo>
                      <a:pt x="746" y="44"/>
                    </a:lnTo>
                    <a:lnTo>
                      <a:pt x="746" y="44"/>
                    </a:lnTo>
                    <a:lnTo>
                      <a:pt x="748" y="44"/>
                    </a:lnTo>
                    <a:lnTo>
                      <a:pt x="748" y="44"/>
                    </a:lnTo>
                    <a:lnTo>
                      <a:pt x="750" y="46"/>
                    </a:lnTo>
                    <a:lnTo>
                      <a:pt x="750" y="46"/>
                    </a:lnTo>
                    <a:lnTo>
                      <a:pt x="750" y="46"/>
                    </a:lnTo>
                    <a:lnTo>
                      <a:pt x="752" y="46"/>
                    </a:lnTo>
                    <a:lnTo>
                      <a:pt x="752" y="46"/>
                    </a:lnTo>
                    <a:lnTo>
                      <a:pt x="754" y="46"/>
                    </a:lnTo>
                    <a:lnTo>
                      <a:pt x="754" y="46"/>
                    </a:lnTo>
                    <a:lnTo>
                      <a:pt x="756" y="46"/>
                    </a:lnTo>
                    <a:lnTo>
                      <a:pt x="756" y="46"/>
                    </a:lnTo>
                    <a:lnTo>
                      <a:pt x="756" y="46"/>
                    </a:lnTo>
                    <a:lnTo>
                      <a:pt x="756" y="46"/>
                    </a:lnTo>
                    <a:lnTo>
                      <a:pt x="756" y="48"/>
                    </a:lnTo>
                    <a:lnTo>
                      <a:pt x="756" y="48"/>
                    </a:lnTo>
                    <a:lnTo>
                      <a:pt x="758" y="48"/>
                    </a:lnTo>
                    <a:lnTo>
                      <a:pt x="758" y="48"/>
                    </a:lnTo>
                    <a:lnTo>
                      <a:pt x="758" y="48"/>
                    </a:lnTo>
                    <a:lnTo>
                      <a:pt x="758" y="48"/>
                    </a:lnTo>
                    <a:lnTo>
                      <a:pt x="754" y="50"/>
                    </a:lnTo>
                    <a:lnTo>
                      <a:pt x="754" y="50"/>
                    </a:lnTo>
                    <a:lnTo>
                      <a:pt x="754" y="50"/>
                    </a:lnTo>
                    <a:lnTo>
                      <a:pt x="754" y="50"/>
                    </a:lnTo>
                    <a:lnTo>
                      <a:pt x="752" y="50"/>
                    </a:lnTo>
                    <a:lnTo>
                      <a:pt x="752" y="50"/>
                    </a:lnTo>
                    <a:lnTo>
                      <a:pt x="752" y="50"/>
                    </a:lnTo>
                    <a:lnTo>
                      <a:pt x="752" y="50"/>
                    </a:lnTo>
                    <a:lnTo>
                      <a:pt x="752" y="50"/>
                    </a:lnTo>
                    <a:lnTo>
                      <a:pt x="752" y="50"/>
                    </a:lnTo>
                    <a:lnTo>
                      <a:pt x="748" y="50"/>
                    </a:lnTo>
                    <a:lnTo>
                      <a:pt x="748" y="50"/>
                    </a:lnTo>
                    <a:lnTo>
                      <a:pt x="746" y="52"/>
                    </a:lnTo>
                    <a:lnTo>
                      <a:pt x="746" y="52"/>
                    </a:lnTo>
                    <a:lnTo>
                      <a:pt x="746" y="52"/>
                    </a:lnTo>
                    <a:lnTo>
                      <a:pt x="746" y="52"/>
                    </a:lnTo>
                    <a:lnTo>
                      <a:pt x="744" y="54"/>
                    </a:lnTo>
                    <a:lnTo>
                      <a:pt x="744" y="54"/>
                    </a:lnTo>
                    <a:lnTo>
                      <a:pt x="746" y="54"/>
                    </a:lnTo>
                    <a:lnTo>
                      <a:pt x="746" y="54"/>
                    </a:lnTo>
                    <a:lnTo>
                      <a:pt x="750" y="54"/>
                    </a:lnTo>
                    <a:lnTo>
                      <a:pt x="750" y="54"/>
                    </a:lnTo>
                    <a:lnTo>
                      <a:pt x="748" y="56"/>
                    </a:lnTo>
                    <a:lnTo>
                      <a:pt x="748" y="56"/>
                    </a:lnTo>
                    <a:lnTo>
                      <a:pt x="750" y="56"/>
                    </a:lnTo>
                    <a:lnTo>
                      <a:pt x="750" y="56"/>
                    </a:lnTo>
                    <a:lnTo>
                      <a:pt x="748" y="56"/>
                    </a:lnTo>
                    <a:lnTo>
                      <a:pt x="748" y="56"/>
                    </a:lnTo>
                    <a:lnTo>
                      <a:pt x="746" y="58"/>
                    </a:lnTo>
                    <a:lnTo>
                      <a:pt x="746" y="58"/>
                    </a:lnTo>
                    <a:lnTo>
                      <a:pt x="744" y="58"/>
                    </a:lnTo>
                    <a:lnTo>
                      <a:pt x="744" y="58"/>
                    </a:lnTo>
                    <a:lnTo>
                      <a:pt x="742" y="60"/>
                    </a:lnTo>
                    <a:lnTo>
                      <a:pt x="742" y="60"/>
                    </a:lnTo>
                    <a:lnTo>
                      <a:pt x="740" y="60"/>
                    </a:lnTo>
                    <a:lnTo>
                      <a:pt x="740" y="60"/>
                    </a:lnTo>
                    <a:lnTo>
                      <a:pt x="736" y="62"/>
                    </a:lnTo>
                    <a:lnTo>
                      <a:pt x="736" y="62"/>
                    </a:lnTo>
                    <a:lnTo>
                      <a:pt x="734" y="62"/>
                    </a:lnTo>
                    <a:lnTo>
                      <a:pt x="734" y="62"/>
                    </a:lnTo>
                    <a:lnTo>
                      <a:pt x="732" y="62"/>
                    </a:lnTo>
                    <a:lnTo>
                      <a:pt x="732" y="62"/>
                    </a:lnTo>
                    <a:lnTo>
                      <a:pt x="732" y="62"/>
                    </a:lnTo>
                    <a:lnTo>
                      <a:pt x="732" y="62"/>
                    </a:lnTo>
                    <a:lnTo>
                      <a:pt x="730" y="62"/>
                    </a:lnTo>
                    <a:lnTo>
                      <a:pt x="730" y="62"/>
                    </a:lnTo>
                    <a:lnTo>
                      <a:pt x="730" y="62"/>
                    </a:lnTo>
                    <a:lnTo>
                      <a:pt x="730" y="62"/>
                    </a:lnTo>
                    <a:lnTo>
                      <a:pt x="728" y="64"/>
                    </a:lnTo>
                    <a:lnTo>
                      <a:pt x="728" y="64"/>
                    </a:lnTo>
                    <a:lnTo>
                      <a:pt x="728" y="66"/>
                    </a:lnTo>
                    <a:lnTo>
                      <a:pt x="728" y="66"/>
                    </a:lnTo>
                    <a:lnTo>
                      <a:pt x="728" y="68"/>
                    </a:lnTo>
                    <a:lnTo>
                      <a:pt x="728" y="68"/>
                    </a:lnTo>
                    <a:lnTo>
                      <a:pt x="728" y="68"/>
                    </a:lnTo>
                    <a:lnTo>
                      <a:pt x="728" y="68"/>
                    </a:lnTo>
                    <a:lnTo>
                      <a:pt x="728" y="68"/>
                    </a:lnTo>
                    <a:lnTo>
                      <a:pt x="728" y="68"/>
                    </a:lnTo>
                    <a:lnTo>
                      <a:pt x="726" y="70"/>
                    </a:lnTo>
                    <a:lnTo>
                      <a:pt x="726" y="70"/>
                    </a:lnTo>
                    <a:lnTo>
                      <a:pt x="726" y="70"/>
                    </a:lnTo>
                    <a:lnTo>
                      <a:pt x="726" y="70"/>
                    </a:lnTo>
                    <a:lnTo>
                      <a:pt x="724" y="70"/>
                    </a:lnTo>
                    <a:lnTo>
                      <a:pt x="724" y="70"/>
                    </a:lnTo>
                    <a:lnTo>
                      <a:pt x="722" y="68"/>
                    </a:lnTo>
                    <a:lnTo>
                      <a:pt x="722" y="68"/>
                    </a:lnTo>
                    <a:lnTo>
                      <a:pt x="722" y="68"/>
                    </a:lnTo>
                    <a:lnTo>
                      <a:pt x="722" y="68"/>
                    </a:lnTo>
                    <a:lnTo>
                      <a:pt x="724" y="66"/>
                    </a:lnTo>
                    <a:lnTo>
                      <a:pt x="724" y="66"/>
                    </a:lnTo>
                    <a:lnTo>
                      <a:pt x="726" y="64"/>
                    </a:lnTo>
                    <a:lnTo>
                      <a:pt x="726" y="64"/>
                    </a:lnTo>
                    <a:lnTo>
                      <a:pt x="726" y="64"/>
                    </a:lnTo>
                    <a:lnTo>
                      <a:pt x="728" y="62"/>
                    </a:lnTo>
                    <a:lnTo>
                      <a:pt x="728" y="62"/>
                    </a:lnTo>
                    <a:lnTo>
                      <a:pt x="730" y="60"/>
                    </a:lnTo>
                    <a:lnTo>
                      <a:pt x="730" y="60"/>
                    </a:lnTo>
                    <a:lnTo>
                      <a:pt x="732" y="60"/>
                    </a:lnTo>
                    <a:lnTo>
                      <a:pt x="732" y="60"/>
                    </a:lnTo>
                    <a:lnTo>
                      <a:pt x="730" y="58"/>
                    </a:lnTo>
                    <a:lnTo>
                      <a:pt x="730" y="58"/>
                    </a:lnTo>
                    <a:lnTo>
                      <a:pt x="728" y="58"/>
                    </a:lnTo>
                    <a:lnTo>
                      <a:pt x="728" y="58"/>
                    </a:lnTo>
                    <a:lnTo>
                      <a:pt x="724" y="58"/>
                    </a:lnTo>
                    <a:lnTo>
                      <a:pt x="724" y="58"/>
                    </a:lnTo>
                    <a:lnTo>
                      <a:pt x="724" y="58"/>
                    </a:lnTo>
                    <a:lnTo>
                      <a:pt x="724" y="58"/>
                    </a:lnTo>
                    <a:lnTo>
                      <a:pt x="722" y="58"/>
                    </a:lnTo>
                    <a:lnTo>
                      <a:pt x="722" y="58"/>
                    </a:lnTo>
                    <a:lnTo>
                      <a:pt x="724" y="58"/>
                    </a:lnTo>
                    <a:lnTo>
                      <a:pt x="724" y="58"/>
                    </a:lnTo>
                    <a:lnTo>
                      <a:pt x="724" y="58"/>
                    </a:lnTo>
                    <a:lnTo>
                      <a:pt x="724" y="58"/>
                    </a:lnTo>
                    <a:lnTo>
                      <a:pt x="728" y="58"/>
                    </a:lnTo>
                    <a:lnTo>
                      <a:pt x="728" y="58"/>
                    </a:lnTo>
                    <a:lnTo>
                      <a:pt x="730" y="58"/>
                    </a:lnTo>
                    <a:lnTo>
                      <a:pt x="730" y="58"/>
                    </a:lnTo>
                    <a:lnTo>
                      <a:pt x="730" y="58"/>
                    </a:lnTo>
                    <a:lnTo>
                      <a:pt x="730" y="58"/>
                    </a:lnTo>
                    <a:lnTo>
                      <a:pt x="734" y="56"/>
                    </a:lnTo>
                    <a:lnTo>
                      <a:pt x="734" y="56"/>
                    </a:lnTo>
                    <a:lnTo>
                      <a:pt x="734" y="56"/>
                    </a:lnTo>
                    <a:lnTo>
                      <a:pt x="734" y="56"/>
                    </a:lnTo>
                    <a:lnTo>
                      <a:pt x="736" y="56"/>
                    </a:lnTo>
                    <a:lnTo>
                      <a:pt x="736" y="56"/>
                    </a:lnTo>
                    <a:lnTo>
                      <a:pt x="738" y="54"/>
                    </a:lnTo>
                    <a:lnTo>
                      <a:pt x="738" y="54"/>
                    </a:lnTo>
                    <a:lnTo>
                      <a:pt x="740" y="54"/>
                    </a:lnTo>
                    <a:lnTo>
                      <a:pt x="740" y="54"/>
                    </a:lnTo>
                    <a:lnTo>
                      <a:pt x="740" y="52"/>
                    </a:lnTo>
                    <a:lnTo>
                      <a:pt x="740" y="52"/>
                    </a:lnTo>
                    <a:lnTo>
                      <a:pt x="740" y="50"/>
                    </a:lnTo>
                    <a:lnTo>
                      <a:pt x="740" y="50"/>
                    </a:lnTo>
                    <a:lnTo>
                      <a:pt x="738" y="50"/>
                    </a:lnTo>
                    <a:lnTo>
                      <a:pt x="738" y="50"/>
                    </a:lnTo>
                    <a:lnTo>
                      <a:pt x="740" y="50"/>
                    </a:lnTo>
                    <a:lnTo>
                      <a:pt x="740" y="50"/>
                    </a:lnTo>
                    <a:lnTo>
                      <a:pt x="740" y="48"/>
                    </a:lnTo>
                    <a:lnTo>
                      <a:pt x="740" y="48"/>
                    </a:lnTo>
                    <a:lnTo>
                      <a:pt x="740" y="48"/>
                    </a:lnTo>
                    <a:lnTo>
                      <a:pt x="740" y="48"/>
                    </a:lnTo>
                    <a:lnTo>
                      <a:pt x="742" y="48"/>
                    </a:lnTo>
                    <a:lnTo>
                      <a:pt x="742" y="48"/>
                    </a:lnTo>
                    <a:lnTo>
                      <a:pt x="742" y="48"/>
                    </a:lnTo>
                    <a:lnTo>
                      <a:pt x="744" y="48"/>
                    </a:lnTo>
                    <a:lnTo>
                      <a:pt x="744" y="48"/>
                    </a:lnTo>
                    <a:lnTo>
                      <a:pt x="746" y="48"/>
                    </a:lnTo>
                    <a:lnTo>
                      <a:pt x="746" y="48"/>
                    </a:lnTo>
                    <a:lnTo>
                      <a:pt x="746" y="48"/>
                    </a:lnTo>
                    <a:lnTo>
                      <a:pt x="746" y="48"/>
                    </a:lnTo>
                    <a:lnTo>
                      <a:pt x="746" y="48"/>
                    </a:lnTo>
                    <a:lnTo>
                      <a:pt x="746" y="48"/>
                    </a:lnTo>
                    <a:lnTo>
                      <a:pt x="748" y="48"/>
                    </a:lnTo>
                    <a:lnTo>
                      <a:pt x="748" y="48"/>
                    </a:lnTo>
                    <a:lnTo>
                      <a:pt x="748" y="46"/>
                    </a:lnTo>
                    <a:lnTo>
                      <a:pt x="748" y="46"/>
                    </a:lnTo>
                    <a:lnTo>
                      <a:pt x="746" y="44"/>
                    </a:lnTo>
                    <a:lnTo>
                      <a:pt x="746" y="44"/>
                    </a:lnTo>
                    <a:lnTo>
                      <a:pt x="746" y="44"/>
                    </a:lnTo>
                    <a:lnTo>
                      <a:pt x="746" y="44"/>
                    </a:lnTo>
                    <a:lnTo>
                      <a:pt x="744" y="44"/>
                    </a:lnTo>
                    <a:lnTo>
                      <a:pt x="744" y="44"/>
                    </a:lnTo>
                    <a:lnTo>
                      <a:pt x="742" y="44"/>
                    </a:lnTo>
                    <a:lnTo>
                      <a:pt x="742" y="44"/>
                    </a:lnTo>
                    <a:lnTo>
                      <a:pt x="740" y="46"/>
                    </a:lnTo>
                    <a:lnTo>
                      <a:pt x="740" y="46"/>
                    </a:lnTo>
                    <a:lnTo>
                      <a:pt x="738" y="46"/>
                    </a:lnTo>
                    <a:lnTo>
                      <a:pt x="738" y="46"/>
                    </a:lnTo>
                    <a:lnTo>
                      <a:pt x="738" y="46"/>
                    </a:lnTo>
                    <a:lnTo>
                      <a:pt x="738" y="46"/>
                    </a:lnTo>
                    <a:lnTo>
                      <a:pt x="736" y="46"/>
                    </a:lnTo>
                    <a:lnTo>
                      <a:pt x="736" y="46"/>
                    </a:lnTo>
                    <a:lnTo>
                      <a:pt x="734" y="44"/>
                    </a:lnTo>
                    <a:lnTo>
                      <a:pt x="734" y="44"/>
                    </a:lnTo>
                    <a:lnTo>
                      <a:pt x="734" y="44"/>
                    </a:lnTo>
                    <a:lnTo>
                      <a:pt x="734" y="44"/>
                    </a:lnTo>
                    <a:lnTo>
                      <a:pt x="732" y="44"/>
                    </a:lnTo>
                    <a:lnTo>
                      <a:pt x="732" y="44"/>
                    </a:lnTo>
                    <a:lnTo>
                      <a:pt x="730" y="42"/>
                    </a:lnTo>
                    <a:lnTo>
                      <a:pt x="730" y="42"/>
                    </a:lnTo>
                    <a:lnTo>
                      <a:pt x="730" y="42"/>
                    </a:lnTo>
                    <a:lnTo>
                      <a:pt x="730" y="42"/>
                    </a:lnTo>
                    <a:lnTo>
                      <a:pt x="728" y="44"/>
                    </a:lnTo>
                    <a:lnTo>
                      <a:pt x="728" y="44"/>
                    </a:lnTo>
                    <a:lnTo>
                      <a:pt x="726" y="44"/>
                    </a:lnTo>
                    <a:lnTo>
                      <a:pt x="726" y="44"/>
                    </a:lnTo>
                    <a:lnTo>
                      <a:pt x="724" y="46"/>
                    </a:lnTo>
                    <a:lnTo>
                      <a:pt x="724" y="46"/>
                    </a:lnTo>
                    <a:lnTo>
                      <a:pt x="724" y="46"/>
                    </a:lnTo>
                    <a:lnTo>
                      <a:pt x="724" y="46"/>
                    </a:lnTo>
                    <a:lnTo>
                      <a:pt x="722" y="46"/>
                    </a:lnTo>
                    <a:lnTo>
                      <a:pt x="722" y="46"/>
                    </a:lnTo>
                    <a:lnTo>
                      <a:pt x="722" y="46"/>
                    </a:lnTo>
                    <a:lnTo>
                      <a:pt x="722" y="46"/>
                    </a:lnTo>
                    <a:lnTo>
                      <a:pt x="720" y="50"/>
                    </a:lnTo>
                    <a:lnTo>
                      <a:pt x="720" y="50"/>
                    </a:lnTo>
                    <a:lnTo>
                      <a:pt x="718" y="50"/>
                    </a:lnTo>
                    <a:lnTo>
                      <a:pt x="718" y="50"/>
                    </a:lnTo>
                    <a:lnTo>
                      <a:pt x="718" y="50"/>
                    </a:lnTo>
                    <a:lnTo>
                      <a:pt x="718" y="50"/>
                    </a:lnTo>
                    <a:lnTo>
                      <a:pt x="714" y="50"/>
                    </a:lnTo>
                    <a:lnTo>
                      <a:pt x="714" y="50"/>
                    </a:lnTo>
                    <a:lnTo>
                      <a:pt x="714" y="50"/>
                    </a:lnTo>
                    <a:lnTo>
                      <a:pt x="714" y="50"/>
                    </a:lnTo>
                    <a:lnTo>
                      <a:pt x="710" y="52"/>
                    </a:lnTo>
                    <a:lnTo>
                      <a:pt x="710" y="52"/>
                    </a:lnTo>
                    <a:lnTo>
                      <a:pt x="710" y="52"/>
                    </a:lnTo>
                    <a:lnTo>
                      <a:pt x="710" y="52"/>
                    </a:lnTo>
                    <a:lnTo>
                      <a:pt x="708" y="52"/>
                    </a:lnTo>
                    <a:lnTo>
                      <a:pt x="708" y="52"/>
                    </a:lnTo>
                    <a:lnTo>
                      <a:pt x="710" y="54"/>
                    </a:lnTo>
                    <a:lnTo>
                      <a:pt x="710" y="54"/>
                    </a:lnTo>
                    <a:lnTo>
                      <a:pt x="716" y="54"/>
                    </a:lnTo>
                    <a:lnTo>
                      <a:pt x="716" y="54"/>
                    </a:lnTo>
                    <a:lnTo>
                      <a:pt x="716" y="54"/>
                    </a:lnTo>
                    <a:lnTo>
                      <a:pt x="716" y="54"/>
                    </a:lnTo>
                    <a:lnTo>
                      <a:pt x="716" y="54"/>
                    </a:lnTo>
                    <a:lnTo>
                      <a:pt x="716" y="54"/>
                    </a:lnTo>
                    <a:lnTo>
                      <a:pt x="718" y="54"/>
                    </a:lnTo>
                    <a:lnTo>
                      <a:pt x="718" y="54"/>
                    </a:lnTo>
                    <a:lnTo>
                      <a:pt x="718" y="54"/>
                    </a:lnTo>
                    <a:lnTo>
                      <a:pt x="718" y="56"/>
                    </a:lnTo>
                    <a:lnTo>
                      <a:pt x="718" y="56"/>
                    </a:lnTo>
                    <a:lnTo>
                      <a:pt x="718" y="56"/>
                    </a:lnTo>
                    <a:lnTo>
                      <a:pt x="718" y="56"/>
                    </a:lnTo>
                    <a:lnTo>
                      <a:pt x="716" y="58"/>
                    </a:lnTo>
                    <a:lnTo>
                      <a:pt x="716" y="58"/>
                    </a:lnTo>
                    <a:lnTo>
                      <a:pt x="714" y="58"/>
                    </a:lnTo>
                    <a:lnTo>
                      <a:pt x="714" y="58"/>
                    </a:lnTo>
                    <a:lnTo>
                      <a:pt x="714" y="58"/>
                    </a:lnTo>
                    <a:lnTo>
                      <a:pt x="714" y="58"/>
                    </a:lnTo>
                    <a:lnTo>
                      <a:pt x="712" y="56"/>
                    </a:lnTo>
                    <a:lnTo>
                      <a:pt x="712" y="56"/>
                    </a:lnTo>
                    <a:lnTo>
                      <a:pt x="710" y="56"/>
                    </a:lnTo>
                    <a:lnTo>
                      <a:pt x="710" y="56"/>
                    </a:lnTo>
                    <a:lnTo>
                      <a:pt x="710" y="56"/>
                    </a:lnTo>
                    <a:lnTo>
                      <a:pt x="710" y="56"/>
                    </a:lnTo>
                    <a:lnTo>
                      <a:pt x="708" y="58"/>
                    </a:lnTo>
                    <a:lnTo>
                      <a:pt x="708" y="58"/>
                    </a:lnTo>
                    <a:lnTo>
                      <a:pt x="710" y="60"/>
                    </a:lnTo>
                    <a:lnTo>
                      <a:pt x="710" y="60"/>
                    </a:lnTo>
                    <a:lnTo>
                      <a:pt x="710" y="60"/>
                    </a:lnTo>
                    <a:lnTo>
                      <a:pt x="710" y="60"/>
                    </a:lnTo>
                    <a:lnTo>
                      <a:pt x="710" y="62"/>
                    </a:lnTo>
                    <a:lnTo>
                      <a:pt x="710" y="62"/>
                    </a:lnTo>
                    <a:lnTo>
                      <a:pt x="708" y="62"/>
                    </a:lnTo>
                    <a:lnTo>
                      <a:pt x="708" y="62"/>
                    </a:lnTo>
                    <a:lnTo>
                      <a:pt x="708" y="62"/>
                    </a:lnTo>
                    <a:lnTo>
                      <a:pt x="708" y="62"/>
                    </a:lnTo>
                    <a:lnTo>
                      <a:pt x="706" y="62"/>
                    </a:lnTo>
                    <a:lnTo>
                      <a:pt x="706" y="62"/>
                    </a:lnTo>
                    <a:lnTo>
                      <a:pt x="706" y="62"/>
                    </a:lnTo>
                    <a:lnTo>
                      <a:pt x="706" y="62"/>
                    </a:lnTo>
                    <a:lnTo>
                      <a:pt x="706" y="62"/>
                    </a:lnTo>
                    <a:lnTo>
                      <a:pt x="706" y="62"/>
                    </a:lnTo>
                    <a:lnTo>
                      <a:pt x="708" y="64"/>
                    </a:lnTo>
                    <a:lnTo>
                      <a:pt x="708" y="64"/>
                    </a:lnTo>
                    <a:lnTo>
                      <a:pt x="704" y="64"/>
                    </a:lnTo>
                    <a:lnTo>
                      <a:pt x="704" y="64"/>
                    </a:lnTo>
                    <a:lnTo>
                      <a:pt x="702" y="64"/>
                    </a:lnTo>
                    <a:lnTo>
                      <a:pt x="702" y="64"/>
                    </a:lnTo>
                    <a:lnTo>
                      <a:pt x="702" y="64"/>
                    </a:lnTo>
                    <a:lnTo>
                      <a:pt x="702" y="64"/>
                    </a:lnTo>
                    <a:lnTo>
                      <a:pt x="700" y="64"/>
                    </a:lnTo>
                    <a:lnTo>
                      <a:pt x="700" y="64"/>
                    </a:lnTo>
                    <a:lnTo>
                      <a:pt x="698" y="64"/>
                    </a:lnTo>
                    <a:lnTo>
                      <a:pt x="698" y="64"/>
                    </a:lnTo>
                    <a:lnTo>
                      <a:pt x="698" y="64"/>
                    </a:lnTo>
                    <a:lnTo>
                      <a:pt x="698" y="64"/>
                    </a:lnTo>
                    <a:lnTo>
                      <a:pt x="694" y="64"/>
                    </a:lnTo>
                    <a:lnTo>
                      <a:pt x="694" y="64"/>
                    </a:lnTo>
                    <a:lnTo>
                      <a:pt x="692" y="64"/>
                    </a:lnTo>
                    <a:lnTo>
                      <a:pt x="690" y="64"/>
                    </a:lnTo>
                    <a:lnTo>
                      <a:pt x="690" y="64"/>
                    </a:lnTo>
                    <a:lnTo>
                      <a:pt x="680" y="64"/>
                    </a:lnTo>
                    <a:lnTo>
                      <a:pt x="680" y="64"/>
                    </a:lnTo>
                    <a:lnTo>
                      <a:pt x="674" y="62"/>
                    </a:lnTo>
                    <a:lnTo>
                      <a:pt x="674" y="62"/>
                    </a:lnTo>
                    <a:lnTo>
                      <a:pt x="672" y="62"/>
                    </a:lnTo>
                    <a:lnTo>
                      <a:pt x="672" y="62"/>
                    </a:lnTo>
                    <a:lnTo>
                      <a:pt x="670" y="60"/>
                    </a:lnTo>
                    <a:lnTo>
                      <a:pt x="670" y="60"/>
                    </a:lnTo>
                    <a:lnTo>
                      <a:pt x="668" y="60"/>
                    </a:lnTo>
                    <a:lnTo>
                      <a:pt x="668" y="60"/>
                    </a:lnTo>
                    <a:lnTo>
                      <a:pt x="666" y="60"/>
                    </a:lnTo>
                    <a:lnTo>
                      <a:pt x="666" y="62"/>
                    </a:lnTo>
                    <a:lnTo>
                      <a:pt x="666" y="62"/>
                    </a:lnTo>
                    <a:lnTo>
                      <a:pt x="664" y="62"/>
                    </a:lnTo>
                    <a:lnTo>
                      <a:pt x="664" y="62"/>
                    </a:lnTo>
                    <a:lnTo>
                      <a:pt x="664" y="60"/>
                    </a:lnTo>
                    <a:lnTo>
                      <a:pt x="664" y="60"/>
                    </a:lnTo>
                    <a:lnTo>
                      <a:pt x="662" y="60"/>
                    </a:lnTo>
                    <a:lnTo>
                      <a:pt x="662" y="60"/>
                    </a:lnTo>
                    <a:lnTo>
                      <a:pt x="666" y="58"/>
                    </a:lnTo>
                    <a:lnTo>
                      <a:pt x="666" y="58"/>
                    </a:lnTo>
                    <a:lnTo>
                      <a:pt x="666" y="58"/>
                    </a:lnTo>
                    <a:lnTo>
                      <a:pt x="666" y="58"/>
                    </a:lnTo>
                    <a:lnTo>
                      <a:pt x="668" y="58"/>
                    </a:lnTo>
                    <a:lnTo>
                      <a:pt x="668" y="58"/>
                    </a:lnTo>
                    <a:lnTo>
                      <a:pt x="668" y="58"/>
                    </a:lnTo>
                    <a:lnTo>
                      <a:pt x="668" y="58"/>
                    </a:lnTo>
                    <a:lnTo>
                      <a:pt x="668" y="56"/>
                    </a:lnTo>
                    <a:lnTo>
                      <a:pt x="668" y="56"/>
                    </a:lnTo>
                    <a:lnTo>
                      <a:pt x="666" y="56"/>
                    </a:lnTo>
                    <a:lnTo>
                      <a:pt x="666" y="56"/>
                    </a:lnTo>
                    <a:lnTo>
                      <a:pt x="666" y="56"/>
                    </a:lnTo>
                    <a:lnTo>
                      <a:pt x="664" y="56"/>
                    </a:lnTo>
                    <a:lnTo>
                      <a:pt x="664" y="56"/>
                    </a:lnTo>
                    <a:lnTo>
                      <a:pt x="662" y="56"/>
                    </a:lnTo>
                    <a:lnTo>
                      <a:pt x="662" y="56"/>
                    </a:lnTo>
                    <a:lnTo>
                      <a:pt x="662" y="56"/>
                    </a:lnTo>
                    <a:lnTo>
                      <a:pt x="662" y="54"/>
                    </a:lnTo>
                    <a:lnTo>
                      <a:pt x="662" y="54"/>
                    </a:lnTo>
                    <a:lnTo>
                      <a:pt x="660" y="54"/>
                    </a:lnTo>
                    <a:lnTo>
                      <a:pt x="662" y="54"/>
                    </a:lnTo>
                    <a:lnTo>
                      <a:pt x="662" y="54"/>
                    </a:lnTo>
                    <a:lnTo>
                      <a:pt x="662" y="54"/>
                    </a:lnTo>
                    <a:lnTo>
                      <a:pt x="662" y="54"/>
                    </a:lnTo>
                    <a:lnTo>
                      <a:pt x="662" y="52"/>
                    </a:lnTo>
                    <a:lnTo>
                      <a:pt x="662" y="52"/>
                    </a:lnTo>
                    <a:lnTo>
                      <a:pt x="656" y="52"/>
                    </a:lnTo>
                    <a:lnTo>
                      <a:pt x="656" y="52"/>
                    </a:lnTo>
                    <a:lnTo>
                      <a:pt x="654" y="54"/>
                    </a:lnTo>
                    <a:lnTo>
                      <a:pt x="654" y="54"/>
                    </a:lnTo>
                    <a:lnTo>
                      <a:pt x="648" y="54"/>
                    </a:lnTo>
                    <a:lnTo>
                      <a:pt x="648" y="54"/>
                    </a:lnTo>
                    <a:lnTo>
                      <a:pt x="646" y="54"/>
                    </a:lnTo>
                    <a:lnTo>
                      <a:pt x="646" y="54"/>
                    </a:lnTo>
                    <a:lnTo>
                      <a:pt x="642" y="54"/>
                    </a:lnTo>
                    <a:lnTo>
                      <a:pt x="642" y="54"/>
                    </a:lnTo>
                    <a:lnTo>
                      <a:pt x="638" y="56"/>
                    </a:lnTo>
                    <a:lnTo>
                      <a:pt x="638" y="56"/>
                    </a:lnTo>
                    <a:lnTo>
                      <a:pt x="636" y="56"/>
                    </a:lnTo>
                    <a:lnTo>
                      <a:pt x="636" y="56"/>
                    </a:lnTo>
                    <a:lnTo>
                      <a:pt x="632" y="58"/>
                    </a:lnTo>
                    <a:lnTo>
                      <a:pt x="632" y="58"/>
                    </a:lnTo>
                    <a:lnTo>
                      <a:pt x="632" y="58"/>
                    </a:lnTo>
                    <a:lnTo>
                      <a:pt x="632" y="58"/>
                    </a:lnTo>
                    <a:lnTo>
                      <a:pt x="632" y="60"/>
                    </a:lnTo>
                    <a:lnTo>
                      <a:pt x="632" y="60"/>
                    </a:lnTo>
                    <a:lnTo>
                      <a:pt x="632" y="62"/>
                    </a:lnTo>
                    <a:lnTo>
                      <a:pt x="636" y="62"/>
                    </a:lnTo>
                    <a:lnTo>
                      <a:pt x="636" y="62"/>
                    </a:lnTo>
                    <a:lnTo>
                      <a:pt x="638" y="62"/>
                    </a:lnTo>
                    <a:lnTo>
                      <a:pt x="638" y="62"/>
                    </a:lnTo>
                    <a:lnTo>
                      <a:pt x="638" y="62"/>
                    </a:lnTo>
                    <a:lnTo>
                      <a:pt x="638" y="62"/>
                    </a:lnTo>
                    <a:lnTo>
                      <a:pt x="634" y="64"/>
                    </a:lnTo>
                    <a:lnTo>
                      <a:pt x="634" y="64"/>
                    </a:lnTo>
                    <a:lnTo>
                      <a:pt x="632" y="64"/>
                    </a:lnTo>
                    <a:lnTo>
                      <a:pt x="632" y="64"/>
                    </a:lnTo>
                    <a:lnTo>
                      <a:pt x="632" y="64"/>
                    </a:lnTo>
                    <a:lnTo>
                      <a:pt x="632" y="64"/>
                    </a:lnTo>
                    <a:lnTo>
                      <a:pt x="632" y="66"/>
                    </a:lnTo>
                    <a:lnTo>
                      <a:pt x="632" y="66"/>
                    </a:lnTo>
                    <a:lnTo>
                      <a:pt x="630" y="68"/>
                    </a:lnTo>
                    <a:lnTo>
                      <a:pt x="630" y="68"/>
                    </a:lnTo>
                    <a:lnTo>
                      <a:pt x="630" y="70"/>
                    </a:lnTo>
                    <a:lnTo>
                      <a:pt x="630" y="70"/>
                    </a:lnTo>
                    <a:lnTo>
                      <a:pt x="630" y="72"/>
                    </a:lnTo>
                    <a:lnTo>
                      <a:pt x="630" y="72"/>
                    </a:lnTo>
                    <a:lnTo>
                      <a:pt x="630" y="74"/>
                    </a:lnTo>
                    <a:lnTo>
                      <a:pt x="630" y="74"/>
                    </a:lnTo>
                    <a:lnTo>
                      <a:pt x="630" y="72"/>
                    </a:lnTo>
                    <a:lnTo>
                      <a:pt x="630" y="72"/>
                    </a:lnTo>
                    <a:lnTo>
                      <a:pt x="628" y="72"/>
                    </a:lnTo>
                    <a:lnTo>
                      <a:pt x="628" y="72"/>
                    </a:lnTo>
                    <a:lnTo>
                      <a:pt x="626" y="72"/>
                    </a:lnTo>
                    <a:lnTo>
                      <a:pt x="626" y="72"/>
                    </a:lnTo>
                    <a:lnTo>
                      <a:pt x="628" y="72"/>
                    </a:lnTo>
                    <a:lnTo>
                      <a:pt x="628" y="72"/>
                    </a:lnTo>
                    <a:lnTo>
                      <a:pt x="628" y="70"/>
                    </a:lnTo>
                    <a:lnTo>
                      <a:pt x="628" y="70"/>
                    </a:lnTo>
                    <a:lnTo>
                      <a:pt x="628" y="68"/>
                    </a:lnTo>
                    <a:lnTo>
                      <a:pt x="628" y="68"/>
                    </a:lnTo>
                    <a:lnTo>
                      <a:pt x="626" y="68"/>
                    </a:lnTo>
                    <a:lnTo>
                      <a:pt x="626" y="68"/>
                    </a:lnTo>
                    <a:lnTo>
                      <a:pt x="626" y="66"/>
                    </a:lnTo>
                    <a:lnTo>
                      <a:pt x="626" y="66"/>
                    </a:lnTo>
                    <a:lnTo>
                      <a:pt x="624" y="66"/>
                    </a:lnTo>
                    <a:lnTo>
                      <a:pt x="624" y="66"/>
                    </a:lnTo>
                    <a:lnTo>
                      <a:pt x="624" y="66"/>
                    </a:lnTo>
                    <a:lnTo>
                      <a:pt x="624" y="66"/>
                    </a:lnTo>
                    <a:lnTo>
                      <a:pt x="624" y="64"/>
                    </a:lnTo>
                    <a:lnTo>
                      <a:pt x="624" y="64"/>
                    </a:lnTo>
                    <a:lnTo>
                      <a:pt x="624" y="64"/>
                    </a:lnTo>
                    <a:lnTo>
                      <a:pt x="624" y="64"/>
                    </a:lnTo>
                    <a:lnTo>
                      <a:pt x="622" y="64"/>
                    </a:lnTo>
                    <a:lnTo>
                      <a:pt x="622" y="64"/>
                    </a:lnTo>
                    <a:lnTo>
                      <a:pt x="622" y="64"/>
                    </a:lnTo>
                    <a:lnTo>
                      <a:pt x="622" y="64"/>
                    </a:lnTo>
                    <a:lnTo>
                      <a:pt x="620" y="64"/>
                    </a:lnTo>
                    <a:lnTo>
                      <a:pt x="620" y="64"/>
                    </a:lnTo>
                    <a:lnTo>
                      <a:pt x="620" y="64"/>
                    </a:lnTo>
                    <a:lnTo>
                      <a:pt x="620" y="64"/>
                    </a:lnTo>
                    <a:lnTo>
                      <a:pt x="622" y="62"/>
                    </a:lnTo>
                    <a:lnTo>
                      <a:pt x="622" y="62"/>
                    </a:lnTo>
                    <a:lnTo>
                      <a:pt x="624" y="62"/>
                    </a:lnTo>
                    <a:lnTo>
                      <a:pt x="624" y="62"/>
                    </a:lnTo>
                    <a:lnTo>
                      <a:pt x="626" y="60"/>
                    </a:lnTo>
                    <a:lnTo>
                      <a:pt x="626" y="60"/>
                    </a:lnTo>
                    <a:lnTo>
                      <a:pt x="624" y="60"/>
                    </a:lnTo>
                    <a:lnTo>
                      <a:pt x="624" y="60"/>
                    </a:lnTo>
                    <a:lnTo>
                      <a:pt x="624" y="60"/>
                    </a:lnTo>
                    <a:lnTo>
                      <a:pt x="608" y="62"/>
                    </a:lnTo>
                    <a:lnTo>
                      <a:pt x="608" y="62"/>
                    </a:lnTo>
                    <a:lnTo>
                      <a:pt x="594" y="64"/>
                    </a:lnTo>
                    <a:lnTo>
                      <a:pt x="594" y="64"/>
                    </a:lnTo>
                    <a:lnTo>
                      <a:pt x="588" y="64"/>
                    </a:lnTo>
                    <a:lnTo>
                      <a:pt x="588" y="64"/>
                    </a:lnTo>
                    <a:lnTo>
                      <a:pt x="584" y="64"/>
                    </a:lnTo>
                    <a:lnTo>
                      <a:pt x="584" y="64"/>
                    </a:lnTo>
                    <a:lnTo>
                      <a:pt x="578" y="64"/>
                    </a:lnTo>
                    <a:lnTo>
                      <a:pt x="578" y="64"/>
                    </a:lnTo>
                    <a:lnTo>
                      <a:pt x="580" y="62"/>
                    </a:lnTo>
                    <a:lnTo>
                      <a:pt x="580" y="62"/>
                    </a:lnTo>
                    <a:lnTo>
                      <a:pt x="580" y="62"/>
                    </a:lnTo>
                    <a:lnTo>
                      <a:pt x="580" y="62"/>
                    </a:lnTo>
                    <a:lnTo>
                      <a:pt x="584" y="60"/>
                    </a:lnTo>
                    <a:lnTo>
                      <a:pt x="584" y="60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6" y="60"/>
                    </a:lnTo>
                    <a:lnTo>
                      <a:pt x="588" y="60"/>
                    </a:lnTo>
                    <a:lnTo>
                      <a:pt x="588" y="60"/>
                    </a:lnTo>
                    <a:lnTo>
                      <a:pt x="588" y="60"/>
                    </a:lnTo>
                    <a:lnTo>
                      <a:pt x="588" y="60"/>
                    </a:lnTo>
                    <a:lnTo>
                      <a:pt x="590" y="60"/>
                    </a:lnTo>
                    <a:lnTo>
                      <a:pt x="590" y="60"/>
                    </a:lnTo>
                    <a:lnTo>
                      <a:pt x="592" y="60"/>
                    </a:lnTo>
                    <a:lnTo>
                      <a:pt x="592" y="60"/>
                    </a:lnTo>
                    <a:lnTo>
                      <a:pt x="592" y="58"/>
                    </a:lnTo>
                    <a:lnTo>
                      <a:pt x="592" y="58"/>
                    </a:lnTo>
                    <a:lnTo>
                      <a:pt x="594" y="58"/>
                    </a:lnTo>
                    <a:lnTo>
                      <a:pt x="594" y="56"/>
                    </a:lnTo>
                    <a:lnTo>
                      <a:pt x="594" y="56"/>
                    </a:lnTo>
                    <a:lnTo>
                      <a:pt x="592" y="56"/>
                    </a:lnTo>
                    <a:lnTo>
                      <a:pt x="592" y="56"/>
                    </a:lnTo>
                    <a:lnTo>
                      <a:pt x="590" y="52"/>
                    </a:lnTo>
                    <a:lnTo>
                      <a:pt x="590" y="52"/>
                    </a:lnTo>
                    <a:lnTo>
                      <a:pt x="586" y="52"/>
                    </a:lnTo>
                    <a:lnTo>
                      <a:pt x="586" y="52"/>
                    </a:lnTo>
                    <a:lnTo>
                      <a:pt x="584" y="52"/>
                    </a:lnTo>
                    <a:lnTo>
                      <a:pt x="582" y="52"/>
                    </a:lnTo>
                    <a:lnTo>
                      <a:pt x="582" y="52"/>
                    </a:lnTo>
                    <a:lnTo>
                      <a:pt x="582" y="52"/>
                    </a:lnTo>
                    <a:lnTo>
                      <a:pt x="582" y="52"/>
                    </a:lnTo>
                    <a:lnTo>
                      <a:pt x="568" y="50"/>
                    </a:lnTo>
                    <a:lnTo>
                      <a:pt x="568" y="50"/>
                    </a:lnTo>
                    <a:lnTo>
                      <a:pt x="566" y="50"/>
                    </a:lnTo>
                    <a:lnTo>
                      <a:pt x="566" y="50"/>
                    </a:lnTo>
                    <a:lnTo>
                      <a:pt x="564" y="48"/>
                    </a:lnTo>
                    <a:lnTo>
                      <a:pt x="564" y="48"/>
                    </a:lnTo>
                    <a:lnTo>
                      <a:pt x="562" y="48"/>
                    </a:lnTo>
                    <a:lnTo>
                      <a:pt x="562" y="48"/>
                    </a:lnTo>
                    <a:lnTo>
                      <a:pt x="560" y="48"/>
                    </a:lnTo>
                    <a:lnTo>
                      <a:pt x="560" y="48"/>
                    </a:lnTo>
                    <a:lnTo>
                      <a:pt x="558" y="48"/>
                    </a:lnTo>
                    <a:lnTo>
                      <a:pt x="558" y="48"/>
                    </a:lnTo>
                    <a:lnTo>
                      <a:pt x="556" y="46"/>
                    </a:lnTo>
                    <a:lnTo>
                      <a:pt x="55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0" y="44"/>
                    </a:lnTo>
                    <a:lnTo>
                      <a:pt x="542" y="42"/>
                    </a:lnTo>
                    <a:lnTo>
                      <a:pt x="542" y="42"/>
                    </a:lnTo>
                    <a:lnTo>
                      <a:pt x="540" y="44"/>
                    </a:lnTo>
                    <a:lnTo>
                      <a:pt x="540" y="44"/>
                    </a:lnTo>
                    <a:lnTo>
                      <a:pt x="540" y="44"/>
                    </a:lnTo>
                    <a:lnTo>
                      <a:pt x="536" y="44"/>
                    </a:lnTo>
                    <a:lnTo>
                      <a:pt x="536" y="44"/>
                    </a:lnTo>
                    <a:lnTo>
                      <a:pt x="534" y="46"/>
                    </a:lnTo>
                    <a:lnTo>
                      <a:pt x="534" y="46"/>
                    </a:lnTo>
                    <a:lnTo>
                      <a:pt x="532" y="46"/>
                    </a:lnTo>
                    <a:lnTo>
                      <a:pt x="532" y="46"/>
                    </a:lnTo>
                    <a:lnTo>
                      <a:pt x="530" y="48"/>
                    </a:lnTo>
                    <a:lnTo>
                      <a:pt x="526" y="48"/>
                    </a:lnTo>
                    <a:lnTo>
                      <a:pt x="526" y="48"/>
                    </a:lnTo>
                    <a:lnTo>
                      <a:pt x="526" y="48"/>
                    </a:lnTo>
                    <a:lnTo>
                      <a:pt x="526" y="48"/>
                    </a:lnTo>
                    <a:lnTo>
                      <a:pt x="526" y="48"/>
                    </a:lnTo>
                    <a:lnTo>
                      <a:pt x="526" y="48"/>
                    </a:lnTo>
                    <a:lnTo>
                      <a:pt x="528" y="46"/>
                    </a:lnTo>
                    <a:lnTo>
                      <a:pt x="528" y="46"/>
                    </a:lnTo>
                    <a:lnTo>
                      <a:pt x="528" y="46"/>
                    </a:lnTo>
                    <a:lnTo>
                      <a:pt x="528" y="46"/>
                    </a:lnTo>
                    <a:lnTo>
                      <a:pt x="528" y="46"/>
                    </a:lnTo>
                    <a:lnTo>
                      <a:pt x="528" y="46"/>
                    </a:lnTo>
                    <a:lnTo>
                      <a:pt x="530" y="46"/>
                    </a:lnTo>
                    <a:lnTo>
                      <a:pt x="530" y="44"/>
                    </a:lnTo>
                    <a:lnTo>
                      <a:pt x="530" y="44"/>
                    </a:lnTo>
                    <a:lnTo>
                      <a:pt x="532" y="42"/>
                    </a:lnTo>
                    <a:lnTo>
                      <a:pt x="532" y="42"/>
                    </a:lnTo>
                    <a:lnTo>
                      <a:pt x="534" y="40"/>
                    </a:lnTo>
                    <a:lnTo>
                      <a:pt x="534" y="40"/>
                    </a:lnTo>
                    <a:lnTo>
                      <a:pt x="532" y="40"/>
                    </a:lnTo>
                    <a:lnTo>
                      <a:pt x="532" y="40"/>
                    </a:lnTo>
                    <a:lnTo>
                      <a:pt x="530" y="40"/>
                    </a:lnTo>
                    <a:lnTo>
                      <a:pt x="530" y="40"/>
                    </a:lnTo>
                    <a:lnTo>
                      <a:pt x="528" y="40"/>
                    </a:lnTo>
                    <a:lnTo>
                      <a:pt x="528" y="40"/>
                    </a:lnTo>
                    <a:lnTo>
                      <a:pt x="526" y="40"/>
                    </a:lnTo>
                    <a:lnTo>
                      <a:pt x="526" y="40"/>
                    </a:lnTo>
                    <a:lnTo>
                      <a:pt x="522" y="44"/>
                    </a:lnTo>
                    <a:lnTo>
                      <a:pt x="516" y="46"/>
                    </a:lnTo>
                    <a:lnTo>
                      <a:pt x="516" y="46"/>
                    </a:lnTo>
                    <a:lnTo>
                      <a:pt x="512" y="46"/>
                    </a:lnTo>
                    <a:lnTo>
                      <a:pt x="512" y="46"/>
                    </a:lnTo>
                    <a:lnTo>
                      <a:pt x="512" y="46"/>
                    </a:lnTo>
                    <a:lnTo>
                      <a:pt x="512" y="46"/>
                    </a:lnTo>
                    <a:lnTo>
                      <a:pt x="510" y="46"/>
                    </a:lnTo>
                    <a:lnTo>
                      <a:pt x="510" y="46"/>
                    </a:lnTo>
                    <a:lnTo>
                      <a:pt x="510" y="46"/>
                    </a:lnTo>
                    <a:lnTo>
                      <a:pt x="510" y="46"/>
                    </a:lnTo>
                    <a:lnTo>
                      <a:pt x="512" y="44"/>
                    </a:lnTo>
                    <a:lnTo>
                      <a:pt x="512" y="44"/>
                    </a:lnTo>
                    <a:lnTo>
                      <a:pt x="512" y="40"/>
                    </a:lnTo>
                    <a:lnTo>
                      <a:pt x="512" y="40"/>
                    </a:lnTo>
                    <a:lnTo>
                      <a:pt x="514" y="38"/>
                    </a:lnTo>
                    <a:lnTo>
                      <a:pt x="514" y="38"/>
                    </a:lnTo>
                    <a:lnTo>
                      <a:pt x="514" y="36"/>
                    </a:lnTo>
                    <a:lnTo>
                      <a:pt x="514" y="36"/>
                    </a:lnTo>
                    <a:lnTo>
                      <a:pt x="512" y="36"/>
                    </a:lnTo>
                    <a:lnTo>
                      <a:pt x="512" y="36"/>
                    </a:lnTo>
                    <a:lnTo>
                      <a:pt x="510" y="34"/>
                    </a:lnTo>
                    <a:lnTo>
                      <a:pt x="510" y="34"/>
                    </a:lnTo>
                    <a:lnTo>
                      <a:pt x="510" y="34"/>
                    </a:lnTo>
                    <a:lnTo>
                      <a:pt x="510" y="34"/>
                    </a:lnTo>
                    <a:lnTo>
                      <a:pt x="508" y="36"/>
                    </a:lnTo>
                    <a:lnTo>
                      <a:pt x="508" y="36"/>
                    </a:lnTo>
                    <a:lnTo>
                      <a:pt x="508" y="36"/>
                    </a:lnTo>
                    <a:lnTo>
                      <a:pt x="508" y="36"/>
                    </a:lnTo>
                    <a:lnTo>
                      <a:pt x="508" y="40"/>
                    </a:lnTo>
                    <a:lnTo>
                      <a:pt x="508" y="40"/>
                    </a:lnTo>
                    <a:lnTo>
                      <a:pt x="502" y="40"/>
                    </a:lnTo>
                    <a:lnTo>
                      <a:pt x="502" y="40"/>
                    </a:lnTo>
                    <a:lnTo>
                      <a:pt x="498" y="42"/>
                    </a:lnTo>
                    <a:lnTo>
                      <a:pt x="498" y="42"/>
                    </a:lnTo>
                    <a:lnTo>
                      <a:pt x="498" y="42"/>
                    </a:lnTo>
                    <a:lnTo>
                      <a:pt x="494" y="42"/>
                    </a:lnTo>
                    <a:lnTo>
                      <a:pt x="494" y="42"/>
                    </a:lnTo>
                    <a:lnTo>
                      <a:pt x="494" y="42"/>
                    </a:lnTo>
                    <a:lnTo>
                      <a:pt x="494" y="42"/>
                    </a:lnTo>
                    <a:lnTo>
                      <a:pt x="492" y="42"/>
                    </a:lnTo>
                    <a:lnTo>
                      <a:pt x="492" y="42"/>
                    </a:lnTo>
                    <a:lnTo>
                      <a:pt x="494" y="42"/>
                    </a:lnTo>
                    <a:lnTo>
                      <a:pt x="494" y="42"/>
                    </a:lnTo>
                    <a:lnTo>
                      <a:pt x="496" y="40"/>
                    </a:lnTo>
                    <a:lnTo>
                      <a:pt x="496" y="40"/>
                    </a:lnTo>
                    <a:lnTo>
                      <a:pt x="498" y="40"/>
                    </a:lnTo>
                    <a:lnTo>
                      <a:pt x="498" y="40"/>
                    </a:lnTo>
                    <a:lnTo>
                      <a:pt x="496" y="38"/>
                    </a:lnTo>
                    <a:lnTo>
                      <a:pt x="496" y="38"/>
                    </a:lnTo>
                    <a:lnTo>
                      <a:pt x="492" y="40"/>
                    </a:lnTo>
                    <a:lnTo>
                      <a:pt x="492" y="40"/>
                    </a:lnTo>
                    <a:lnTo>
                      <a:pt x="490" y="40"/>
                    </a:lnTo>
                    <a:lnTo>
                      <a:pt x="490" y="40"/>
                    </a:lnTo>
                    <a:lnTo>
                      <a:pt x="488" y="40"/>
                    </a:lnTo>
                    <a:lnTo>
                      <a:pt x="488" y="40"/>
                    </a:lnTo>
                    <a:lnTo>
                      <a:pt x="486" y="40"/>
                    </a:lnTo>
                    <a:lnTo>
                      <a:pt x="486" y="40"/>
                    </a:lnTo>
                    <a:lnTo>
                      <a:pt x="484" y="40"/>
                    </a:lnTo>
                    <a:lnTo>
                      <a:pt x="484" y="40"/>
                    </a:lnTo>
                    <a:lnTo>
                      <a:pt x="482" y="40"/>
                    </a:lnTo>
                    <a:lnTo>
                      <a:pt x="482" y="40"/>
                    </a:lnTo>
                    <a:lnTo>
                      <a:pt x="478" y="42"/>
                    </a:lnTo>
                    <a:lnTo>
                      <a:pt x="478" y="42"/>
                    </a:lnTo>
                    <a:lnTo>
                      <a:pt x="476" y="42"/>
                    </a:lnTo>
                    <a:lnTo>
                      <a:pt x="476" y="42"/>
                    </a:lnTo>
                    <a:lnTo>
                      <a:pt x="474" y="42"/>
                    </a:lnTo>
                    <a:lnTo>
                      <a:pt x="474" y="42"/>
                    </a:lnTo>
                    <a:lnTo>
                      <a:pt x="472" y="44"/>
                    </a:lnTo>
                    <a:lnTo>
                      <a:pt x="472" y="44"/>
                    </a:lnTo>
                    <a:lnTo>
                      <a:pt x="470" y="44"/>
                    </a:lnTo>
                    <a:lnTo>
                      <a:pt x="470" y="44"/>
                    </a:lnTo>
                    <a:lnTo>
                      <a:pt x="470" y="44"/>
                    </a:lnTo>
                    <a:lnTo>
                      <a:pt x="470" y="44"/>
                    </a:lnTo>
                    <a:lnTo>
                      <a:pt x="468" y="44"/>
                    </a:lnTo>
                    <a:lnTo>
                      <a:pt x="468" y="44"/>
                    </a:lnTo>
                    <a:lnTo>
                      <a:pt x="466" y="44"/>
                    </a:lnTo>
                    <a:lnTo>
                      <a:pt x="466" y="44"/>
                    </a:lnTo>
                    <a:lnTo>
                      <a:pt x="466" y="44"/>
                    </a:lnTo>
                    <a:lnTo>
                      <a:pt x="466" y="44"/>
                    </a:lnTo>
                    <a:lnTo>
                      <a:pt x="462" y="44"/>
                    </a:lnTo>
                    <a:lnTo>
                      <a:pt x="462" y="44"/>
                    </a:lnTo>
                    <a:lnTo>
                      <a:pt x="460" y="46"/>
                    </a:lnTo>
                    <a:lnTo>
                      <a:pt x="460" y="46"/>
                    </a:lnTo>
                    <a:lnTo>
                      <a:pt x="458" y="46"/>
                    </a:lnTo>
                    <a:lnTo>
                      <a:pt x="458" y="46"/>
                    </a:lnTo>
                    <a:lnTo>
                      <a:pt x="458" y="46"/>
                    </a:lnTo>
                    <a:lnTo>
                      <a:pt x="454" y="46"/>
                    </a:lnTo>
                    <a:lnTo>
                      <a:pt x="454" y="46"/>
                    </a:lnTo>
                    <a:lnTo>
                      <a:pt x="454" y="46"/>
                    </a:lnTo>
                    <a:lnTo>
                      <a:pt x="454" y="46"/>
                    </a:lnTo>
                    <a:lnTo>
                      <a:pt x="456" y="46"/>
                    </a:lnTo>
                    <a:lnTo>
                      <a:pt x="456" y="46"/>
                    </a:lnTo>
                    <a:lnTo>
                      <a:pt x="454" y="44"/>
                    </a:lnTo>
                    <a:lnTo>
                      <a:pt x="454" y="44"/>
                    </a:lnTo>
                    <a:lnTo>
                      <a:pt x="452" y="44"/>
                    </a:lnTo>
                    <a:lnTo>
                      <a:pt x="452" y="44"/>
                    </a:lnTo>
                    <a:lnTo>
                      <a:pt x="450" y="44"/>
                    </a:lnTo>
                    <a:lnTo>
                      <a:pt x="450" y="44"/>
                    </a:lnTo>
                    <a:lnTo>
                      <a:pt x="448" y="46"/>
                    </a:lnTo>
                    <a:lnTo>
                      <a:pt x="448" y="46"/>
                    </a:lnTo>
                    <a:lnTo>
                      <a:pt x="446" y="46"/>
                    </a:lnTo>
                    <a:lnTo>
                      <a:pt x="446" y="46"/>
                    </a:lnTo>
                    <a:lnTo>
                      <a:pt x="444" y="46"/>
                    </a:lnTo>
                    <a:lnTo>
                      <a:pt x="444" y="46"/>
                    </a:lnTo>
                    <a:lnTo>
                      <a:pt x="440" y="46"/>
                    </a:lnTo>
                    <a:lnTo>
                      <a:pt x="440" y="46"/>
                    </a:lnTo>
                    <a:lnTo>
                      <a:pt x="440" y="46"/>
                    </a:lnTo>
                    <a:lnTo>
                      <a:pt x="440" y="46"/>
                    </a:lnTo>
                    <a:lnTo>
                      <a:pt x="440" y="46"/>
                    </a:lnTo>
                    <a:lnTo>
                      <a:pt x="440" y="46"/>
                    </a:lnTo>
                    <a:lnTo>
                      <a:pt x="440" y="48"/>
                    </a:lnTo>
                    <a:lnTo>
                      <a:pt x="440" y="48"/>
                    </a:lnTo>
                    <a:lnTo>
                      <a:pt x="440" y="48"/>
                    </a:lnTo>
                    <a:lnTo>
                      <a:pt x="440" y="48"/>
                    </a:lnTo>
                    <a:lnTo>
                      <a:pt x="438" y="48"/>
                    </a:lnTo>
                    <a:lnTo>
                      <a:pt x="438" y="48"/>
                    </a:lnTo>
                    <a:lnTo>
                      <a:pt x="438" y="48"/>
                    </a:lnTo>
                    <a:lnTo>
                      <a:pt x="438" y="48"/>
                    </a:lnTo>
                    <a:lnTo>
                      <a:pt x="436" y="48"/>
                    </a:lnTo>
                    <a:lnTo>
                      <a:pt x="436" y="48"/>
                    </a:lnTo>
                    <a:lnTo>
                      <a:pt x="434" y="48"/>
                    </a:lnTo>
                    <a:lnTo>
                      <a:pt x="434" y="48"/>
                    </a:lnTo>
                    <a:lnTo>
                      <a:pt x="432" y="50"/>
                    </a:lnTo>
                    <a:lnTo>
                      <a:pt x="432" y="50"/>
                    </a:lnTo>
                    <a:lnTo>
                      <a:pt x="432" y="50"/>
                    </a:lnTo>
                    <a:lnTo>
                      <a:pt x="432" y="50"/>
                    </a:lnTo>
                    <a:lnTo>
                      <a:pt x="430" y="50"/>
                    </a:lnTo>
                    <a:lnTo>
                      <a:pt x="430" y="50"/>
                    </a:lnTo>
                    <a:lnTo>
                      <a:pt x="430" y="52"/>
                    </a:lnTo>
                    <a:lnTo>
                      <a:pt x="430" y="52"/>
                    </a:lnTo>
                    <a:lnTo>
                      <a:pt x="432" y="52"/>
                    </a:lnTo>
                    <a:lnTo>
                      <a:pt x="432" y="52"/>
                    </a:lnTo>
                    <a:lnTo>
                      <a:pt x="432" y="52"/>
                    </a:lnTo>
                    <a:lnTo>
                      <a:pt x="428" y="52"/>
                    </a:lnTo>
                    <a:lnTo>
                      <a:pt x="428" y="52"/>
                    </a:lnTo>
                    <a:lnTo>
                      <a:pt x="424" y="52"/>
                    </a:lnTo>
                    <a:lnTo>
                      <a:pt x="424" y="52"/>
                    </a:lnTo>
                    <a:lnTo>
                      <a:pt x="422" y="52"/>
                    </a:lnTo>
                    <a:lnTo>
                      <a:pt x="422" y="52"/>
                    </a:lnTo>
                    <a:lnTo>
                      <a:pt x="422" y="52"/>
                    </a:lnTo>
                    <a:lnTo>
                      <a:pt x="416" y="52"/>
                    </a:lnTo>
                    <a:lnTo>
                      <a:pt x="416" y="52"/>
                    </a:lnTo>
                    <a:lnTo>
                      <a:pt x="414" y="50"/>
                    </a:lnTo>
                    <a:lnTo>
                      <a:pt x="414" y="50"/>
                    </a:lnTo>
                    <a:lnTo>
                      <a:pt x="412" y="50"/>
                    </a:lnTo>
                    <a:lnTo>
                      <a:pt x="412" y="50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4" y="46"/>
                    </a:lnTo>
                    <a:lnTo>
                      <a:pt x="414" y="46"/>
                    </a:lnTo>
                    <a:lnTo>
                      <a:pt x="414" y="46"/>
                    </a:lnTo>
                    <a:lnTo>
                      <a:pt x="414" y="46"/>
                    </a:lnTo>
                    <a:lnTo>
                      <a:pt x="414" y="44"/>
                    </a:lnTo>
                    <a:lnTo>
                      <a:pt x="414" y="44"/>
                    </a:lnTo>
                    <a:lnTo>
                      <a:pt x="412" y="44"/>
                    </a:lnTo>
                    <a:lnTo>
                      <a:pt x="412" y="44"/>
                    </a:lnTo>
                    <a:lnTo>
                      <a:pt x="406" y="46"/>
                    </a:lnTo>
                    <a:lnTo>
                      <a:pt x="406" y="46"/>
                    </a:lnTo>
                    <a:lnTo>
                      <a:pt x="398" y="44"/>
                    </a:lnTo>
                    <a:lnTo>
                      <a:pt x="398" y="44"/>
                    </a:lnTo>
                    <a:lnTo>
                      <a:pt x="392" y="42"/>
                    </a:lnTo>
                    <a:lnTo>
                      <a:pt x="392" y="42"/>
                    </a:lnTo>
                    <a:lnTo>
                      <a:pt x="388" y="40"/>
                    </a:lnTo>
                    <a:lnTo>
                      <a:pt x="382" y="40"/>
                    </a:lnTo>
                    <a:lnTo>
                      <a:pt x="382" y="40"/>
                    </a:lnTo>
                    <a:lnTo>
                      <a:pt x="380" y="40"/>
                    </a:lnTo>
                    <a:lnTo>
                      <a:pt x="380" y="40"/>
                    </a:lnTo>
                    <a:lnTo>
                      <a:pt x="380" y="40"/>
                    </a:lnTo>
                    <a:lnTo>
                      <a:pt x="376" y="40"/>
                    </a:lnTo>
                    <a:lnTo>
                      <a:pt x="376" y="40"/>
                    </a:lnTo>
                    <a:lnTo>
                      <a:pt x="376" y="40"/>
                    </a:lnTo>
                    <a:lnTo>
                      <a:pt x="376" y="40"/>
                    </a:lnTo>
                    <a:lnTo>
                      <a:pt x="374" y="40"/>
                    </a:lnTo>
                    <a:lnTo>
                      <a:pt x="374" y="40"/>
                    </a:lnTo>
                    <a:lnTo>
                      <a:pt x="372" y="40"/>
                    </a:lnTo>
                    <a:lnTo>
                      <a:pt x="372" y="40"/>
                    </a:lnTo>
                    <a:lnTo>
                      <a:pt x="368" y="40"/>
                    </a:lnTo>
                    <a:lnTo>
                      <a:pt x="368" y="40"/>
                    </a:lnTo>
                    <a:lnTo>
                      <a:pt x="366" y="40"/>
                    </a:lnTo>
                    <a:lnTo>
                      <a:pt x="366" y="40"/>
                    </a:lnTo>
                    <a:lnTo>
                      <a:pt x="362" y="40"/>
                    </a:lnTo>
                    <a:lnTo>
                      <a:pt x="362" y="40"/>
                    </a:lnTo>
                    <a:lnTo>
                      <a:pt x="360" y="40"/>
                    </a:lnTo>
                    <a:lnTo>
                      <a:pt x="360" y="40"/>
                    </a:lnTo>
                    <a:lnTo>
                      <a:pt x="358" y="40"/>
                    </a:lnTo>
                    <a:lnTo>
                      <a:pt x="358" y="40"/>
                    </a:lnTo>
                    <a:lnTo>
                      <a:pt x="358" y="40"/>
                    </a:lnTo>
                    <a:lnTo>
                      <a:pt x="358" y="40"/>
                    </a:lnTo>
                    <a:lnTo>
                      <a:pt x="356" y="38"/>
                    </a:lnTo>
                    <a:lnTo>
                      <a:pt x="356" y="38"/>
                    </a:lnTo>
                    <a:lnTo>
                      <a:pt x="354" y="36"/>
                    </a:lnTo>
                    <a:lnTo>
                      <a:pt x="354" y="36"/>
                    </a:lnTo>
                    <a:lnTo>
                      <a:pt x="352" y="36"/>
                    </a:lnTo>
                    <a:lnTo>
                      <a:pt x="352" y="36"/>
                    </a:lnTo>
                    <a:lnTo>
                      <a:pt x="350" y="36"/>
                    </a:lnTo>
                    <a:lnTo>
                      <a:pt x="350" y="36"/>
                    </a:lnTo>
                    <a:lnTo>
                      <a:pt x="346" y="36"/>
                    </a:lnTo>
                    <a:lnTo>
                      <a:pt x="346" y="36"/>
                    </a:lnTo>
                    <a:lnTo>
                      <a:pt x="342" y="36"/>
                    </a:lnTo>
                    <a:lnTo>
                      <a:pt x="342" y="36"/>
                    </a:lnTo>
                    <a:lnTo>
                      <a:pt x="334" y="36"/>
                    </a:lnTo>
                    <a:lnTo>
                      <a:pt x="332" y="36"/>
                    </a:lnTo>
                    <a:lnTo>
                      <a:pt x="332" y="36"/>
                    </a:lnTo>
                    <a:lnTo>
                      <a:pt x="330" y="38"/>
                    </a:lnTo>
                    <a:lnTo>
                      <a:pt x="330" y="38"/>
                    </a:lnTo>
                    <a:lnTo>
                      <a:pt x="330" y="36"/>
                    </a:lnTo>
                    <a:lnTo>
                      <a:pt x="330" y="36"/>
                    </a:lnTo>
                    <a:lnTo>
                      <a:pt x="328" y="36"/>
                    </a:lnTo>
                    <a:lnTo>
                      <a:pt x="328" y="36"/>
                    </a:lnTo>
                    <a:lnTo>
                      <a:pt x="330" y="36"/>
                    </a:lnTo>
                    <a:lnTo>
                      <a:pt x="330" y="36"/>
                    </a:lnTo>
                    <a:lnTo>
                      <a:pt x="330" y="36"/>
                    </a:lnTo>
                    <a:lnTo>
                      <a:pt x="330" y="36"/>
                    </a:lnTo>
                    <a:lnTo>
                      <a:pt x="332" y="34"/>
                    </a:lnTo>
                    <a:lnTo>
                      <a:pt x="332" y="34"/>
                    </a:lnTo>
                    <a:lnTo>
                      <a:pt x="332" y="34"/>
                    </a:lnTo>
                    <a:lnTo>
                      <a:pt x="332" y="34"/>
                    </a:lnTo>
                    <a:lnTo>
                      <a:pt x="332" y="32"/>
                    </a:lnTo>
                    <a:lnTo>
                      <a:pt x="332" y="32"/>
                    </a:lnTo>
                    <a:lnTo>
                      <a:pt x="330" y="32"/>
                    </a:lnTo>
                    <a:lnTo>
                      <a:pt x="330" y="32"/>
                    </a:lnTo>
                    <a:lnTo>
                      <a:pt x="326" y="32"/>
                    </a:lnTo>
                    <a:lnTo>
                      <a:pt x="326" y="32"/>
                    </a:lnTo>
                    <a:lnTo>
                      <a:pt x="322" y="32"/>
                    </a:lnTo>
                    <a:lnTo>
                      <a:pt x="322" y="32"/>
                    </a:lnTo>
                    <a:lnTo>
                      <a:pt x="320" y="32"/>
                    </a:lnTo>
                    <a:lnTo>
                      <a:pt x="320" y="32"/>
                    </a:lnTo>
                    <a:lnTo>
                      <a:pt x="318" y="34"/>
                    </a:lnTo>
                    <a:lnTo>
                      <a:pt x="318" y="34"/>
                    </a:lnTo>
                    <a:lnTo>
                      <a:pt x="318" y="34"/>
                    </a:lnTo>
                    <a:lnTo>
                      <a:pt x="318" y="34"/>
                    </a:lnTo>
                    <a:lnTo>
                      <a:pt x="318" y="32"/>
                    </a:lnTo>
                    <a:lnTo>
                      <a:pt x="318" y="32"/>
                    </a:lnTo>
                    <a:lnTo>
                      <a:pt x="318" y="32"/>
                    </a:lnTo>
                    <a:lnTo>
                      <a:pt x="318" y="32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16" y="30"/>
                    </a:lnTo>
                    <a:lnTo>
                      <a:pt x="314" y="30"/>
                    </a:lnTo>
                    <a:lnTo>
                      <a:pt x="314" y="30"/>
                    </a:lnTo>
                    <a:lnTo>
                      <a:pt x="312" y="30"/>
                    </a:lnTo>
                    <a:lnTo>
                      <a:pt x="312" y="30"/>
                    </a:lnTo>
                    <a:lnTo>
                      <a:pt x="312" y="30"/>
                    </a:lnTo>
                    <a:lnTo>
                      <a:pt x="312" y="30"/>
                    </a:lnTo>
                    <a:lnTo>
                      <a:pt x="310" y="32"/>
                    </a:lnTo>
                    <a:lnTo>
                      <a:pt x="310" y="32"/>
                    </a:lnTo>
                    <a:lnTo>
                      <a:pt x="308" y="32"/>
                    </a:lnTo>
                    <a:lnTo>
                      <a:pt x="308" y="32"/>
                    </a:lnTo>
                    <a:lnTo>
                      <a:pt x="308" y="32"/>
                    </a:lnTo>
                    <a:lnTo>
                      <a:pt x="308" y="32"/>
                    </a:lnTo>
                    <a:lnTo>
                      <a:pt x="308" y="32"/>
                    </a:lnTo>
                    <a:lnTo>
                      <a:pt x="308" y="32"/>
                    </a:lnTo>
                    <a:lnTo>
                      <a:pt x="310" y="30"/>
                    </a:lnTo>
                    <a:lnTo>
                      <a:pt x="310" y="30"/>
                    </a:lnTo>
                    <a:lnTo>
                      <a:pt x="312" y="30"/>
                    </a:lnTo>
                    <a:lnTo>
                      <a:pt x="312" y="30"/>
                    </a:lnTo>
                    <a:lnTo>
                      <a:pt x="310" y="28"/>
                    </a:lnTo>
                    <a:lnTo>
                      <a:pt x="310" y="28"/>
                    </a:lnTo>
                    <a:lnTo>
                      <a:pt x="308" y="28"/>
                    </a:lnTo>
                    <a:lnTo>
                      <a:pt x="308" y="28"/>
                    </a:lnTo>
                    <a:lnTo>
                      <a:pt x="304" y="28"/>
                    </a:lnTo>
                    <a:lnTo>
                      <a:pt x="304" y="28"/>
                    </a:lnTo>
                    <a:lnTo>
                      <a:pt x="302" y="28"/>
                    </a:lnTo>
                    <a:lnTo>
                      <a:pt x="302" y="28"/>
                    </a:lnTo>
                    <a:lnTo>
                      <a:pt x="292" y="32"/>
                    </a:lnTo>
                    <a:lnTo>
                      <a:pt x="292" y="32"/>
                    </a:lnTo>
                    <a:lnTo>
                      <a:pt x="286" y="32"/>
                    </a:lnTo>
                    <a:lnTo>
                      <a:pt x="286" y="32"/>
                    </a:lnTo>
                    <a:lnTo>
                      <a:pt x="282" y="32"/>
                    </a:lnTo>
                    <a:lnTo>
                      <a:pt x="282" y="32"/>
                    </a:lnTo>
                    <a:lnTo>
                      <a:pt x="280" y="32"/>
                    </a:lnTo>
                    <a:lnTo>
                      <a:pt x="280" y="32"/>
                    </a:lnTo>
                    <a:lnTo>
                      <a:pt x="280" y="32"/>
                    </a:lnTo>
                    <a:lnTo>
                      <a:pt x="280" y="32"/>
                    </a:lnTo>
                    <a:lnTo>
                      <a:pt x="278" y="32"/>
                    </a:lnTo>
                    <a:lnTo>
                      <a:pt x="276" y="32"/>
                    </a:lnTo>
                    <a:lnTo>
                      <a:pt x="276" y="32"/>
                    </a:lnTo>
                    <a:lnTo>
                      <a:pt x="272" y="34"/>
                    </a:lnTo>
                    <a:lnTo>
                      <a:pt x="272" y="34"/>
                    </a:lnTo>
                    <a:lnTo>
                      <a:pt x="272" y="34"/>
                    </a:lnTo>
                    <a:lnTo>
                      <a:pt x="272" y="34"/>
                    </a:lnTo>
                    <a:lnTo>
                      <a:pt x="268" y="36"/>
                    </a:lnTo>
                    <a:lnTo>
                      <a:pt x="268" y="36"/>
                    </a:lnTo>
                    <a:lnTo>
                      <a:pt x="266" y="36"/>
                    </a:lnTo>
                    <a:lnTo>
                      <a:pt x="266" y="36"/>
                    </a:lnTo>
                    <a:lnTo>
                      <a:pt x="266" y="36"/>
                    </a:lnTo>
                    <a:lnTo>
                      <a:pt x="266" y="36"/>
                    </a:lnTo>
                    <a:lnTo>
                      <a:pt x="262" y="36"/>
                    </a:lnTo>
                    <a:lnTo>
                      <a:pt x="262" y="36"/>
                    </a:lnTo>
                    <a:lnTo>
                      <a:pt x="260" y="38"/>
                    </a:lnTo>
                    <a:lnTo>
                      <a:pt x="260" y="38"/>
                    </a:lnTo>
                    <a:lnTo>
                      <a:pt x="258" y="38"/>
                    </a:lnTo>
                    <a:lnTo>
                      <a:pt x="258" y="38"/>
                    </a:lnTo>
                    <a:lnTo>
                      <a:pt x="256" y="38"/>
                    </a:lnTo>
                    <a:lnTo>
                      <a:pt x="256" y="38"/>
                    </a:lnTo>
                    <a:lnTo>
                      <a:pt x="252" y="38"/>
                    </a:lnTo>
                    <a:lnTo>
                      <a:pt x="252" y="38"/>
                    </a:lnTo>
                    <a:lnTo>
                      <a:pt x="248" y="38"/>
                    </a:lnTo>
                    <a:lnTo>
                      <a:pt x="248" y="38"/>
                    </a:lnTo>
                    <a:lnTo>
                      <a:pt x="244" y="40"/>
                    </a:lnTo>
                    <a:lnTo>
                      <a:pt x="240" y="40"/>
                    </a:lnTo>
                    <a:lnTo>
                      <a:pt x="240" y="40"/>
                    </a:lnTo>
                    <a:lnTo>
                      <a:pt x="236" y="42"/>
                    </a:lnTo>
                    <a:lnTo>
                      <a:pt x="236" y="42"/>
                    </a:lnTo>
                    <a:lnTo>
                      <a:pt x="236" y="42"/>
                    </a:lnTo>
                    <a:lnTo>
                      <a:pt x="236" y="42"/>
                    </a:lnTo>
                    <a:lnTo>
                      <a:pt x="230" y="46"/>
                    </a:lnTo>
                    <a:lnTo>
                      <a:pt x="228" y="46"/>
                    </a:lnTo>
                    <a:lnTo>
                      <a:pt x="228" y="46"/>
                    </a:lnTo>
                    <a:lnTo>
                      <a:pt x="224" y="48"/>
                    </a:lnTo>
                    <a:lnTo>
                      <a:pt x="224" y="48"/>
                    </a:lnTo>
                    <a:lnTo>
                      <a:pt x="222" y="50"/>
                    </a:lnTo>
                    <a:lnTo>
                      <a:pt x="222" y="50"/>
                    </a:lnTo>
                    <a:lnTo>
                      <a:pt x="216" y="50"/>
                    </a:lnTo>
                    <a:lnTo>
                      <a:pt x="216" y="50"/>
                    </a:lnTo>
                    <a:lnTo>
                      <a:pt x="212" y="52"/>
                    </a:lnTo>
                    <a:lnTo>
                      <a:pt x="212" y="52"/>
                    </a:lnTo>
                    <a:lnTo>
                      <a:pt x="210" y="52"/>
                    </a:lnTo>
                    <a:lnTo>
                      <a:pt x="210" y="52"/>
                    </a:lnTo>
                    <a:lnTo>
                      <a:pt x="204" y="52"/>
                    </a:lnTo>
                    <a:lnTo>
                      <a:pt x="204" y="52"/>
                    </a:lnTo>
                    <a:lnTo>
                      <a:pt x="198" y="52"/>
                    </a:lnTo>
                    <a:lnTo>
                      <a:pt x="198" y="52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4" y="54"/>
                    </a:lnTo>
                    <a:lnTo>
                      <a:pt x="194" y="54"/>
                    </a:lnTo>
                    <a:lnTo>
                      <a:pt x="190" y="56"/>
                    </a:lnTo>
                    <a:lnTo>
                      <a:pt x="190" y="56"/>
                    </a:lnTo>
                    <a:lnTo>
                      <a:pt x="188" y="56"/>
                    </a:lnTo>
                    <a:lnTo>
                      <a:pt x="188" y="56"/>
                    </a:lnTo>
                    <a:lnTo>
                      <a:pt x="186" y="58"/>
                    </a:lnTo>
                    <a:lnTo>
                      <a:pt x="186" y="58"/>
                    </a:lnTo>
                    <a:lnTo>
                      <a:pt x="184" y="58"/>
                    </a:lnTo>
                    <a:lnTo>
                      <a:pt x="184" y="58"/>
                    </a:lnTo>
                    <a:lnTo>
                      <a:pt x="182" y="60"/>
                    </a:lnTo>
                    <a:lnTo>
                      <a:pt x="182" y="60"/>
                    </a:lnTo>
                    <a:lnTo>
                      <a:pt x="184" y="60"/>
                    </a:lnTo>
                    <a:lnTo>
                      <a:pt x="186" y="60"/>
                    </a:lnTo>
                    <a:lnTo>
                      <a:pt x="186" y="60"/>
                    </a:lnTo>
                    <a:lnTo>
                      <a:pt x="188" y="60"/>
                    </a:lnTo>
                    <a:lnTo>
                      <a:pt x="188" y="60"/>
                    </a:lnTo>
                    <a:lnTo>
                      <a:pt x="190" y="62"/>
                    </a:lnTo>
                    <a:lnTo>
                      <a:pt x="190" y="62"/>
                    </a:lnTo>
                    <a:lnTo>
                      <a:pt x="192" y="64"/>
                    </a:lnTo>
                    <a:lnTo>
                      <a:pt x="192" y="64"/>
                    </a:lnTo>
                    <a:lnTo>
                      <a:pt x="192" y="66"/>
                    </a:lnTo>
                    <a:lnTo>
                      <a:pt x="192" y="66"/>
                    </a:lnTo>
                    <a:lnTo>
                      <a:pt x="190" y="68"/>
                    </a:lnTo>
                    <a:lnTo>
                      <a:pt x="190" y="68"/>
                    </a:lnTo>
                    <a:lnTo>
                      <a:pt x="190" y="68"/>
                    </a:lnTo>
                    <a:lnTo>
                      <a:pt x="190" y="68"/>
                    </a:lnTo>
                    <a:lnTo>
                      <a:pt x="188" y="70"/>
                    </a:lnTo>
                    <a:lnTo>
                      <a:pt x="188" y="70"/>
                    </a:lnTo>
                    <a:lnTo>
                      <a:pt x="188" y="70"/>
                    </a:lnTo>
                    <a:lnTo>
                      <a:pt x="188" y="70"/>
                    </a:lnTo>
                    <a:lnTo>
                      <a:pt x="188" y="72"/>
                    </a:lnTo>
                    <a:lnTo>
                      <a:pt x="188" y="72"/>
                    </a:lnTo>
                    <a:lnTo>
                      <a:pt x="188" y="72"/>
                    </a:lnTo>
                    <a:lnTo>
                      <a:pt x="188" y="72"/>
                    </a:lnTo>
                    <a:lnTo>
                      <a:pt x="190" y="74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94" y="74"/>
                    </a:lnTo>
                    <a:lnTo>
                      <a:pt x="194" y="74"/>
                    </a:lnTo>
                    <a:lnTo>
                      <a:pt x="194" y="74"/>
                    </a:lnTo>
                    <a:lnTo>
                      <a:pt x="194" y="74"/>
                    </a:lnTo>
                    <a:lnTo>
                      <a:pt x="196" y="72"/>
                    </a:lnTo>
                    <a:lnTo>
                      <a:pt x="196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2"/>
                    </a:lnTo>
                    <a:lnTo>
                      <a:pt x="198" y="74"/>
                    </a:lnTo>
                    <a:lnTo>
                      <a:pt x="198" y="74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194" y="76"/>
                    </a:lnTo>
                    <a:lnTo>
                      <a:pt x="194" y="76"/>
                    </a:lnTo>
                    <a:lnTo>
                      <a:pt x="192" y="78"/>
                    </a:lnTo>
                    <a:lnTo>
                      <a:pt x="192" y="78"/>
                    </a:lnTo>
                    <a:lnTo>
                      <a:pt x="192" y="78"/>
                    </a:lnTo>
                    <a:lnTo>
                      <a:pt x="192" y="78"/>
                    </a:lnTo>
                    <a:lnTo>
                      <a:pt x="190" y="80"/>
                    </a:lnTo>
                    <a:lnTo>
                      <a:pt x="190" y="80"/>
                    </a:lnTo>
                    <a:lnTo>
                      <a:pt x="190" y="80"/>
                    </a:lnTo>
                    <a:lnTo>
                      <a:pt x="190" y="80"/>
                    </a:lnTo>
                    <a:lnTo>
                      <a:pt x="190" y="82"/>
                    </a:lnTo>
                    <a:lnTo>
                      <a:pt x="190" y="82"/>
                    </a:lnTo>
                    <a:lnTo>
                      <a:pt x="188" y="82"/>
                    </a:lnTo>
                    <a:lnTo>
                      <a:pt x="188" y="82"/>
                    </a:lnTo>
                    <a:lnTo>
                      <a:pt x="180" y="82"/>
                    </a:lnTo>
                    <a:lnTo>
                      <a:pt x="180" y="82"/>
                    </a:lnTo>
                    <a:lnTo>
                      <a:pt x="174" y="82"/>
                    </a:lnTo>
                    <a:lnTo>
                      <a:pt x="174" y="82"/>
                    </a:lnTo>
                    <a:lnTo>
                      <a:pt x="174" y="82"/>
                    </a:lnTo>
                    <a:lnTo>
                      <a:pt x="174" y="82"/>
                    </a:lnTo>
                    <a:lnTo>
                      <a:pt x="174" y="80"/>
                    </a:lnTo>
                    <a:lnTo>
                      <a:pt x="174" y="80"/>
                    </a:lnTo>
                    <a:lnTo>
                      <a:pt x="178" y="78"/>
                    </a:lnTo>
                    <a:lnTo>
                      <a:pt x="178" y="78"/>
                    </a:lnTo>
                    <a:lnTo>
                      <a:pt x="180" y="76"/>
                    </a:lnTo>
                    <a:lnTo>
                      <a:pt x="180" y="76"/>
                    </a:lnTo>
                    <a:lnTo>
                      <a:pt x="180" y="76"/>
                    </a:lnTo>
                    <a:lnTo>
                      <a:pt x="180" y="76"/>
                    </a:lnTo>
                    <a:lnTo>
                      <a:pt x="172" y="76"/>
                    </a:lnTo>
                    <a:lnTo>
                      <a:pt x="172" y="76"/>
                    </a:lnTo>
                    <a:lnTo>
                      <a:pt x="168" y="76"/>
                    </a:lnTo>
                    <a:lnTo>
                      <a:pt x="168" y="76"/>
                    </a:lnTo>
                    <a:lnTo>
                      <a:pt x="162" y="78"/>
                    </a:lnTo>
                    <a:lnTo>
                      <a:pt x="162" y="78"/>
                    </a:lnTo>
                    <a:lnTo>
                      <a:pt x="160" y="78"/>
                    </a:lnTo>
                    <a:lnTo>
                      <a:pt x="160" y="78"/>
                    </a:lnTo>
                    <a:lnTo>
                      <a:pt x="160" y="78"/>
                    </a:lnTo>
                    <a:lnTo>
                      <a:pt x="160" y="78"/>
                    </a:lnTo>
                    <a:lnTo>
                      <a:pt x="158" y="80"/>
                    </a:lnTo>
                    <a:lnTo>
                      <a:pt x="158" y="80"/>
                    </a:lnTo>
                    <a:lnTo>
                      <a:pt x="158" y="82"/>
                    </a:lnTo>
                    <a:lnTo>
                      <a:pt x="158" y="82"/>
                    </a:lnTo>
                    <a:lnTo>
                      <a:pt x="156" y="82"/>
                    </a:lnTo>
                    <a:lnTo>
                      <a:pt x="156" y="82"/>
                    </a:lnTo>
                    <a:lnTo>
                      <a:pt x="156" y="82"/>
                    </a:lnTo>
                    <a:lnTo>
                      <a:pt x="156" y="82"/>
                    </a:lnTo>
                    <a:lnTo>
                      <a:pt x="154" y="80"/>
                    </a:lnTo>
                    <a:lnTo>
                      <a:pt x="154" y="80"/>
                    </a:lnTo>
                    <a:lnTo>
                      <a:pt x="152" y="80"/>
                    </a:lnTo>
                    <a:lnTo>
                      <a:pt x="152" y="80"/>
                    </a:lnTo>
                    <a:lnTo>
                      <a:pt x="150" y="82"/>
                    </a:lnTo>
                    <a:lnTo>
                      <a:pt x="150" y="82"/>
                    </a:lnTo>
                    <a:lnTo>
                      <a:pt x="142" y="84"/>
                    </a:lnTo>
                    <a:lnTo>
                      <a:pt x="142" y="84"/>
                    </a:lnTo>
                    <a:lnTo>
                      <a:pt x="140" y="84"/>
                    </a:lnTo>
                    <a:lnTo>
                      <a:pt x="140" y="84"/>
                    </a:lnTo>
                    <a:lnTo>
                      <a:pt x="136" y="84"/>
                    </a:lnTo>
                    <a:lnTo>
                      <a:pt x="136" y="84"/>
                    </a:lnTo>
                    <a:lnTo>
                      <a:pt x="134" y="86"/>
                    </a:lnTo>
                    <a:lnTo>
                      <a:pt x="134" y="86"/>
                    </a:lnTo>
                    <a:lnTo>
                      <a:pt x="132" y="86"/>
                    </a:lnTo>
                    <a:lnTo>
                      <a:pt x="132" y="86"/>
                    </a:lnTo>
                    <a:lnTo>
                      <a:pt x="132" y="86"/>
                    </a:lnTo>
                    <a:lnTo>
                      <a:pt x="130" y="88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32" y="90"/>
                    </a:lnTo>
                    <a:lnTo>
                      <a:pt x="136" y="90"/>
                    </a:lnTo>
                    <a:lnTo>
                      <a:pt x="136" y="90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36" y="90"/>
                    </a:lnTo>
                    <a:lnTo>
                      <a:pt x="136" y="90"/>
                    </a:lnTo>
                    <a:lnTo>
                      <a:pt x="134" y="90"/>
                    </a:lnTo>
                    <a:lnTo>
                      <a:pt x="134" y="90"/>
                    </a:lnTo>
                    <a:lnTo>
                      <a:pt x="132" y="90"/>
                    </a:lnTo>
                    <a:lnTo>
                      <a:pt x="132" y="92"/>
                    </a:lnTo>
                    <a:lnTo>
                      <a:pt x="132" y="92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0" y="94"/>
                    </a:lnTo>
                    <a:lnTo>
                      <a:pt x="130" y="94"/>
                    </a:lnTo>
                    <a:lnTo>
                      <a:pt x="130" y="96"/>
                    </a:lnTo>
                    <a:lnTo>
                      <a:pt x="130" y="96"/>
                    </a:lnTo>
                    <a:lnTo>
                      <a:pt x="128" y="98"/>
                    </a:lnTo>
                    <a:lnTo>
                      <a:pt x="128" y="98"/>
                    </a:lnTo>
                    <a:lnTo>
                      <a:pt x="130" y="98"/>
                    </a:lnTo>
                    <a:lnTo>
                      <a:pt x="130" y="98"/>
                    </a:lnTo>
                    <a:lnTo>
                      <a:pt x="132" y="100"/>
                    </a:lnTo>
                    <a:lnTo>
                      <a:pt x="132" y="100"/>
                    </a:lnTo>
                    <a:lnTo>
                      <a:pt x="134" y="100"/>
                    </a:lnTo>
                    <a:lnTo>
                      <a:pt x="134" y="100"/>
                    </a:lnTo>
                    <a:lnTo>
                      <a:pt x="134" y="100"/>
                    </a:lnTo>
                    <a:lnTo>
                      <a:pt x="134" y="100"/>
                    </a:lnTo>
                    <a:lnTo>
                      <a:pt x="148" y="98"/>
                    </a:lnTo>
                    <a:lnTo>
                      <a:pt x="148" y="98"/>
                    </a:lnTo>
                    <a:lnTo>
                      <a:pt x="150" y="98"/>
                    </a:lnTo>
                    <a:lnTo>
                      <a:pt x="150" y="98"/>
                    </a:lnTo>
                    <a:lnTo>
                      <a:pt x="150" y="98"/>
                    </a:lnTo>
                    <a:lnTo>
                      <a:pt x="150" y="98"/>
                    </a:lnTo>
                    <a:lnTo>
                      <a:pt x="152" y="98"/>
                    </a:lnTo>
                    <a:lnTo>
                      <a:pt x="152" y="98"/>
                    </a:lnTo>
                    <a:lnTo>
                      <a:pt x="152" y="100"/>
                    </a:lnTo>
                    <a:lnTo>
                      <a:pt x="152" y="100"/>
                    </a:lnTo>
                    <a:lnTo>
                      <a:pt x="150" y="100"/>
                    </a:lnTo>
                    <a:lnTo>
                      <a:pt x="150" y="100"/>
                    </a:lnTo>
                    <a:lnTo>
                      <a:pt x="152" y="100"/>
                    </a:lnTo>
                    <a:lnTo>
                      <a:pt x="152" y="100"/>
                    </a:lnTo>
                    <a:lnTo>
                      <a:pt x="154" y="102"/>
                    </a:lnTo>
                    <a:lnTo>
                      <a:pt x="154" y="102"/>
                    </a:lnTo>
                    <a:lnTo>
                      <a:pt x="156" y="102"/>
                    </a:lnTo>
                    <a:lnTo>
                      <a:pt x="156" y="102"/>
                    </a:lnTo>
                    <a:lnTo>
                      <a:pt x="158" y="100"/>
                    </a:lnTo>
                    <a:lnTo>
                      <a:pt x="158" y="100"/>
                    </a:lnTo>
                    <a:lnTo>
                      <a:pt x="160" y="100"/>
                    </a:lnTo>
                    <a:lnTo>
                      <a:pt x="162" y="100"/>
                    </a:lnTo>
                    <a:lnTo>
                      <a:pt x="162" y="100"/>
                    </a:lnTo>
                    <a:lnTo>
                      <a:pt x="164" y="98"/>
                    </a:lnTo>
                    <a:lnTo>
                      <a:pt x="164" y="98"/>
                    </a:lnTo>
                    <a:lnTo>
                      <a:pt x="166" y="98"/>
                    </a:lnTo>
                    <a:lnTo>
                      <a:pt x="166" y="98"/>
                    </a:lnTo>
                    <a:lnTo>
                      <a:pt x="168" y="98"/>
                    </a:lnTo>
                    <a:lnTo>
                      <a:pt x="170" y="96"/>
                    </a:lnTo>
                    <a:lnTo>
                      <a:pt x="170" y="96"/>
                    </a:lnTo>
                    <a:lnTo>
                      <a:pt x="170" y="96"/>
                    </a:lnTo>
                    <a:lnTo>
                      <a:pt x="170" y="96"/>
                    </a:lnTo>
                    <a:lnTo>
                      <a:pt x="170" y="96"/>
                    </a:lnTo>
                    <a:lnTo>
                      <a:pt x="170" y="96"/>
                    </a:lnTo>
                    <a:lnTo>
                      <a:pt x="172" y="96"/>
                    </a:lnTo>
                    <a:lnTo>
                      <a:pt x="172" y="96"/>
                    </a:lnTo>
                    <a:lnTo>
                      <a:pt x="174" y="96"/>
                    </a:lnTo>
                    <a:lnTo>
                      <a:pt x="174" y="96"/>
                    </a:lnTo>
                    <a:lnTo>
                      <a:pt x="174" y="96"/>
                    </a:lnTo>
                    <a:lnTo>
                      <a:pt x="176" y="94"/>
                    </a:lnTo>
                    <a:lnTo>
                      <a:pt x="176" y="94"/>
                    </a:lnTo>
                    <a:lnTo>
                      <a:pt x="176" y="94"/>
                    </a:lnTo>
                    <a:lnTo>
                      <a:pt x="178" y="94"/>
                    </a:lnTo>
                    <a:lnTo>
                      <a:pt x="178" y="94"/>
                    </a:lnTo>
                    <a:lnTo>
                      <a:pt x="176" y="94"/>
                    </a:lnTo>
                    <a:lnTo>
                      <a:pt x="176" y="94"/>
                    </a:lnTo>
                    <a:lnTo>
                      <a:pt x="172" y="96"/>
                    </a:lnTo>
                    <a:lnTo>
                      <a:pt x="172" y="96"/>
                    </a:lnTo>
                    <a:lnTo>
                      <a:pt x="170" y="98"/>
                    </a:lnTo>
                    <a:lnTo>
                      <a:pt x="170" y="98"/>
                    </a:lnTo>
                    <a:lnTo>
                      <a:pt x="168" y="98"/>
                    </a:lnTo>
                    <a:lnTo>
                      <a:pt x="168" y="98"/>
                    </a:lnTo>
                    <a:lnTo>
                      <a:pt x="168" y="98"/>
                    </a:lnTo>
                    <a:lnTo>
                      <a:pt x="168" y="98"/>
                    </a:lnTo>
                    <a:lnTo>
                      <a:pt x="166" y="100"/>
                    </a:lnTo>
                    <a:lnTo>
                      <a:pt x="166" y="100"/>
                    </a:lnTo>
                    <a:lnTo>
                      <a:pt x="166" y="102"/>
                    </a:lnTo>
                    <a:lnTo>
                      <a:pt x="166" y="102"/>
                    </a:lnTo>
                    <a:lnTo>
                      <a:pt x="164" y="104"/>
                    </a:lnTo>
                    <a:lnTo>
                      <a:pt x="164" y="104"/>
                    </a:lnTo>
                    <a:lnTo>
                      <a:pt x="162" y="104"/>
                    </a:lnTo>
                    <a:lnTo>
                      <a:pt x="162" y="104"/>
                    </a:lnTo>
                    <a:lnTo>
                      <a:pt x="160" y="106"/>
                    </a:lnTo>
                    <a:lnTo>
                      <a:pt x="160" y="106"/>
                    </a:lnTo>
                    <a:lnTo>
                      <a:pt x="158" y="108"/>
                    </a:lnTo>
                    <a:lnTo>
                      <a:pt x="158" y="108"/>
                    </a:lnTo>
                    <a:lnTo>
                      <a:pt x="152" y="110"/>
                    </a:lnTo>
                    <a:lnTo>
                      <a:pt x="152" y="110"/>
                    </a:lnTo>
                    <a:lnTo>
                      <a:pt x="152" y="110"/>
                    </a:lnTo>
                    <a:lnTo>
                      <a:pt x="150" y="110"/>
                    </a:lnTo>
                    <a:lnTo>
                      <a:pt x="150" y="110"/>
                    </a:lnTo>
                    <a:lnTo>
                      <a:pt x="146" y="110"/>
                    </a:lnTo>
                    <a:lnTo>
                      <a:pt x="146" y="110"/>
                    </a:lnTo>
                    <a:lnTo>
                      <a:pt x="146" y="110"/>
                    </a:lnTo>
                    <a:lnTo>
                      <a:pt x="146" y="110"/>
                    </a:lnTo>
                    <a:lnTo>
                      <a:pt x="144" y="110"/>
                    </a:lnTo>
                    <a:lnTo>
                      <a:pt x="144" y="110"/>
                    </a:lnTo>
                    <a:lnTo>
                      <a:pt x="142" y="110"/>
                    </a:lnTo>
                    <a:lnTo>
                      <a:pt x="142" y="110"/>
                    </a:lnTo>
                    <a:lnTo>
                      <a:pt x="142" y="110"/>
                    </a:lnTo>
                    <a:lnTo>
                      <a:pt x="142" y="110"/>
                    </a:lnTo>
                    <a:lnTo>
                      <a:pt x="134" y="114"/>
                    </a:lnTo>
                    <a:lnTo>
                      <a:pt x="134" y="114"/>
                    </a:lnTo>
                    <a:lnTo>
                      <a:pt x="132" y="114"/>
                    </a:lnTo>
                    <a:lnTo>
                      <a:pt x="132" y="114"/>
                    </a:lnTo>
                    <a:lnTo>
                      <a:pt x="132" y="114"/>
                    </a:lnTo>
                    <a:lnTo>
                      <a:pt x="132" y="114"/>
                    </a:lnTo>
                    <a:lnTo>
                      <a:pt x="130" y="114"/>
                    </a:lnTo>
                    <a:lnTo>
                      <a:pt x="130" y="114"/>
                    </a:lnTo>
                    <a:lnTo>
                      <a:pt x="130" y="112"/>
                    </a:lnTo>
                    <a:lnTo>
                      <a:pt x="130" y="112"/>
                    </a:lnTo>
                    <a:lnTo>
                      <a:pt x="130" y="112"/>
                    </a:lnTo>
                    <a:lnTo>
                      <a:pt x="130" y="112"/>
                    </a:lnTo>
                    <a:lnTo>
                      <a:pt x="130" y="112"/>
                    </a:lnTo>
                    <a:lnTo>
                      <a:pt x="130" y="112"/>
                    </a:lnTo>
                    <a:lnTo>
                      <a:pt x="126" y="112"/>
                    </a:lnTo>
                    <a:lnTo>
                      <a:pt x="126" y="112"/>
                    </a:lnTo>
                    <a:lnTo>
                      <a:pt x="122" y="114"/>
                    </a:lnTo>
                    <a:lnTo>
                      <a:pt x="122" y="114"/>
                    </a:lnTo>
                    <a:lnTo>
                      <a:pt x="120" y="114"/>
                    </a:lnTo>
                    <a:lnTo>
                      <a:pt x="120" y="114"/>
                    </a:lnTo>
                    <a:lnTo>
                      <a:pt x="118" y="114"/>
                    </a:lnTo>
                    <a:lnTo>
                      <a:pt x="118" y="114"/>
                    </a:lnTo>
                    <a:lnTo>
                      <a:pt x="118" y="114"/>
                    </a:lnTo>
                    <a:lnTo>
                      <a:pt x="118" y="114"/>
                    </a:lnTo>
                    <a:lnTo>
                      <a:pt x="116" y="116"/>
                    </a:lnTo>
                    <a:lnTo>
                      <a:pt x="116" y="116"/>
                    </a:lnTo>
                    <a:lnTo>
                      <a:pt x="114" y="118"/>
                    </a:lnTo>
                    <a:lnTo>
                      <a:pt x="114" y="118"/>
                    </a:lnTo>
                    <a:lnTo>
                      <a:pt x="112" y="120"/>
                    </a:lnTo>
                    <a:lnTo>
                      <a:pt x="112" y="120"/>
                    </a:lnTo>
                    <a:lnTo>
                      <a:pt x="112" y="120"/>
                    </a:lnTo>
                    <a:lnTo>
                      <a:pt x="112" y="120"/>
                    </a:lnTo>
                    <a:lnTo>
                      <a:pt x="102" y="122"/>
                    </a:lnTo>
                    <a:lnTo>
                      <a:pt x="102" y="122"/>
                    </a:lnTo>
                    <a:lnTo>
                      <a:pt x="100" y="122"/>
                    </a:lnTo>
                    <a:lnTo>
                      <a:pt x="100" y="122"/>
                    </a:lnTo>
                    <a:lnTo>
                      <a:pt x="100" y="122"/>
                    </a:lnTo>
                    <a:lnTo>
                      <a:pt x="100" y="122"/>
                    </a:lnTo>
                    <a:lnTo>
                      <a:pt x="96" y="124"/>
                    </a:lnTo>
                    <a:lnTo>
                      <a:pt x="96" y="124"/>
                    </a:lnTo>
                    <a:lnTo>
                      <a:pt x="96" y="124"/>
                    </a:lnTo>
                    <a:lnTo>
                      <a:pt x="94" y="128"/>
                    </a:lnTo>
                    <a:lnTo>
                      <a:pt x="92" y="128"/>
                    </a:lnTo>
                    <a:lnTo>
                      <a:pt x="92" y="128"/>
                    </a:lnTo>
                    <a:lnTo>
                      <a:pt x="90" y="126"/>
                    </a:lnTo>
                    <a:lnTo>
                      <a:pt x="90" y="126"/>
                    </a:lnTo>
                    <a:lnTo>
                      <a:pt x="90" y="126"/>
                    </a:lnTo>
                    <a:lnTo>
                      <a:pt x="90" y="126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88" y="126"/>
                    </a:lnTo>
                    <a:lnTo>
                      <a:pt x="88" y="126"/>
                    </a:lnTo>
                    <a:lnTo>
                      <a:pt x="86" y="130"/>
                    </a:lnTo>
                    <a:lnTo>
                      <a:pt x="86" y="130"/>
                    </a:lnTo>
                    <a:lnTo>
                      <a:pt x="86" y="132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4"/>
                    </a:lnTo>
                    <a:lnTo>
                      <a:pt x="84" y="134"/>
                    </a:lnTo>
                    <a:lnTo>
                      <a:pt x="84" y="134"/>
                    </a:lnTo>
                    <a:lnTo>
                      <a:pt x="84" y="136"/>
                    </a:lnTo>
                    <a:lnTo>
                      <a:pt x="84" y="136"/>
                    </a:lnTo>
                    <a:lnTo>
                      <a:pt x="86" y="138"/>
                    </a:lnTo>
                    <a:lnTo>
                      <a:pt x="86" y="138"/>
                    </a:lnTo>
                    <a:lnTo>
                      <a:pt x="86" y="138"/>
                    </a:lnTo>
                    <a:lnTo>
                      <a:pt x="86" y="138"/>
                    </a:lnTo>
                    <a:lnTo>
                      <a:pt x="88" y="138"/>
                    </a:lnTo>
                    <a:lnTo>
                      <a:pt x="88" y="138"/>
                    </a:lnTo>
                    <a:lnTo>
                      <a:pt x="86" y="140"/>
                    </a:lnTo>
                    <a:lnTo>
                      <a:pt x="86" y="140"/>
                    </a:lnTo>
                    <a:lnTo>
                      <a:pt x="82" y="140"/>
                    </a:lnTo>
                    <a:lnTo>
                      <a:pt x="82" y="140"/>
                    </a:lnTo>
                    <a:lnTo>
                      <a:pt x="80" y="140"/>
                    </a:lnTo>
                    <a:lnTo>
                      <a:pt x="80" y="142"/>
                    </a:lnTo>
                    <a:lnTo>
                      <a:pt x="80" y="142"/>
                    </a:lnTo>
                    <a:lnTo>
                      <a:pt x="80" y="142"/>
                    </a:lnTo>
                    <a:lnTo>
                      <a:pt x="80" y="142"/>
                    </a:lnTo>
                    <a:lnTo>
                      <a:pt x="80" y="146"/>
                    </a:lnTo>
                    <a:lnTo>
                      <a:pt x="80" y="146"/>
                    </a:lnTo>
                    <a:lnTo>
                      <a:pt x="80" y="146"/>
                    </a:lnTo>
                    <a:lnTo>
                      <a:pt x="80" y="148"/>
                    </a:lnTo>
                    <a:lnTo>
                      <a:pt x="80" y="148"/>
                    </a:lnTo>
                    <a:lnTo>
                      <a:pt x="80" y="150"/>
                    </a:lnTo>
                    <a:lnTo>
                      <a:pt x="80" y="150"/>
                    </a:lnTo>
                    <a:lnTo>
                      <a:pt x="80" y="150"/>
                    </a:lnTo>
                    <a:lnTo>
                      <a:pt x="80" y="150"/>
                    </a:lnTo>
                    <a:lnTo>
                      <a:pt x="80" y="152"/>
                    </a:lnTo>
                    <a:lnTo>
                      <a:pt x="80" y="152"/>
                    </a:lnTo>
                    <a:lnTo>
                      <a:pt x="82" y="152"/>
                    </a:lnTo>
                    <a:lnTo>
                      <a:pt x="82" y="152"/>
                    </a:lnTo>
                    <a:lnTo>
                      <a:pt x="84" y="152"/>
                    </a:lnTo>
                    <a:lnTo>
                      <a:pt x="84" y="152"/>
                    </a:lnTo>
                    <a:lnTo>
                      <a:pt x="86" y="152"/>
                    </a:lnTo>
                    <a:lnTo>
                      <a:pt x="86" y="152"/>
                    </a:lnTo>
                    <a:lnTo>
                      <a:pt x="90" y="150"/>
                    </a:lnTo>
                    <a:lnTo>
                      <a:pt x="90" y="150"/>
                    </a:lnTo>
                    <a:lnTo>
                      <a:pt x="92" y="148"/>
                    </a:lnTo>
                    <a:lnTo>
                      <a:pt x="92" y="148"/>
                    </a:lnTo>
                    <a:lnTo>
                      <a:pt x="94" y="148"/>
                    </a:lnTo>
                    <a:lnTo>
                      <a:pt x="94" y="148"/>
                    </a:lnTo>
                    <a:lnTo>
                      <a:pt x="94" y="148"/>
                    </a:lnTo>
                    <a:lnTo>
                      <a:pt x="96" y="148"/>
                    </a:lnTo>
                    <a:lnTo>
                      <a:pt x="96" y="148"/>
                    </a:lnTo>
                    <a:lnTo>
                      <a:pt x="96" y="148"/>
                    </a:lnTo>
                    <a:lnTo>
                      <a:pt x="96" y="148"/>
                    </a:lnTo>
                    <a:lnTo>
                      <a:pt x="98" y="146"/>
                    </a:lnTo>
                    <a:lnTo>
                      <a:pt x="98" y="146"/>
                    </a:lnTo>
                    <a:lnTo>
                      <a:pt x="98" y="144"/>
                    </a:lnTo>
                    <a:lnTo>
                      <a:pt x="98" y="144"/>
                    </a:lnTo>
                    <a:lnTo>
                      <a:pt x="100" y="144"/>
                    </a:lnTo>
                    <a:lnTo>
                      <a:pt x="100" y="144"/>
                    </a:lnTo>
                    <a:lnTo>
                      <a:pt x="102" y="142"/>
                    </a:lnTo>
                    <a:lnTo>
                      <a:pt x="102" y="142"/>
                    </a:lnTo>
                    <a:lnTo>
                      <a:pt x="106" y="140"/>
                    </a:lnTo>
                    <a:lnTo>
                      <a:pt x="106" y="140"/>
                    </a:lnTo>
                    <a:lnTo>
                      <a:pt x="106" y="140"/>
                    </a:lnTo>
                    <a:lnTo>
                      <a:pt x="106" y="140"/>
                    </a:lnTo>
                    <a:lnTo>
                      <a:pt x="100" y="144"/>
                    </a:lnTo>
                    <a:lnTo>
                      <a:pt x="100" y="144"/>
                    </a:lnTo>
                    <a:lnTo>
                      <a:pt x="100" y="146"/>
                    </a:lnTo>
                    <a:lnTo>
                      <a:pt x="100" y="146"/>
                    </a:lnTo>
                    <a:lnTo>
                      <a:pt x="98" y="148"/>
                    </a:lnTo>
                    <a:lnTo>
                      <a:pt x="98" y="148"/>
                    </a:lnTo>
                    <a:lnTo>
                      <a:pt x="96" y="150"/>
                    </a:lnTo>
                    <a:lnTo>
                      <a:pt x="96" y="150"/>
                    </a:lnTo>
                    <a:lnTo>
                      <a:pt x="94" y="152"/>
                    </a:lnTo>
                    <a:lnTo>
                      <a:pt x="94" y="152"/>
                    </a:lnTo>
                    <a:lnTo>
                      <a:pt x="94" y="154"/>
                    </a:lnTo>
                    <a:lnTo>
                      <a:pt x="94" y="154"/>
                    </a:lnTo>
                    <a:lnTo>
                      <a:pt x="92" y="154"/>
                    </a:lnTo>
                    <a:lnTo>
                      <a:pt x="92" y="154"/>
                    </a:lnTo>
                    <a:lnTo>
                      <a:pt x="90" y="154"/>
                    </a:lnTo>
                    <a:lnTo>
                      <a:pt x="90" y="154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6" y="158"/>
                    </a:lnTo>
                    <a:lnTo>
                      <a:pt x="86" y="158"/>
                    </a:lnTo>
                    <a:lnTo>
                      <a:pt x="86" y="158"/>
                    </a:lnTo>
                    <a:lnTo>
                      <a:pt x="86" y="158"/>
                    </a:lnTo>
                    <a:lnTo>
                      <a:pt x="86" y="160"/>
                    </a:lnTo>
                    <a:lnTo>
                      <a:pt x="86" y="160"/>
                    </a:lnTo>
                    <a:lnTo>
                      <a:pt x="86" y="160"/>
                    </a:lnTo>
                    <a:lnTo>
                      <a:pt x="86" y="160"/>
                    </a:lnTo>
                    <a:lnTo>
                      <a:pt x="84" y="160"/>
                    </a:lnTo>
                    <a:lnTo>
                      <a:pt x="84" y="160"/>
                    </a:lnTo>
                    <a:lnTo>
                      <a:pt x="80" y="162"/>
                    </a:lnTo>
                    <a:lnTo>
                      <a:pt x="80" y="162"/>
                    </a:lnTo>
                    <a:lnTo>
                      <a:pt x="80" y="162"/>
                    </a:lnTo>
                    <a:lnTo>
                      <a:pt x="80" y="162"/>
                    </a:lnTo>
                    <a:lnTo>
                      <a:pt x="80" y="164"/>
                    </a:lnTo>
                    <a:lnTo>
                      <a:pt x="80" y="164"/>
                    </a:lnTo>
                    <a:lnTo>
                      <a:pt x="84" y="166"/>
                    </a:lnTo>
                    <a:lnTo>
                      <a:pt x="84" y="166"/>
                    </a:lnTo>
                    <a:lnTo>
                      <a:pt x="86" y="164"/>
                    </a:lnTo>
                    <a:lnTo>
                      <a:pt x="86" y="164"/>
                    </a:lnTo>
                    <a:lnTo>
                      <a:pt x="86" y="164"/>
                    </a:lnTo>
                    <a:lnTo>
                      <a:pt x="86" y="164"/>
                    </a:lnTo>
                    <a:lnTo>
                      <a:pt x="88" y="166"/>
                    </a:lnTo>
                    <a:lnTo>
                      <a:pt x="88" y="166"/>
                    </a:lnTo>
                    <a:lnTo>
                      <a:pt x="88" y="166"/>
                    </a:lnTo>
                    <a:lnTo>
                      <a:pt x="88" y="166"/>
                    </a:lnTo>
                    <a:lnTo>
                      <a:pt x="88" y="166"/>
                    </a:lnTo>
                    <a:lnTo>
                      <a:pt x="88" y="166"/>
                    </a:lnTo>
                    <a:lnTo>
                      <a:pt x="92" y="164"/>
                    </a:lnTo>
                    <a:lnTo>
                      <a:pt x="92" y="164"/>
                    </a:lnTo>
                    <a:lnTo>
                      <a:pt x="94" y="162"/>
                    </a:lnTo>
                    <a:lnTo>
                      <a:pt x="96" y="160"/>
                    </a:lnTo>
                    <a:lnTo>
                      <a:pt x="96" y="160"/>
                    </a:lnTo>
                    <a:lnTo>
                      <a:pt x="98" y="160"/>
                    </a:lnTo>
                    <a:lnTo>
                      <a:pt x="98" y="160"/>
                    </a:lnTo>
                    <a:lnTo>
                      <a:pt x="100" y="158"/>
                    </a:lnTo>
                    <a:lnTo>
                      <a:pt x="100" y="158"/>
                    </a:lnTo>
                    <a:lnTo>
                      <a:pt x="100" y="158"/>
                    </a:lnTo>
                    <a:lnTo>
                      <a:pt x="100" y="158"/>
                    </a:lnTo>
                    <a:lnTo>
                      <a:pt x="100" y="160"/>
                    </a:lnTo>
                    <a:lnTo>
                      <a:pt x="100" y="160"/>
                    </a:lnTo>
                    <a:lnTo>
                      <a:pt x="100" y="162"/>
                    </a:lnTo>
                    <a:lnTo>
                      <a:pt x="100" y="162"/>
                    </a:lnTo>
                    <a:lnTo>
                      <a:pt x="102" y="164"/>
                    </a:lnTo>
                    <a:lnTo>
                      <a:pt x="102" y="164"/>
                    </a:lnTo>
                    <a:lnTo>
                      <a:pt x="102" y="162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62"/>
                    </a:lnTo>
                    <a:lnTo>
                      <a:pt x="102" y="164"/>
                    </a:lnTo>
                    <a:lnTo>
                      <a:pt x="102" y="164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04" y="166"/>
                    </a:lnTo>
                    <a:lnTo>
                      <a:pt x="104" y="166"/>
                    </a:lnTo>
                    <a:lnTo>
                      <a:pt x="104" y="166"/>
                    </a:lnTo>
                    <a:lnTo>
                      <a:pt x="108" y="164"/>
                    </a:lnTo>
                    <a:lnTo>
                      <a:pt x="112" y="162"/>
                    </a:lnTo>
                    <a:lnTo>
                      <a:pt x="112" y="162"/>
                    </a:lnTo>
                    <a:lnTo>
                      <a:pt x="112" y="160"/>
                    </a:lnTo>
                    <a:lnTo>
                      <a:pt x="112" y="160"/>
                    </a:lnTo>
                    <a:lnTo>
                      <a:pt x="114" y="160"/>
                    </a:lnTo>
                    <a:lnTo>
                      <a:pt x="114" y="160"/>
                    </a:lnTo>
                    <a:lnTo>
                      <a:pt x="118" y="158"/>
                    </a:lnTo>
                    <a:lnTo>
                      <a:pt x="118" y="158"/>
                    </a:lnTo>
                    <a:lnTo>
                      <a:pt x="114" y="160"/>
                    </a:lnTo>
                    <a:lnTo>
                      <a:pt x="114" y="160"/>
                    </a:lnTo>
                    <a:lnTo>
                      <a:pt x="112" y="162"/>
                    </a:lnTo>
                    <a:lnTo>
                      <a:pt x="112" y="162"/>
                    </a:lnTo>
                    <a:lnTo>
                      <a:pt x="112" y="164"/>
                    </a:lnTo>
                    <a:lnTo>
                      <a:pt x="114" y="164"/>
                    </a:lnTo>
                    <a:lnTo>
                      <a:pt x="114" y="164"/>
                    </a:lnTo>
                    <a:lnTo>
                      <a:pt x="116" y="162"/>
                    </a:lnTo>
                    <a:lnTo>
                      <a:pt x="116" y="162"/>
                    </a:lnTo>
                    <a:lnTo>
                      <a:pt x="118" y="162"/>
                    </a:lnTo>
                    <a:lnTo>
                      <a:pt x="118" y="162"/>
                    </a:lnTo>
                    <a:lnTo>
                      <a:pt x="122" y="162"/>
                    </a:lnTo>
                    <a:lnTo>
                      <a:pt x="122" y="162"/>
                    </a:lnTo>
                    <a:lnTo>
                      <a:pt x="122" y="162"/>
                    </a:lnTo>
                    <a:lnTo>
                      <a:pt x="124" y="162"/>
                    </a:lnTo>
                    <a:lnTo>
                      <a:pt x="124" y="162"/>
                    </a:lnTo>
                    <a:lnTo>
                      <a:pt x="120" y="162"/>
                    </a:lnTo>
                    <a:lnTo>
                      <a:pt x="120" y="162"/>
                    </a:lnTo>
                    <a:lnTo>
                      <a:pt x="116" y="164"/>
                    </a:lnTo>
                    <a:lnTo>
                      <a:pt x="114" y="168"/>
                    </a:lnTo>
                    <a:lnTo>
                      <a:pt x="114" y="168"/>
                    </a:lnTo>
                    <a:lnTo>
                      <a:pt x="104" y="174"/>
                    </a:lnTo>
                    <a:lnTo>
                      <a:pt x="104" y="174"/>
                    </a:lnTo>
                    <a:lnTo>
                      <a:pt x="100" y="176"/>
                    </a:lnTo>
                    <a:lnTo>
                      <a:pt x="100" y="176"/>
                    </a:lnTo>
                    <a:lnTo>
                      <a:pt x="96" y="176"/>
                    </a:lnTo>
                    <a:lnTo>
                      <a:pt x="96" y="176"/>
                    </a:lnTo>
                    <a:lnTo>
                      <a:pt x="90" y="178"/>
                    </a:lnTo>
                    <a:lnTo>
                      <a:pt x="90" y="178"/>
                    </a:lnTo>
                    <a:lnTo>
                      <a:pt x="88" y="180"/>
                    </a:lnTo>
                    <a:lnTo>
                      <a:pt x="88" y="180"/>
                    </a:lnTo>
                    <a:lnTo>
                      <a:pt x="86" y="182"/>
                    </a:lnTo>
                    <a:lnTo>
                      <a:pt x="86" y="182"/>
                    </a:lnTo>
                    <a:lnTo>
                      <a:pt x="86" y="182"/>
                    </a:lnTo>
                    <a:lnTo>
                      <a:pt x="86" y="182"/>
                    </a:lnTo>
                    <a:lnTo>
                      <a:pt x="86" y="182"/>
                    </a:lnTo>
                    <a:lnTo>
                      <a:pt x="84" y="182"/>
                    </a:lnTo>
                    <a:lnTo>
                      <a:pt x="84" y="182"/>
                    </a:lnTo>
                    <a:lnTo>
                      <a:pt x="84" y="182"/>
                    </a:lnTo>
                    <a:lnTo>
                      <a:pt x="84" y="182"/>
                    </a:lnTo>
                    <a:lnTo>
                      <a:pt x="78" y="184"/>
                    </a:lnTo>
                    <a:lnTo>
                      <a:pt x="78" y="184"/>
                    </a:lnTo>
                    <a:lnTo>
                      <a:pt x="78" y="184"/>
                    </a:lnTo>
                    <a:lnTo>
                      <a:pt x="78" y="184"/>
                    </a:lnTo>
                    <a:lnTo>
                      <a:pt x="76" y="186"/>
                    </a:lnTo>
                    <a:lnTo>
                      <a:pt x="76" y="186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66" y="188"/>
                    </a:lnTo>
                    <a:lnTo>
                      <a:pt x="60" y="190"/>
                    </a:lnTo>
                    <a:lnTo>
                      <a:pt x="58" y="192"/>
                    </a:lnTo>
                    <a:lnTo>
                      <a:pt x="58" y="192"/>
                    </a:lnTo>
                    <a:lnTo>
                      <a:pt x="58" y="194"/>
                    </a:lnTo>
                    <a:lnTo>
                      <a:pt x="58" y="194"/>
                    </a:lnTo>
                    <a:lnTo>
                      <a:pt x="56" y="194"/>
                    </a:lnTo>
                    <a:lnTo>
                      <a:pt x="56" y="194"/>
                    </a:lnTo>
                    <a:lnTo>
                      <a:pt x="54" y="192"/>
                    </a:lnTo>
                    <a:lnTo>
                      <a:pt x="54" y="192"/>
                    </a:lnTo>
                    <a:lnTo>
                      <a:pt x="52" y="192"/>
                    </a:lnTo>
                    <a:lnTo>
                      <a:pt x="52" y="192"/>
                    </a:lnTo>
                    <a:lnTo>
                      <a:pt x="44" y="194"/>
                    </a:lnTo>
                    <a:lnTo>
                      <a:pt x="44" y="194"/>
                    </a:lnTo>
                    <a:lnTo>
                      <a:pt x="40" y="196"/>
                    </a:lnTo>
                    <a:lnTo>
                      <a:pt x="40" y="196"/>
                    </a:lnTo>
                    <a:lnTo>
                      <a:pt x="34" y="198"/>
                    </a:lnTo>
                    <a:lnTo>
                      <a:pt x="34" y="198"/>
                    </a:lnTo>
                    <a:lnTo>
                      <a:pt x="26" y="200"/>
                    </a:lnTo>
                    <a:lnTo>
                      <a:pt x="26" y="200"/>
                    </a:lnTo>
                    <a:lnTo>
                      <a:pt x="26" y="200"/>
                    </a:lnTo>
                    <a:lnTo>
                      <a:pt x="26" y="200"/>
                    </a:lnTo>
                    <a:lnTo>
                      <a:pt x="22" y="202"/>
                    </a:lnTo>
                    <a:lnTo>
                      <a:pt x="22" y="202"/>
                    </a:lnTo>
                    <a:lnTo>
                      <a:pt x="22" y="204"/>
                    </a:lnTo>
                    <a:lnTo>
                      <a:pt x="22" y="204"/>
                    </a:lnTo>
                    <a:lnTo>
                      <a:pt x="22" y="204"/>
                    </a:lnTo>
                    <a:lnTo>
                      <a:pt x="22" y="204"/>
                    </a:lnTo>
                    <a:lnTo>
                      <a:pt x="22" y="204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4"/>
                    </a:lnTo>
                    <a:lnTo>
                      <a:pt x="16" y="202"/>
                    </a:lnTo>
                    <a:lnTo>
                      <a:pt x="16" y="202"/>
                    </a:lnTo>
                    <a:lnTo>
                      <a:pt x="16" y="202"/>
                    </a:lnTo>
                    <a:lnTo>
                      <a:pt x="16" y="202"/>
                    </a:lnTo>
                    <a:lnTo>
                      <a:pt x="12" y="204"/>
                    </a:lnTo>
                    <a:lnTo>
                      <a:pt x="10" y="204"/>
                    </a:lnTo>
                    <a:lnTo>
                      <a:pt x="10" y="204"/>
                    </a:lnTo>
                    <a:lnTo>
                      <a:pt x="10" y="204"/>
                    </a:lnTo>
                    <a:lnTo>
                      <a:pt x="10" y="204"/>
                    </a:lnTo>
                    <a:lnTo>
                      <a:pt x="4" y="206"/>
                    </a:lnTo>
                    <a:lnTo>
                      <a:pt x="4" y="206"/>
                    </a:lnTo>
                    <a:lnTo>
                      <a:pt x="2" y="208"/>
                    </a:lnTo>
                    <a:lnTo>
                      <a:pt x="2" y="208"/>
                    </a:lnTo>
                    <a:lnTo>
                      <a:pt x="2" y="208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2" y="212"/>
                    </a:lnTo>
                    <a:lnTo>
                      <a:pt x="2" y="212"/>
                    </a:lnTo>
                    <a:lnTo>
                      <a:pt x="4" y="212"/>
                    </a:lnTo>
                    <a:lnTo>
                      <a:pt x="4" y="212"/>
                    </a:lnTo>
                    <a:lnTo>
                      <a:pt x="6" y="212"/>
                    </a:lnTo>
                    <a:lnTo>
                      <a:pt x="6" y="212"/>
                    </a:lnTo>
                    <a:lnTo>
                      <a:pt x="6" y="210"/>
                    </a:lnTo>
                    <a:lnTo>
                      <a:pt x="6" y="210"/>
                    </a:lnTo>
                    <a:lnTo>
                      <a:pt x="10" y="210"/>
                    </a:lnTo>
                    <a:lnTo>
                      <a:pt x="10" y="210"/>
                    </a:lnTo>
                    <a:lnTo>
                      <a:pt x="10" y="210"/>
                    </a:lnTo>
                    <a:lnTo>
                      <a:pt x="10" y="210"/>
                    </a:lnTo>
                    <a:lnTo>
                      <a:pt x="10" y="210"/>
                    </a:lnTo>
                    <a:lnTo>
                      <a:pt x="10" y="210"/>
                    </a:lnTo>
                    <a:lnTo>
                      <a:pt x="14" y="210"/>
                    </a:lnTo>
                    <a:lnTo>
                      <a:pt x="14" y="210"/>
                    </a:lnTo>
                    <a:lnTo>
                      <a:pt x="16" y="208"/>
                    </a:lnTo>
                    <a:lnTo>
                      <a:pt x="18" y="208"/>
                    </a:lnTo>
                    <a:lnTo>
                      <a:pt x="18" y="208"/>
                    </a:lnTo>
                    <a:lnTo>
                      <a:pt x="18" y="208"/>
                    </a:lnTo>
                    <a:lnTo>
                      <a:pt x="20" y="206"/>
                    </a:lnTo>
                    <a:lnTo>
                      <a:pt x="20" y="206"/>
                    </a:lnTo>
                    <a:lnTo>
                      <a:pt x="20" y="206"/>
                    </a:lnTo>
                    <a:lnTo>
                      <a:pt x="20" y="206"/>
                    </a:lnTo>
                    <a:lnTo>
                      <a:pt x="20" y="206"/>
                    </a:lnTo>
                    <a:lnTo>
                      <a:pt x="24" y="206"/>
                    </a:lnTo>
                    <a:lnTo>
                      <a:pt x="24" y="206"/>
                    </a:lnTo>
                    <a:lnTo>
                      <a:pt x="26" y="206"/>
                    </a:lnTo>
                    <a:lnTo>
                      <a:pt x="26" y="206"/>
                    </a:lnTo>
                    <a:lnTo>
                      <a:pt x="28" y="206"/>
                    </a:lnTo>
                    <a:lnTo>
                      <a:pt x="28" y="206"/>
                    </a:lnTo>
                    <a:lnTo>
                      <a:pt x="28" y="208"/>
                    </a:lnTo>
                    <a:lnTo>
                      <a:pt x="30" y="206"/>
                    </a:lnTo>
                    <a:lnTo>
                      <a:pt x="30" y="206"/>
                    </a:lnTo>
                    <a:lnTo>
                      <a:pt x="32" y="206"/>
                    </a:lnTo>
                    <a:lnTo>
                      <a:pt x="32" y="204"/>
                    </a:lnTo>
                    <a:lnTo>
                      <a:pt x="32" y="204"/>
                    </a:lnTo>
                    <a:lnTo>
                      <a:pt x="32" y="204"/>
                    </a:lnTo>
                    <a:lnTo>
                      <a:pt x="32" y="204"/>
                    </a:lnTo>
                    <a:lnTo>
                      <a:pt x="34" y="204"/>
                    </a:lnTo>
                    <a:lnTo>
                      <a:pt x="34" y="204"/>
                    </a:lnTo>
                    <a:lnTo>
                      <a:pt x="36" y="204"/>
                    </a:lnTo>
                    <a:lnTo>
                      <a:pt x="36" y="204"/>
                    </a:lnTo>
                    <a:lnTo>
                      <a:pt x="38" y="204"/>
                    </a:lnTo>
                    <a:lnTo>
                      <a:pt x="38" y="204"/>
                    </a:lnTo>
                    <a:lnTo>
                      <a:pt x="40" y="202"/>
                    </a:lnTo>
                    <a:lnTo>
                      <a:pt x="40" y="202"/>
                    </a:lnTo>
                    <a:lnTo>
                      <a:pt x="42" y="200"/>
                    </a:lnTo>
                    <a:lnTo>
                      <a:pt x="42" y="200"/>
                    </a:lnTo>
                    <a:lnTo>
                      <a:pt x="44" y="200"/>
                    </a:lnTo>
                    <a:lnTo>
                      <a:pt x="44" y="200"/>
                    </a:lnTo>
                    <a:lnTo>
                      <a:pt x="46" y="202"/>
                    </a:lnTo>
                    <a:lnTo>
                      <a:pt x="46" y="202"/>
                    </a:lnTo>
                    <a:lnTo>
                      <a:pt x="46" y="202"/>
                    </a:lnTo>
                    <a:lnTo>
                      <a:pt x="46" y="202"/>
                    </a:lnTo>
                    <a:lnTo>
                      <a:pt x="48" y="204"/>
                    </a:lnTo>
                    <a:lnTo>
                      <a:pt x="50" y="202"/>
                    </a:lnTo>
                    <a:lnTo>
                      <a:pt x="50" y="202"/>
                    </a:lnTo>
                    <a:lnTo>
                      <a:pt x="52" y="202"/>
                    </a:lnTo>
                    <a:lnTo>
                      <a:pt x="52" y="202"/>
                    </a:lnTo>
                    <a:lnTo>
                      <a:pt x="54" y="202"/>
                    </a:lnTo>
                    <a:lnTo>
                      <a:pt x="54" y="202"/>
                    </a:lnTo>
                    <a:lnTo>
                      <a:pt x="56" y="200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4" y="198"/>
                    </a:lnTo>
                    <a:lnTo>
                      <a:pt x="54" y="198"/>
                    </a:lnTo>
                    <a:lnTo>
                      <a:pt x="54" y="198"/>
                    </a:lnTo>
                    <a:lnTo>
                      <a:pt x="56" y="198"/>
                    </a:lnTo>
                    <a:lnTo>
                      <a:pt x="56" y="198"/>
                    </a:lnTo>
                    <a:lnTo>
                      <a:pt x="56" y="198"/>
                    </a:lnTo>
                    <a:lnTo>
                      <a:pt x="56" y="198"/>
                    </a:lnTo>
                    <a:lnTo>
                      <a:pt x="56" y="198"/>
                    </a:lnTo>
                    <a:lnTo>
                      <a:pt x="56" y="198"/>
                    </a:lnTo>
                    <a:lnTo>
                      <a:pt x="56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58" y="198"/>
                    </a:lnTo>
                    <a:lnTo>
                      <a:pt x="60" y="196"/>
                    </a:lnTo>
                    <a:lnTo>
                      <a:pt x="60" y="196"/>
                    </a:lnTo>
                    <a:lnTo>
                      <a:pt x="62" y="194"/>
                    </a:lnTo>
                    <a:lnTo>
                      <a:pt x="62" y="194"/>
                    </a:lnTo>
                    <a:lnTo>
                      <a:pt x="62" y="196"/>
                    </a:lnTo>
                    <a:lnTo>
                      <a:pt x="62" y="196"/>
                    </a:lnTo>
                    <a:lnTo>
                      <a:pt x="62" y="196"/>
                    </a:lnTo>
                    <a:lnTo>
                      <a:pt x="62" y="196"/>
                    </a:lnTo>
                    <a:lnTo>
                      <a:pt x="62" y="198"/>
                    </a:lnTo>
                    <a:lnTo>
                      <a:pt x="62" y="198"/>
                    </a:lnTo>
                    <a:lnTo>
                      <a:pt x="66" y="196"/>
                    </a:lnTo>
                    <a:lnTo>
                      <a:pt x="66" y="196"/>
                    </a:lnTo>
                    <a:lnTo>
                      <a:pt x="66" y="196"/>
                    </a:lnTo>
                    <a:lnTo>
                      <a:pt x="68" y="196"/>
                    </a:lnTo>
                    <a:lnTo>
                      <a:pt x="68" y="196"/>
                    </a:lnTo>
                    <a:lnTo>
                      <a:pt x="70" y="196"/>
                    </a:lnTo>
                    <a:lnTo>
                      <a:pt x="70" y="196"/>
                    </a:lnTo>
                    <a:lnTo>
                      <a:pt x="72" y="196"/>
                    </a:lnTo>
                    <a:lnTo>
                      <a:pt x="72" y="196"/>
                    </a:lnTo>
                    <a:lnTo>
                      <a:pt x="74" y="194"/>
                    </a:lnTo>
                    <a:lnTo>
                      <a:pt x="74" y="194"/>
                    </a:lnTo>
                    <a:lnTo>
                      <a:pt x="78" y="192"/>
                    </a:lnTo>
                    <a:lnTo>
                      <a:pt x="78" y="192"/>
                    </a:lnTo>
                    <a:lnTo>
                      <a:pt x="82" y="190"/>
                    </a:lnTo>
                    <a:lnTo>
                      <a:pt x="82" y="190"/>
                    </a:lnTo>
                    <a:lnTo>
                      <a:pt x="82" y="190"/>
                    </a:lnTo>
                    <a:lnTo>
                      <a:pt x="82" y="190"/>
                    </a:lnTo>
                    <a:lnTo>
                      <a:pt x="82" y="190"/>
                    </a:lnTo>
                    <a:lnTo>
                      <a:pt x="82" y="188"/>
                    </a:lnTo>
                    <a:lnTo>
                      <a:pt x="82" y="188"/>
                    </a:lnTo>
                    <a:lnTo>
                      <a:pt x="84" y="188"/>
                    </a:lnTo>
                    <a:lnTo>
                      <a:pt x="84" y="188"/>
                    </a:lnTo>
                    <a:lnTo>
                      <a:pt x="84" y="188"/>
                    </a:lnTo>
                    <a:lnTo>
                      <a:pt x="86" y="188"/>
                    </a:lnTo>
                    <a:lnTo>
                      <a:pt x="86" y="188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90" y="188"/>
                    </a:lnTo>
                    <a:lnTo>
                      <a:pt x="90" y="188"/>
                    </a:lnTo>
                    <a:lnTo>
                      <a:pt x="90" y="186"/>
                    </a:lnTo>
                    <a:lnTo>
                      <a:pt x="90" y="186"/>
                    </a:lnTo>
                    <a:lnTo>
                      <a:pt x="90" y="184"/>
                    </a:lnTo>
                    <a:lnTo>
                      <a:pt x="90" y="184"/>
                    </a:lnTo>
                    <a:lnTo>
                      <a:pt x="90" y="186"/>
                    </a:lnTo>
                    <a:lnTo>
                      <a:pt x="90" y="186"/>
                    </a:lnTo>
                    <a:lnTo>
                      <a:pt x="92" y="186"/>
                    </a:lnTo>
                    <a:lnTo>
                      <a:pt x="92" y="186"/>
                    </a:lnTo>
                    <a:lnTo>
                      <a:pt x="94" y="188"/>
                    </a:lnTo>
                    <a:lnTo>
                      <a:pt x="94" y="188"/>
                    </a:lnTo>
                    <a:lnTo>
                      <a:pt x="94" y="188"/>
                    </a:lnTo>
                    <a:lnTo>
                      <a:pt x="94" y="188"/>
                    </a:lnTo>
                    <a:lnTo>
                      <a:pt x="96" y="186"/>
                    </a:lnTo>
                    <a:lnTo>
                      <a:pt x="96" y="186"/>
                    </a:lnTo>
                    <a:lnTo>
                      <a:pt x="98" y="184"/>
                    </a:lnTo>
                    <a:lnTo>
                      <a:pt x="98" y="184"/>
                    </a:lnTo>
                    <a:lnTo>
                      <a:pt x="100" y="182"/>
                    </a:lnTo>
                    <a:lnTo>
                      <a:pt x="100" y="182"/>
                    </a:lnTo>
                    <a:lnTo>
                      <a:pt x="104" y="182"/>
                    </a:lnTo>
                    <a:lnTo>
                      <a:pt x="104" y="182"/>
                    </a:lnTo>
                    <a:lnTo>
                      <a:pt x="106" y="182"/>
                    </a:lnTo>
                    <a:lnTo>
                      <a:pt x="106" y="182"/>
                    </a:lnTo>
                    <a:lnTo>
                      <a:pt x="108" y="182"/>
                    </a:lnTo>
                    <a:lnTo>
                      <a:pt x="108" y="182"/>
                    </a:lnTo>
                    <a:lnTo>
                      <a:pt x="108" y="182"/>
                    </a:lnTo>
                    <a:lnTo>
                      <a:pt x="108" y="182"/>
                    </a:lnTo>
                    <a:lnTo>
                      <a:pt x="110" y="180"/>
                    </a:lnTo>
                    <a:lnTo>
                      <a:pt x="110" y="180"/>
                    </a:lnTo>
                    <a:lnTo>
                      <a:pt x="112" y="178"/>
                    </a:lnTo>
                    <a:lnTo>
                      <a:pt x="114" y="176"/>
                    </a:lnTo>
                    <a:lnTo>
                      <a:pt x="114" y="176"/>
                    </a:lnTo>
                    <a:lnTo>
                      <a:pt x="114" y="176"/>
                    </a:lnTo>
                    <a:lnTo>
                      <a:pt x="114" y="176"/>
                    </a:lnTo>
                    <a:lnTo>
                      <a:pt x="116" y="176"/>
                    </a:lnTo>
                    <a:lnTo>
                      <a:pt x="116" y="176"/>
                    </a:lnTo>
                    <a:lnTo>
                      <a:pt x="120" y="176"/>
                    </a:lnTo>
                    <a:lnTo>
                      <a:pt x="120" y="176"/>
                    </a:lnTo>
                    <a:lnTo>
                      <a:pt x="124" y="174"/>
                    </a:lnTo>
                    <a:lnTo>
                      <a:pt x="124" y="174"/>
                    </a:lnTo>
                    <a:lnTo>
                      <a:pt x="126" y="172"/>
                    </a:lnTo>
                    <a:lnTo>
                      <a:pt x="128" y="172"/>
                    </a:lnTo>
                    <a:lnTo>
                      <a:pt x="128" y="172"/>
                    </a:lnTo>
                    <a:lnTo>
                      <a:pt x="128" y="172"/>
                    </a:lnTo>
                    <a:lnTo>
                      <a:pt x="132" y="172"/>
                    </a:lnTo>
                    <a:lnTo>
                      <a:pt x="134" y="170"/>
                    </a:lnTo>
                    <a:lnTo>
                      <a:pt x="134" y="170"/>
                    </a:lnTo>
                    <a:lnTo>
                      <a:pt x="134" y="170"/>
                    </a:lnTo>
                    <a:lnTo>
                      <a:pt x="138" y="170"/>
                    </a:lnTo>
                    <a:lnTo>
                      <a:pt x="138" y="170"/>
                    </a:lnTo>
                    <a:lnTo>
                      <a:pt x="140" y="170"/>
                    </a:lnTo>
                    <a:lnTo>
                      <a:pt x="140" y="170"/>
                    </a:lnTo>
                    <a:lnTo>
                      <a:pt x="140" y="170"/>
                    </a:lnTo>
                    <a:lnTo>
                      <a:pt x="140" y="170"/>
                    </a:lnTo>
                    <a:lnTo>
                      <a:pt x="140" y="172"/>
                    </a:lnTo>
                    <a:lnTo>
                      <a:pt x="140" y="172"/>
                    </a:lnTo>
                    <a:lnTo>
                      <a:pt x="138" y="174"/>
                    </a:lnTo>
                    <a:lnTo>
                      <a:pt x="138" y="174"/>
                    </a:lnTo>
                    <a:lnTo>
                      <a:pt x="136" y="174"/>
                    </a:lnTo>
                    <a:lnTo>
                      <a:pt x="136" y="174"/>
                    </a:lnTo>
                    <a:lnTo>
                      <a:pt x="136" y="174"/>
                    </a:lnTo>
                    <a:lnTo>
                      <a:pt x="136" y="174"/>
                    </a:lnTo>
                    <a:lnTo>
                      <a:pt x="134" y="174"/>
                    </a:lnTo>
                    <a:lnTo>
                      <a:pt x="134" y="174"/>
                    </a:lnTo>
                    <a:lnTo>
                      <a:pt x="132" y="174"/>
                    </a:lnTo>
                    <a:lnTo>
                      <a:pt x="132" y="174"/>
                    </a:lnTo>
                    <a:lnTo>
                      <a:pt x="132" y="172"/>
                    </a:lnTo>
                    <a:lnTo>
                      <a:pt x="132" y="172"/>
                    </a:lnTo>
                    <a:lnTo>
                      <a:pt x="130" y="174"/>
                    </a:lnTo>
                    <a:lnTo>
                      <a:pt x="130" y="174"/>
                    </a:lnTo>
                    <a:lnTo>
                      <a:pt x="128" y="176"/>
                    </a:lnTo>
                    <a:lnTo>
                      <a:pt x="128" y="176"/>
                    </a:lnTo>
                    <a:lnTo>
                      <a:pt x="126" y="176"/>
                    </a:lnTo>
                    <a:lnTo>
                      <a:pt x="126" y="176"/>
                    </a:lnTo>
                    <a:lnTo>
                      <a:pt x="126" y="178"/>
                    </a:lnTo>
                    <a:lnTo>
                      <a:pt x="126" y="178"/>
                    </a:lnTo>
                    <a:lnTo>
                      <a:pt x="124" y="178"/>
                    </a:lnTo>
                    <a:lnTo>
                      <a:pt x="124" y="178"/>
                    </a:lnTo>
                    <a:lnTo>
                      <a:pt x="124" y="180"/>
                    </a:lnTo>
                    <a:lnTo>
                      <a:pt x="124" y="180"/>
                    </a:lnTo>
                    <a:lnTo>
                      <a:pt x="122" y="180"/>
                    </a:lnTo>
                    <a:lnTo>
                      <a:pt x="124" y="182"/>
                    </a:lnTo>
                    <a:lnTo>
                      <a:pt x="124" y="182"/>
                    </a:lnTo>
                    <a:lnTo>
                      <a:pt x="126" y="184"/>
                    </a:lnTo>
                    <a:lnTo>
                      <a:pt x="126" y="184"/>
                    </a:lnTo>
                    <a:lnTo>
                      <a:pt x="126" y="184"/>
                    </a:lnTo>
                    <a:lnTo>
                      <a:pt x="126" y="184"/>
                    </a:lnTo>
                    <a:lnTo>
                      <a:pt x="126" y="186"/>
                    </a:lnTo>
                    <a:lnTo>
                      <a:pt x="126" y="186"/>
                    </a:lnTo>
                    <a:lnTo>
                      <a:pt x="128" y="184"/>
                    </a:lnTo>
                    <a:lnTo>
                      <a:pt x="128" y="184"/>
                    </a:lnTo>
                    <a:lnTo>
                      <a:pt x="130" y="184"/>
                    </a:lnTo>
                    <a:lnTo>
                      <a:pt x="130" y="184"/>
                    </a:lnTo>
                    <a:lnTo>
                      <a:pt x="132" y="182"/>
                    </a:lnTo>
                    <a:lnTo>
                      <a:pt x="132" y="182"/>
                    </a:lnTo>
                    <a:lnTo>
                      <a:pt x="132" y="182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32" y="182"/>
                    </a:lnTo>
                    <a:lnTo>
                      <a:pt x="132" y="182"/>
                    </a:lnTo>
                    <a:lnTo>
                      <a:pt x="134" y="182"/>
                    </a:lnTo>
                    <a:lnTo>
                      <a:pt x="134" y="182"/>
                    </a:lnTo>
                    <a:lnTo>
                      <a:pt x="134" y="182"/>
                    </a:lnTo>
                    <a:lnTo>
                      <a:pt x="134" y="182"/>
                    </a:lnTo>
                    <a:lnTo>
                      <a:pt x="134" y="182"/>
                    </a:lnTo>
                    <a:lnTo>
                      <a:pt x="134" y="182"/>
                    </a:lnTo>
                    <a:lnTo>
                      <a:pt x="136" y="182"/>
                    </a:lnTo>
                    <a:lnTo>
                      <a:pt x="138" y="180"/>
                    </a:lnTo>
                    <a:lnTo>
                      <a:pt x="138" y="180"/>
                    </a:lnTo>
                    <a:lnTo>
                      <a:pt x="138" y="180"/>
                    </a:lnTo>
                    <a:lnTo>
                      <a:pt x="138" y="180"/>
                    </a:lnTo>
                    <a:lnTo>
                      <a:pt x="140" y="178"/>
                    </a:lnTo>
                    <a:lnTo>
                      <a:pt x="140" y="178"/>
                    </a:lnTo>
                    <a:lnTo>
                      <a:pt x="140" y="178"/>
                    </a:lnTo>
                    <a:lnTo>
                      <a:pt x="140" y="178"/>
                    </a:lnTo>
                    <a:lnTo>
                      <a:pt x="140" y="178"/>
                    </a:lnTo>
                    <a:lnTo>
                      <a:pt x="140" y="178"/>
                    </a:lnTo>
                    <a:lnTo>
                      <a:pt x="142" y="178"/>
                    </a:lnTo>
                    <a:lnTo>
                      <a:pt x="142" y="178"/>
                    </a:lnTo>
                    <a:lnTo>
                      <a:pt x="144" y="178"/>
                    </a:lnTo>
                    <a:lnTo>
                      <a:pt x="144" y="178"/>
                    </a:lnTo>
                    <a:lnTo>
                      <a:pt x="144" y="178"/>
                    </a:lnTo>
                    <a:lnTo>
                      <a:pt x="144" y="178"/>
                    </a:lnTo>
                    <a:lnTo>
                      <a:pt x="146" y="178"/>
                    </a:lnTo>
                    <a:lnTo>
                      <a:pt x="146" y="178"/>
                    </a:lnTo>
                    <a:lnTo>
                      <a:pt x="148" y="176"/>
                    </a:lnTo>
                    <a:lnTo>
                      <a:pt x="150" y="176"/>
                    </a:lnTo>
                    <a:lnTo>
                      <a:pt x="150" y="176"/>
                    </a:lnTo>
                    <a:lnTo>
                      <a:pt x="152" y="176"/>
                    </a:lnTo>
                    <a:lnTo>
                      <a:pt x="152" y="176"/>
                    </a:lnTo>
                    <a:lnTo>
                      <a:pt x="154" y="174"/>
                    </a:lnTo>
                    <a:lnTo>
                      <a:pt x="154" y="174"/>
                    </a:lnTo>
                    <a:lnTo>
                      <a:pt x="154" y="172"/>
                    </a:lnTo>
                    <a:lnTo>
                      <a:pt x="154" y="172"/>
                    </a:lnTo>
                    <a:lnTo>
                      <a:pt x="154" y="170"/>
                    </a:lnTo>
                    <a:lnTo>
                      <a:pt x="154" y="170"/>
                    </a:lnTo>
                    <a:lnTo>
                      <a:pt x="154" y="170"/>
                    </a:lnTo>
                    <a:lnTo>
                      <a:pt x="154" y="170"/>
                    </a:lnTo>
                    <a:lnTo>
                      <a:pt x="154" y="170"/>
                    </a:lnTo>
                    <a:lnTo>
                      <a:pt x="154" y="170"/>
                    </a:lnTo>
                    <a:lnTo>
                      <a:pt x="154" y="170"/>
                    </a:lnTo>
                    <a:lnTo>
                      <a:pt x="154" y="170"/>
                    </a:lnTo>
                    <a:lnTo>
                      <a:pt x="154" y="170"/>
                    </a:lnTo>
                    <a:lnTo>
                      <a:pt x="154" y="170"/>
                    </a:lnTo>
                    <a:lnTo>
                      <a:pt x="156" y="170"/>
                    </a:lnTo>
                    <a:lnTo>
                      <a:pt x="156" y="170"/>
                    </a:lnTo>
                    <a:lnTo>
                      <a:pt x="156" y="170"/>
                    </a:lnTo>
                    <a:lnTo>
                      <a:pt x="156" y="170"/>
                    </a:lnTo>
                    <a:lnTo>
                      <a:pt x="160" y="168"/>
                    </a:lnTo>
                    <a:lnTo>
                      <a:pt x="160" y="168"/>
                    </a:lnTo>
                    <a:lnTo>
                      <a:pt x="162" y="168"/>
                    </a:lnTo>
                    <a:lnTo>
                      <a:pt x="162" y="168"/>
                    </a:lnTo>
                    <a:lnTo>
                      <a:pt x="162" y="168"/>
                    </a:lnTo>
                    <a:lnTo>
                      <a:pt x="164" y="168"/>
                    </a:lnTo>
                    <a:lnTo>
                      <a:pt x="164" y="168"/>
                    </a:lnTo>
                    <a:lnTo>
                      <a:pt x="164" y="166"/>
                    </a:lnTo>
                    <a:lnTo>
                      <a:pt x="164" y="166"/>
                    </a:lnTo>
                    <a:lnTo>
                      <a:pt x="162" y="164"/>
                    </a:lnTo>
                    <a:lnTo>
                      <a:pt x="162" y="164"/>
                    </a:lnTo>
                    <a:lnTo>
                      <a:pt x="162" y="164"/>
                    </a:lnTo>
                    <a:lnTo>
                      <a:pt x="162" y="164"/>
                    </a:lnTo>
                    <a:lnTo>
                      <a:pt x="162" y="164"/>
                    </a:lnTo>
                    <a:lnTo>
                      <a:pt x="162" y="164"/>
                    </a:lnTo>
                    <a:lnTo>
                      <a:pt x="162" y="164"/>
                    </a:lnTo>
                    <a:lnTo>
                      <a:pt x="162" y="164"/>
                    </a:lnTo>
                    <a:lnTo>
                      <a:pt x="162" y="164"/>
                    </a:lnTo>
                    <a:lnTo>
                      <a:pt x="162" y="164"/>
                    </a:lnTo>
                    <a:lnTo>
                      <a:pt x="164" y="164"/>
                    </a:lnTo>
                    <a:lnTo>
                      <a:pt x="164" y="164"/>
                    </a:lnTo>
                    <a:lnTo>
                      <a:pt x="164" y="164"/>
                    </a:lnTo>
                    <a:lnTo>
                      <a:pt x="164" y="164"/>
                    </a:lnTo>
                    <a:lnTo>
                      <a:pt x="160" y="162"/>
                    </a:lnTo>
                    <a:lnTo>
                      <a:pt x="158" y="162"/>
                    </a:lnTo>
                    <a:lnTo>
                      <a:pt x="158" y="162"/>
                    </a:lnTo>
                    <a:lnTo>
                      <a:pt x="156" y="164"/>
                    </a:lnTo>
                    <a:lnTo>
                      <a:pt x="156" y="164"/>
                    </a:lnTo>
                    <a:lnTo>
                      <a:pt x="154" y="166"/>
                    </a:lnTo>
                    <a:lnTo>
                      <a:pt x="154" y="166"/>
                    </a:lnTo>
                    <a:lnTo>
                      <a:pt x="152" y="166"/>
                    </a:lnTo>
                    <a:lnTo>
                      <a:pt x="152" y="166"/>
                    </a:lnTo>
                    <a:lnTo>
                      <a:pt x="150" y="166"/>
                    </a:lnTo>
                    <a:lnTo>
                      <a:pt x="150" y="166"/>
                    </a:lnTo>
                    <a:lnTo>
                      <a:pt x="146" y="168"/>
                    </a:lnTo>
                    <a:lnTo>
                      <a:pt x="146" y="168"/>
                    </a:lnTo>
                    <a:lnTo>
                      <a:pt x="146" y="170"/>
                    </a:lnTo>
                    <a:lnTo>
                      <a:pt x="146" y="170"/>
                    </a:lnTo>
                    <a:lnTo>
                      <a:pt x="146" y="170"/>
                    </a:lnTo>
                    <a:lnTo>
                      <a:pt x="146" y="170"/>
                    </a:lnTo>
                    <a:lnTo>
                      <a:pt x="144" y="170"/>
                    </a:lnTo>
                    <a:lnTo>
                      <a:pt x="144" y="170"/>
                    </a:lnTo>
                    <a:lnTo>
                      <a:pt x="142" y="170"/>
                    </a:lnTo>
                    <a:lnTo>
                      <a:pt x="142" y="170"/>
                    </a:lnTo>
                    <a:lnTo>
                      <a:pt x="140" y="170"/>
                    </a:lnTo>
                    <a:lnTo>
                      <a:pt x="140" y="170"/>
                    </a:lnTo>
                    <a:lnTo>
                      <a:pt x="140" y="170"/>
                    </a:lnTo>
                    <a:lnTo>
                      <a:pt x="140" y="170"/>
                    </a:lnTo>
                    <a:lnTo>
                      <a:pt x="142" y="170"/>
                    </a:lnTo>
                    <a:lnTo>
                      <a:pt x="142" y="170"/>
                    </a:lnTo>
                    <a:lnTo>
                      <a:pt x="142" y="168"/>
                    </a:lnTo>
                    <a:lnTo>
                      <a:pt x="142" y="168"/>
                    </a:lnTo>
                    <a:lnTo>
                      <a:pt x="146" y="166"/>
                    </a:lnTo>
                    <a:lnTo>
                      <a:pt x="146" y="166"/>
                    </a:lnTo>
                    <a:lnTo>
                      <a:pt x="148" y="166"/>
                    </a:lnTo>
                    <a:lnTo>
                      <a:pt x="148" y="166"/>
                    </a:lnTo>
                    <a:lnTo>
                      <a:pt x="152" y="166"/>
                    </a:lnTo>
                    <a:lnTo>
                      <a:pt x="154" y="164"/>
                    </a:lnTo>
                    <a:lnTo>
                      <a:pt x="154" y="164"/>
                    </a:lnTo>
                    <a:lnTo>
                      <a:pt x="158" y="162"/>
                    </a:lnTo>
                    <a:lnTo>
                      <a:pt x="158" y="162"/>
                    </a:lnTo>
                    <a:lnTo>
                      <a:pt x="160" y="160"/>
                    </a:lnTo>
                    <a:lnTo>
                      <a:pt x="160" y="160"/>
                    </a:lnTo>
                    <a:lnTo>
                      <a:pt x="158" y="158"/>
                    </a:lnTo>
                    <a:lnTo>
                      <a:pt x="158" y="158"/>
                    </a:lnTo>
                    <a:lnTo>
                      <a:pt x="158" y="158"/>
                    </a:lnTo>
                    <a:lnTo>
                      <a:pt x="158" y="158"/>
                    </a:lnTo>
                    <a:lnTo>
                      <a:pt x="158" y="158"/>
                    </a:lnTo>
                    <a:lnTo>
                      <a:pt x="156" y="156"/>
                    </a:lnTo>
                    <a:lnTo>
                      <a:pt x="156" y="156"/>
                    </a:lnTo>
                    <a:lnTo>
                      <a:pt x="156" y="156"/>
                    </a:lnTo>
                    <a:lnTo>
                      <a:pt x="156" y="156"/>
                    </a:lnTo>
                    <a:lnTo>
                      <a:pt x="158" y="156"/>
                    </a:lnTo>
                    <a:lnTo>
                      <a:pt x="158" y="156"/>
                    </a:lnTo>
                    <a:lnTo>
                      <a:pt x="160" y="156"/>
                    </a:lnTo>
                    <a:lnTo>
                      <a:pt x="160" y="156"/>
                    </a:lnTo>
                    <a:lnTo>
                      <a:pt x="162" y="154"/>
                    </a:lnTo>
                    <a:lnTo>
                      <a:pt x="162" y="154"/>
                    </a:lnTo>
                    <a:lnTo>
                      <a:pt x="164" y="154"/>
                    </a:lnTo>
                    <a:lnTo>
                      <a:pt x="164" y="154"/>
                    </a:lnTo>
                    <a:lnTo>
                      <a:pt x="166" y="152"/>
                    </a:lnTo>
                    <a:lnTo>
                      <a:pt x="166" y="152"/>
                    </a:lnTo>
                    <a:lnTo>
                      <a:pt x="166" y="152"/>
                    </a:lnTo>
                    <a:lnTo>
                      <a:pt x="166" y="152"/>
                    </a:lnTo>
                    <a:lnTo>
                      <a:pt x="168" y="152"/>
                    </a:lnTo>
                    <a:lnTo>
                      <a:pt x="168" y="152"/>
                    </a:lnTo>
                    <a:lnTo>
                      <a:pt x="170" y="152"/>
                    </a:lnTo>
                    <a:lnTo>
                      <a:pt x="170" y="152"/>
                    </a:lnTo>
                    <a:lnTo>
                      <a:pt x="172" y="152"/>
                    </a:lnTo>
                    <a:lnTo>
                      <a:pt x="172" y="152"/>
                    </a:lnTo>
                    <a:lnTo>
                      <a:pt x="174" y="150"/>
                    </a:lnTo>
                    <a:lnTo>
                      <a:pt x="174" y="150"/>
                    </a:lnTo>
                    <a:lnTo>
                      <a:pt x="174" y="150"/>
                    </a:lnTo>
                    <a:lnTo>
                      <a:pt x="174" y="150"/>
                    </a:lnTo>
                    <a:lnTo>
                      <a:pt x="174" y="150"/>
                    </a:lnTo>
                    <a:lnTo>
                      <a:pt x="174" y="150"/>
                    </a:lnTo>
                    <a:lnTo>
                      <a:pt x="176" y="150"/>
                    </a:lnTo>
                    <a:lnTo>
                      <a:pt x="176" y="150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80" y="148"/>
                    </a:lnTo>
                    <a:lnTo>
                      <a:pt x="182" y="148"/>
                    </a:lnTo>
                    <a:lnTo>
                      <a:pt x="182" y="148"/>
                    </a:lnTo>
                    <a:lnTo>
                      <a:pt x="182" y="146"/>
                    </a:lnTo>
                    <a:lnTo>
                      <a:pt x="182" y="146"/>
                    </a:lnTo>
                    <a:lnTo>
                      <a:pt x="184" y="144"/>
                    </a:lnTo>
                    <a:lnTo>
                      <a:pt x="184" y="144"/>
                    </a:lnTo>
                    <a:lnTo>
                      <a:pt x="186" y="144"/>
                    </a:lnTo>
                    <a:lnTo>
                      <a:pt x="186" y="144"/>
                    </a:lnTo>
                    <a:lnTo>
                      <a:pt x="186" y="144"/>
                    </a:lnTo>
                    <a:lnTo>
                      <a:pt x="186" y="144"/>
                    </a:lnTo>
                    <a:lnTo>
                      <a:pt x="188" y="144"/>
                    </a:lnTo>
                    <a:lnTo>
                      <a:pt x="188" y="144"/>
                    </a:lnTo>
                    <a:lnTo>
                      <a:pt x="188" y="142"/>
                    </a:lnTo>
                    <a:lnTo>
                      <a:pt x="188" y="142"/>
                    </a:lnTo>
                    <a:lnTo>
                      <a:pt x="188" y="142"/>
                    </a:lnTo>
                    <a:lnTo>
                      <a:pt x="188" y="142"/>
                    </a:lnTo>
                    <a:lnTo>
                      <a:pt x="190" y="142"/>
                    </a:lnTo>
                    <a:lnTo>
                      <a:pt x="190" y="142"/>
                    </a:lnTo>
                    <a:lnTo>
                      <a:pt x="190" y="142"/>
                    </a:lnTo>
                    <a:lnTo>
                      <a:pt x="190" y="142"/>
                    </a:lnTo>
                    <a:lnTo>
                      <a:pt x="190" y="144"/>
                    </a:lnTo>
                    <a:lnTo>
                      <a:pt x="190" y="144"/>
                    </a:lnTo>
                    <a:lnTo>
                      <a:pt x="190" y="144"/>
                    </a:lnTo>
                    <a:lnTo>
                      <a:pt x="190" y="144"/>
                    </a:lnTo>
                    <a:lnTo>
                      <a:pt x="194" y="142"/>
                    </a:lnTo>
                    <a:lnTo>
                      <a:pt x="194" y="142"/>
                    </a:lnTo>
                    <a:lnTo>
                      <a:pt x="194" y="140"/>
                    </a:lnTo>
                    <a:lnTo>
                      <a:pt x="194" y="140"/>
                    </a:lnTo>
                    <a:lnTo>
                      <a:pt x="196" y="140"/>
                    </a:lnTo>
                    <a:lnTo>
                      <a:pt x="196" y="140"/>
                    </a:lnTo>
                    <a:lnTo>
                      <a:pt x="198" y="138"/>
                    </a:lnTo>
                    <a:lnTo>
                      <a:pt x="198" y="138"/>
                    </a:lnTo>
                    <a:lnTo>
                      <a:pt x="200" y="138"/>
                    </a:lnTo>
                    <a:lnTo>
                      <a:pt x="200" y="138"/>
                    </a:lnTo>
                    <a:lnTo>
                      <a:pt x="200" y="138"/>
                    </a:lnTo>
                    <a:lnTo>
                      <a:pt x="200" y="138"/>
                    </a:lnTo>
                    <a:lnTo>
                      <a:pt x="200" y="138"/>
                    </a:lnTo>
                    <a:lnTo>
                      <a:pt x="200" y="138"/>
                    </a:lnTo>
                    <a:lnTo>
                      <a:pt x="196" y="140"/>
                    </a:lnTo>
                    <a:lnTo>
                      <a:pt x="196" y="140"/>
                    </a:lnTo>
                    <a:lnTo>
                      <a:pt x="196" y="142"/>
                    </a:lnTo>
                    <a:lnTo>
                      <a:pt x="196" y="142"/>
                    </a:lnTo>
                    <a:lnTo>
                      <a:pt x="194" y="142"/>
                    </a:lnTo>
                    <a:lnTo>
                      <a:pt x="194" y="142"/>
                    </a:lnTo>
                    <a:lnTo>
                      <a:pt x="190" y="144"/>
                    </a:lnTo>
                    <a:lnTo>
                      <a:pt x="190" y="144"/>
                    </a:lnTo>
                    <a:lnTo>
                      <a:pt x="190" y="146"/>
                    </a:lnTo>
                    <a:lnTo>
                      <a:pt x="190" y="146"/>
                    </a:lnTo>
                    <a:lnTo>
                      <a:pt x="188" y="146"/>
                    </a:lnTo>
                    <a:lnTo>
                      <a:pt x="188" y="146"/>
                    </a:lnTo>
                    <a:lnTo>
                      <a:pt x="186" y="146"/>
                    </a:lnTo>
                    <a:lnTo>
                      <a:pt x="186" y="146"/>
                    </a:lnTo>
                    <a:lnTo>
                      <a:pt x="184" y="148"/>
                    </a:lnTo>
                    <a:lnTo>
                      <a:pt x="184" y="148"/>
                    </a:lnTo>
                    <a:lnTo>
                      <a:pt x="182" y="150"/>
                    </a:lnTo>
                    <a:lnTo>
                      <a:pt x="182" y="150"/>
                    </a:lnTo>
                    <a:lnTo>
                      <a:pt x="182" y="152"/>
                    </a:lnTo>
                    <a:lnTo>
                      <a:pt x="182" y="152"/>
                    </a:lnTo>
                    <a:lnTo>
                      <a:pt x="182" y="152"/>
                    </a:lnTo>
                    <a:lnTo>
                      <a:pt x="182" y="152"/>
                    </a:lnTo>
                    <a:lnTo>
                      <a:pt x="182" y="152"/>
                    </a:lnTo>
                    <a:lnTo>
                      <a:pt x="182" y="152"/>
                    </a:lnTo>
                    <a:lnTo>
                      <a:pt x="182" y="152"/>
                    </a:lnTo>
                    <a:lnTo>
                      <a:pt x="180" y="152"/>
                    </a:lnTo>
                    <a:lnTo>
                      <a:pt x="180" y="152"/>
                    </a:lnTo>
                    <a:lnTo>
                      <a:pt x="178" y="154"/>
                    </a:lnTo>
                    <a:lnTo>
                      <a:pt x="176" y="154"/>
                    </a:lnTo>
                    <a:lnTo>
                      <a:pt x="176" y="154"/>
                    </a:lnTo>
                    <a:lnTo>
                      <a:pt x="174" y="154"/>
                    </a:lnTo>
                    <a:lnTo>
                      <a:pt x="174" y="154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4" y="158"/>
                    </a:lnTo>
                    <a:lnTo>
                      <a:pt x="174" y="158"/>
                    </a:lnTo>
                    <a:lnTo>
                      <a:pt x="176" y="158"/>
                    </a:lnTo>
                    <a:lnTo>
                      <a:pt x="176" y="158"/>
                    </a:lnTo>
                    <a:lnTo>
                      <a:pt x="180" y="158"/>
                    </a:lnTo>
                    <a:lnTo>
                      <a:pt x="180" y="158"/>
                    </a:lnTo>
                    <a:lnTo>
                      <a:pt x="182" y="158"/>
                    </a:lnTo>
                    <a:lnTo>
                      <a:pt x="182" y="158"/>
                    </a:lnTo>
                    <a:lnTo>
                      <a:pt x="186" y="156"/>
                    </a:lnTo>
                    <a:lnTo>
                      <a:pt x="186" y="156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92" y="154"/>
                    </a:lnTo>
                    <a:lnTo>
                      <a:pt x="192" y="154"/>
                    </a:lnTo>
                    <a:lnTo>
                      <a:pt x="192" y="154"/>
                    </a:lnTo>
                    <a:lnTo>
                      <a:pt x="192" y="154"/>
                    </a:lnTo>
                    <a:lnTo>
                      <a:pt x="194" y="154"/>
                    </a:lnTo>
                    <a:lnTo>
                      <a:pt x="194" y="154"/>
                    </a:lnTo>
                    <a:lnTo>
                      <a:pt x="196" y="154"/>
                    </a:lnTo>
                    <a:lnTo>
                      <a:pt x="196" y="154"/>
                    </a:lnTo>
                    <a:lnTo>
                      <a:pt x="200" y="152"/>
                    </a:lnTo>
                    <a:lnTo>
                      <a:pt x="204" y="150"/>
                    </a:lnTo>
                    <a:lnTo>
                      <a:pt x="204" y="150"/>
                    </a:lnTo>
                    <a:lnTo>
                      <a:pt x="204" y="150"/>
                    </a:lnTo>
                    <a:lnTo>
                      <a:pt x="206" y="148"/>
                    </a:lnTo>
                    <a:lnTo>
                      <a:pt x="206" y="148"/>
                    </a:lnTo>
                    <a:lnTo>
                      <a:pt x="206" y="150"/>
                    </a:lnTo>
                    <a:lnTo>
                      <a:pt x="208" y="150"/>
                    </a:lnTo>
                    <a:lnTo>
                      <a:pt x="208" y="150"/>
                    </a:lnTo>
                    <a:lnTo>
                      <a:pt x="210" y="150"/>
                    </a:lnTo>
                    <a:lnTo>
                      <a:pt x="210" y="150"/>
                    </a:lnTo>
                    <a:lnTo>
                      <a:pt x="212" y="150"/>
                    </a:lnTo>
                    <a:lnTo>
                      <a:pt x="212" y="150"/>
                    </a:lnTo>
                    <a:lnTo>
                      <a:pt x="216" y="148"/>
                    </a:lnTo>
                    <a:lnTo>
                      <a:pt x="216" y="148"/>
                    </a:lnTo>
                    <a:lnTo>
                      <a:pt x="216" y="148"/>
                    </a:lnTo>
                    <a:lnTo>
                      <a:pt x="216" y="148"/>
                    </a:lnTo>
                    <a:lnTo>
                      <a:pt x="216" y="148"/>
                    </a:lnTo>
                    <a:lnTo>
                      <a:pt x="216" y="148"/>
                    </a:lnTo>
                    <a:lnTo>
                      <a:pt x="216" y="150"/>
                    </a:lnTo>
                    <a:lnTo>
                      <a:pt x="216" y="150"/>
                    </a:lnTo>
                    <a:lnTo>
                      <a:pt x="218" y="150"/>
                    </a:lnTo>
                    <a:lnTo>
                      <a:pt x="218" y="150"/>
                    </a:lnTo>
                    <a:lnTo>
                      <a:pt x="220" y="150"/>
                    </a:lnTo>
                    <a:lnTo>
                      <a:pt x="220" y="150"/>
                    </a:lnTo>
                    <a:lnTo>
                      <a:pt x="222" y="150"/>
                    </a:lnTo>
                    <a:lnTo>
                      <a:pt x="224" y="148"/>
                    </a:lnTo>
                    <a:lnTo>
                      <a:pt x="224" y="148"/>
                    </a:lnTo>
                    <a:lnTo>
                      <a:pt x="226" y="146"/>
                    </a:lnTo>
                    <a:lnTo>
                      <a:pt x="226" y="146"/>
                    </a:lnTo>
                    <a:lnTo>
                      <a:pt x="228" y="146"/>
                    </a:lnTo>
                    <a:lnTo>
                      <a:pt x="228" y="144"/>
                    </a:lnTo>
                    <a:lnTo>
                      <a:pt x="228" y="144"/>
                    </a:lnTo>
                    <a:lnTo>
                      <a:pt x="228" y="142"/>
                    </a:lnTo>
                    <a:lnTo>
                      <a:pt x="228" y="142"/>
                    </a:lnTo>
                    <a:lnTo>
                      <a:pt x="230" y="140"/>
                    </a:lnTo>
                    <a:lnTo>
                      <a:pt x="230" y="140"/>
                    </a:lnTo>
                    <a:lnTo>
                      <a:pt x="230" y="140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6" y="136"/>
                    </a:lnTo>
                    <a:lnTo>
                      <a:pt x="236" y="136"/>
                    </a:lnTo>
                    <a:lnTo>
                      <a:pt x="238" y="136"/>
                    </a:lnTo>
                    <a:lnTo>
                      <a:pt x="238" y="136"/>
                    </a:lnTo>
                    <a:lnTo>
                      <a:pt x="238" y="136"/>
                    </a:lnTo>
                    <a:lnTo>
                      <a:pt x="238" y="136"/>
                    </a:lnTo>
                    <a:lnTo>
                      <a:pt x="240" y="136"/>
                    </a:lnTo>
                    <a:lnTo>
                      <a:pt x="240" y="136"/>
                    </a:lnTo>
                    <a:lnTo>
                      <a:pt x="240" y="138"/>
                    </a:lnTo>
                    <a:lnTo>
                      <a:pt x="240" y="138"/>
                    </a:lnTo>
                    <a:lnTo>
                      <a:pt x="238" y="138"/>
                    </a:lnTo>
                    <a:lnTo>
                      <a:pt x="238" y="140"/>
                    </a:lnTo>
                    <a:lnTo>
                      <a:pt x="238" y="140"/>
                    </a:lnTo>
                    <a:lnTo>
                      <a:pt x="234" y="142"/>
                    </a:lnTo>
                    <a:lnTo>
                      <a:pt x="234" y="144"/>
                    </a:lnTo>
                    <a:lnTo>
                      <a:pt x="234" y="144"/>
                    </a:lnTo>
                    <a:lnTo>
                      <a:pt x="232" y="146"/>
                    </a:lnTo>
                    <a:lnTo>
                      <a:pt x="232" y="146"/>
                    </a:lnTo>
                    <a:lnTo>
                      <a:pt x="232" y="146"/>
                    </a:lnTo>
                    <a:lnTo>
                      <a:pt x="232" y="146"/>
                    </a:lnTo>
                    <a:lnTo>
                      <a:pt x="232" y="148"/>
                    </a:lnTo>
                    <a:lnTo>
                      <a:pt x="232" y="148"/>
                    </a:lnTo>
                    <a:lnTo>
                      <a:pt x="234" y="146"/>
                    </a:lnTo>
                    <a:lnTo>
                      <a:pt x="234" y="146"/>
                    </a:lnTo>
                    <a:lnTo>
                      <a:pt x="234" y="146"/>
                    </a:lnTo>
                    <a:lnTo>
                      <a:pt x="240" y="142"/>
                    </a:lnTo>
                    <a:lnTo>
                      <a:pt x="240" y="142"/>
                    </a:lnTo>
                    <a:lnTo>
                      <a:pt x="242" y="142"/>
                    </a:lnTo>
                    <a:lnTo>
                      <a:pt x="242" y="142"/>
                    </a:lnTo>
                    <a:lnTo>
                      <a:pt x="242" y="142"/>
                    </a:lnTo>
                    <a:lnTo>
                      <a:pt x="242" y="142"/>
                    </a:lnTo>
                    <a:lnTo>
                      <a:pt x="242" y="142"/>
                    </a:lnTo>
                    <a:lnTo>
                      <a:pt x="242" y="142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2" y="146"/>
                    </a:lnTo>
                    <a:lnTo>
                      <a:pt x="242" y="146"/>
                    </a:lnTo>
                    <a:lnTo>
                      <a:pt x="242" y="146"/>
                    </a:lnTo>
                    <a:lnTo>
                      <a:pt x="242" y="146"/>
                    </a:lnTo>
                    <a:lnTo>
                      <a:pt x="244" y="146"/>
                    </a:lnTo>
                    <a:lnTo>
                      <a:pt x="244" y="146"/>
                    </a:lnTo>
                    <a:lnTo>
                      <a:pt x="246" y="146"/>
                    </a:lnTo>
                    <a:lnTo>
                      <a:pt x="246" y="146"/>
                    </a:lnTo>
                    <a:lnTo>
                      <a:pt x="246" y="146"/>
                    </a:lnTo>
                    <a:lnTo>
                      <a:pt x="246" y="146"/>
                    </a:lnTo>
                    <a:lnTo>
                      <a:pt x="248" y="146"/>
                    </a:lnTo>
                    <a:lnTo>
                      <a:pt x="248" y="146"/>
                    </a:lnTo>
                    <a:lnTo>
                      <a:pt x="248" y="146"/>
                    </a:lnTo>
                    <a:lnTo>
                      <a:pt x="248" y="146"/>
                    </a:lnTo>
                    <a:lnTo>
                      <a:pt x="246" y="148"/>
                    </a:lnTo>
                    <a:lnTo>
                      <a:pt x="246" y="148"/>
                    </a:lnTo>
                    <a:lnTo>
                      <a:pt x="246" y="150"/>
                    </a:lnTo>
                    <a:lnTo>
                      <a:pt x="246" y="150"/>
                    </a:lnTo>
                    <a:lnTo>
                      <a:pt x="246" y="150"/>
                    </a:lnTo>
                    <a:lnTo>
                      <a:pt x="246" y="150"/>
                    </a:lnTo>
                    <a:lnTo>
                      <a:pt x="246" y="152"/>
                    </a:lnTo>
                    <a:lnTo>
                      <a:pt x="246" y="152"/>
                    </a:lnTo>
                    <a:lnTo>
                      <a:pt x="246" y="152"/>
                    </a:lnTo>
                    <a:lnTo>
                      <a:pt x="250" y="150"/>
                    </a:lnTo>
                    <a:lnTo>
                      <a:pt x="250" y="150"/>
                    </a:lnTo>
                    <a:lnTo>
                      <a:pt x="252" y="148"/>
                    </a:lnTo>
                    <a:lnTo>
                      <a:pt x="252" y="148"/>
                    </a:lnTo>
                    <a:lnTo>
                      <a:pt x="254" y="148"/>
                    </a:lnTo>
                    <a:lnTo>
                      <a:pt x="254" y="148"/>
                    </a:lnTo>
                    <a:lnTo>
                      <a:pt x="254" y="148"/>
                    </a:lnTo>
                    <a:lnTo>
                      <a:pt x="254" y="148"/>
                    </a:lnTo>
                    <a:lnTo>
                      <a:pt x="256" y="148"/>
                    </a:lnTo>
                    <a:lnTo>
                      <a:pt x="256" y="148"/>
                    </a:lnTo>
                    <a:lnTo>
                      <a:pt x="258" y="148"/>
                    </a:lnTo>
                    <a:lnTo>
                      <a:pt x="258" y="148"/>
                    </a:lnTo>
                    <a:lnTo>
                      <a:pt x="262" y="148"/>
                    </a:lnTo>
                    <a:lnTo>
                      <a:pt x="262" y="148"/>
                    </a:lnTo>
                    <a:lnTo>
                      <a:pt x="264" y="146"/>
                    </a:lnTo>
                    <a:lnTo>
                      <a:pt x="264" y="146"/>
                    </a:lnTo>
                    <a:lnTo>
                      <a:pt x="266" y="146"/>
                    </a:lnTo>
                    <a:lnTo>
                      <a:pt x="266" y="146"/>
                    </a:lnTo>
                    <a:lnTo>
                      <a:pt x="268" y="148"/>
                    </a:lnTo>
                    <a:lnTo>
                      <a:pt x="268" y="148"/>
                    </a:lnTo>
                    <a:lnTo>
                      <a:pt x="270" y="148"/>
                    </a:lnTo>
                    <a:lnTo>
                      <a:pt x="270" y="148"/>
                    </a:lnTo>
                    <a:lnTo>
                      <a:pt x="272" y="150"/>
                    </a:lnTo>
                    <a:lnTo>
                      <a:pt x="272" y="150"/>
                    </a:lnTo>
                    <a:lnTo>
                      <a:pt x="276" y="152"/>
                    </a:lnTo>
                    <a:lnTo>
                      <a:pt x="276" y="152"/>
                    </a:lnTo>
                    <a:lnTo>
                      <a:pt x="276" y="152"/>
                    </a:lnTo>
                    <a:lnTo>
                      <a:pt x="278" y="154"/>
                    </a:lnTo>
                    <a:lnTo>
                      <a:pt x="278" y="154"/>
                    </a:lnTo>
                    <a:lnTo>
                      <a:pt x="280" y="152"/>
                    </a:lnTo>
                    <a:lnTo>
                      <a:pt x="280" y="152"/>
                    </a:lnTo>
                    <a:lnTo>
                      <a:pt x="282" y="152"/>
                    </a:lnTo>
                    <a:lnTo>
                      <a:pt x="282" y="152"/>
                    </a:lnTo>
                    <a:lnTo>
                      <a:pt x="282" y="152"/>
                    </a:lnTo>
                    <a:lnTo>
                      <a:pt x="282" y="152"/>
                    </a:lnTo>
                    <a:lnTo>
                      <a:pt x="282" y="154"/>
                    </a:lnTo>
                    <a:lnTo>
                      <a:pt x="282" y="154"/>
                    </a:lnTo>
                    <a:lnTo>
                      <a:pt x="280" y="154"/>
                    </a:lnTo>
                    <a:lnTo>
                      <a:pt x="280" y="154"/>
                    </a:lnTo>
                    <a:lnTo>
                      <a:pt x="282" y="156"/>
                    </a:lnTo>
                    <a:lnTo>
                      <a:pt x="282" y="156"/>
                    </a:lnTo>
                    <a:lnTo>
                      <a:pt x="284" y="156"/>
                    </a:lnTo>
                    <a:lnTo>
                      <a:pt x="284" y="156"/>
                    </a:lnTo>
                    <a:lnTo>
                      <a:pt x="286" y="158"/>
                    </a:lnTo>
                    <a:lnTo>
                      <a:pt x="286" y="158"/>
                    </a:lnTo>
                    <a:lnTo>
                      <a:pt x="288" y="158"/>
                    </a:lnTo>
                    <a:lnTo>
                      <a:pt x="288" y="158"/>
                    </a:lnTo>
                    <a:lnTo>
                      <a:pt x="290" y="158"/>
                    </a:lnTo>
                    <a:lnTo>
                      <a:pt x="290" y="158"/>
                    </a:lnTo>
                    <a:lnTo>
                      <a:pt x="290" y="160"/>
                    </a:lnTo>
                    <a:lnTo>
                      <a:pt x="290" y="160"/>
                    </a:lnTo>
                    <a:lnTo>
                      <a:pt x="288" y="160"/>
                    </a:lnTo>
                    <a:lnTo>
                      <a:pt x="288" y="160"/>
                    </a:lnTo>
                    <a:lnTo>
                      <a:pt x="288" y="162"/>
                    </a:lnTo>
                    <a:lnTo>
                      <a:pt x="288" y="164"/>
                    </a:lnTo>
                    <a:lnTo>
                      <a:pt x="288" y="164"/>
                    </a:lnTo>
                    <a:lnTo>
                      <a:pt x="292" y="168"/>
                    </a:lnTo>
                    <a:lnTo>
                      <a:pt x="292" y="168"/>
                    </a:lnTo>
                    <a:lnTo>
                      <a:pt x="294" y="166"/>
                    </a:lnTo>
                    <a:lnTo>
                      <a:pt x="294" y="166"/>
                    </a:lnTo>
                    <a:lnTo>
                      <a:pt x="294" y="166"/>
                    </a:lnTo>
                    <a:lnTo>
                      <a:pt x="294" y="166"/>
                    </a:lnTo>
                    <a:lnTo>
                      <a:pt x="292" y="168"/>
                    </a:lnTo>
                    <a:lnTo>
                      <a:pt x="292" y="168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0" y="174"/>
                    </a:lnTo>
                    <a:lnTo>
                      <a:pt x="290" y="174"/>
                    </a:lnTo>
                    <a:lnTo>
                      <a:pt x="290" y="174"/>
                    </a:lnTo>
                    <a:lnTo>
                      <a:pt x="290" y="174"/>
                    </a:lnTo>
                    <a:lnTo>
                      <a:pt x="290" y="174"/>
                    </a:lnTo>
                    <a:lnTo>
                      <a:pt x="288" y="178"/>
                    </a:lnTo>
                    <a:lnTo>
                      <a:pt x="288" y="178"/>
                    </a:lnTo>
                    <a:lnTo>
                      <a:pt x="288" y="178"/>
                    </a:lnTo>
                    <a:lnTo>
                      <a:pt x="288" y="178"/>
                    </a:lnTo>
                    <a:lnTo>
                      <a:pt x="286" y="180"/>
                    </a:lnTo>
                    <a:lnTo>
                      <a:pt x="286" y="180"/>
                    </a:lnTo>
                    <a:lnTo>
                      <a:pt x="286" y="182"/>
                    </a:lnTo>
                    <a:lnTo>
                      <a:pt x="286" y="182"/>
                    </a:lnTo>
                    <a:lnTo>
                      <a:pt x="286" y="184"/>
                    </a:lnTo>
                    <a:lnTo>
                      <a:pt x="286" y="184"/>
                    </a:lnTo>
                    <a:lnTo>
                      <a:pt x="288" y="184"/>
                    </a:lnTo>
                    <a:lnTo>
                      <a:pt x="288" y="184"/>
                    </a:lnTo>
                    <a:lnTo>
                      <a:pt x="288" y="184"/>
                    </a:lnTo>
                    <a:lnTo>
                      <a:pt x="290" y="182"/>
                    </a:lnTo>
                    <a:lnTo>
                      <a:pt x="290" y="182"/>
                    </a:lnTo>
                    <a:lnTo>
                      <a:pt x="288" y="184"/>
                    </a:lnTo>
                    <a:lnTo>
                      <a:pt x="288" y="184"/>
                    </a:lnTo>
                    <a:lnTo>
                      <a:pt x="288" y="186"/>
                    </a:lnTo>
                    <a:lnTo>
                      <a:pt x="288" y="186"/>
                    </a:lnTo>
                    <a:lnTo>
                      <a:pt x="286" y="188"/>
                    </a:lnTo>
                    <a:lnTo>
                      <a:pt x="286" y="188"/>
                    </a:lnTo>
                    <a:lnTo>
                      <a:pt x="286" y="192"/>
                    </a:lnTo>
                    <a:lnTo>
                      <a:pt x="286" y="192"/>
                    </a:lnTo>
                    <a:lnTo>
                      <a:pt x="288" y="192"/>
                    </a:lnTo>
                    <a:lnTo>
                      <a:pt x="288" y="192"/>
                    </a:lnTo>
                    <a:lnTo>
                      <a:pt x="290" y="192"/>
                    </a:lnTo>
                    <a:lnTo>
                      <a:pt x="290" y="192"/>
                    </a:lnTo>
                    <a:lnTo>
                      <a:pt x="290" y="192"/>
                    </a:lnTo>
                    <a:lnTo>
                      <a:pt x="290" y="192"/>
                    </a:lnTo>
                    <a:lnTo>
                      <a:pt x="288" y="192"/>
                    </a:lnTo>
                    <a:lnTo>
                      <a:pt x="288" y="192"/>
                    </a:lnTo>
                    <a:lnTo>
                      <a:pt x="288" y="194"/>
                    </a:lnTo>
                    <a:lnTo>
                      <a:pt x="288" y="194"/>
                    </a:lnTo>
                    <a:lnTo>
                      <a:pt x="288" y="196"/>
                    </a:lnTo>
                    <a:lnTo>
                      <a:pt x="288" y="196"/>
                    </a:lnTo>
                    <a:lnTo>
                      <a:pt x="288" y="198"/>
                    </a:lnTo>
                    <a:lnTo>
                      <a:pt x="288" y="198"/>
                    </a:lnTo>
                    <a:lnTo>
                      <a:pt x="288" y="198"/>
                    </a:lnTo>
                    <a:lnTo>
                      <a:pt x="288" y="198"/>
                    </a:lnTo>
                    <a:lnTo>
                      <a:pt x="288" y="198"/>
                    </a:lnTo>
                    <a:lnTo>
                      <a:pt x="286" y="200"/>
                    </a:lnTo>
                    <a:lnTo>
                      <a:pt x="286" y="200"/>
                    </a:lnTo>
                    <a:lnTo>
                      <a:pt x="286" y="200"/>
                    </a:lnTo>
                    <a:lnTo>
                      <a:pt x="286" y="202"/>
                    </a:lnTo>
                    <a:lnTo>
                      <a:pt x="286" y="202"/>
                    </a:lnTo>
                    <a:lnTo>
                      <a:pt x="286" y="204"/>
                    </a:lnTo>
                    <a:lnTo>
                      <a:pt x="286" y="204"/>
                    </a:lnTo>
                    <a:lnTo>
                      <a:pt x="288" y="206"/>
                    </a:lnTo>
                    <a:lnTo>
                      <a:pt x="288" y="208"/>
                    </a:lnTo>
                    <a:lnTo>
                      <a:pt x="288" y="208"/>
                    </a:lnTo>
                    <a:lnTo>
                      <a:pt x="288" y="208"/>
                    </a:lnTo>
                    <a:lnTo>
                      <a:pt x="288" y="208"/>
                    </a:lnTo>
                    <a:lnTo>
                      <a:pt x="288" y="208"/>
                    </a:lnTo>
                    <a:lnTo>
                      <a:pt x="288" y="208"/>
                    </a:lnTo>
                    <a:lnTo>
                      <a:pt x="288" y="208"/>
                    </a:lnTo>
                    <a:lnTo>
                      <a:pt x="288" y="208"/>
                    </a:lnTo>
                    <a:lnTo>
                      <a:pt x="290" y="208"/>
                    </a:lnTo>
                    <a:lnTo>
                      <a:pt x="290" y="208"/>
                    </a:lnTo>
                    <a:lnTo>
                      <a:pt x="290" y="208"/>
                    </a:lnTo>
                    <a:lnTo>
                      <a:pt x="292" y="206"/>
                    </a:lnTo>
                    <a:lnTo>
                      <a:pt x="292" y="206"/>
                    </a:lnTo>
                    <a:lnTo>
                      <a:pt x="294" y="204"/>
                    </a:lnTo>
                    <a:lnTo>
                      <a:pt x="294" y="204"/>
                    </a:lnTo>
                    <a:lnTo>
                      <a:pt x="294" y="206"/>
                    </a:lnTo>
                    <a:lnTo>
                      <a:pt x="294" y="206"/>
                    </a:lnTo>
                    <a:lnTo>
                      <a:pt x="296" y="208"/>
                    </a:lnTo>
                    <a:lnTo>
                      <a:pt x="296" y="208"/>
                    </a:lnTo>
                    <a:lnTo>
                      <a:pt x="298" y="206"/>
                    </a:lnTo>
                    <a:lnTo>
                      <a:pt x="298" y="206"/>
                    </a:lnTo>
                    <a:lnTo>
                      <a:pt x="300" y="204"/>
                    </a:lnTo>
                    <a:lnTo>
                      <a:pt x="300" y="204"/>
                    </a:lnTo>
                    <a:lnTo>
                      <a:pt x="300" y="202"/>
                    </a:lnTo>
                    <a:lnTo>
                      <a:pt x="300" y="202"/>
                    </a:lnTo>
                    <a:lnTo>
                      <a:pt x="300" y="200"/>
                    </a:lnTo>
                    <a:lnTo>
                      <a:pt x="300" y="200"/>
                    </a:lnTo>
                    <a:lnTo>
                      <a:pt x="302" y="198"/>
                    </a:lnTo>
                    <a:lnTo>
                      <a:pt x="302" y="198"/>
                    </a:lnTo>
                    <a:lnTo>
                      <a:pt x="302" y="196"/>
                    </a:lnTo>
                    <a:lnTo>
                      <a:pt x="302" y="196"/>
                    </a:lnTo>
                    <a:lnTo>
                      <a:pt x="302" y="194"/>
                    </a:lnTo>
                    <a:lnTo>
                      <a:pt x="302" y="194"/>
                    </a:lnTo>
                    <a:lnTo>
                      <a:pt x="304" y="192"/>
                    </a:lnTo>
                    <a:lnTo>
                      <a:pt x="304" y="192"/>
                    </a:lnTo>
                    <a:lnTo>
                      <a:pt x="304" y="190"/>
                    </a:lnTo>
                    <a:lnTo>
                      <a:pt x="304" y="190"/>
                    </a:lnTo>
                    <a:lnTo>
                      <a:pt x="304" y="190"/>
                    </a:lnTo>
                    <a:lnTo>
                      <a:pt x="304" y="190"/>
                    </a:lnTo>
                    <a:lnTo>
                      <a:pt x="304" y="192"/>
                    </a:lnTo>
                    <a:lnTo>
                      <a:pt x="304" y="192"/>
                    </a:lnTo>
                    <a:lnTo>
                      <a:pt x="302" y="198"/>
                    </a:lnTo>
                    <a:lnTo>
                      <a:pt x="302" y="198"/>
                    </a:lnTo>
                    <a:lnTo>
                      <a:pt x="302" y="200"/>
                    </a:lnTo>
                    <a:lnTo>
                      <a:pt x="302" y="200"/>
                    </a:lnTo>
                    <a:lnTo>
                      <a:pt x="302" y="202"/>
                    </a:lnTo>
                    <a:lnTo>
                      <a:pt x="302" y="202"/>
                    </a:lnTo>
                    <a:lnTo>
                      <a:pt x="302" y="204"/>
                    </a:lnTo>
                    <a:lnTo>
                      <a:pt x="302" y="204"/>
                    </a:lnTo>
                    <a:lnTo>
                      <a:pt x="302" y="206"/>
                    </a:lnTo>
                    <a:lnTo>
                      <a:pt x="302" y="206"/>
                    </a:lnTo>
                    <a:lnTo>
                      <a:pt x="302" y="208"/>
                    </a:lnTo>
                    <a:lnTo>
                      <a:pt x="302" y="208"/>
                    </a:lnTo>
                    <a:lnTo>
                      <a:pt x="302" y="210"/>
                    </a:lnTo>
                    <a:lnTo>
                      <a:pt x="302" y="210"/>
                    </a:lnTo>
                    <a:lnTo>
                      <a:pt x="302" y="210"/>
                    </a:lnTo>
                    <a:lnTo>
                      <a:pt x="302" y="210"/>
                    </a:lnTo>
                    <a:lnTo>
                      <a:pt x="302" y="210"/>
                    </a:lnTo>
                    <a:lnTo>
                      <a:pt x="304" y="212"/>
                    </a:lnTo>
                    <a:lnTo>
                      <a:pt x="304" y="212"/>
                    </a:lnTo>
                    <a:lnTo>
                      <a:pt x="306" y="212"/>
                    </a:lnTo>
                    <a:lnTo>
                      <a:pt x="306" y="212"/>
                    </a:lnTo>
                    <a:lnTo>
                      <a:pt x="304" y="212"/>
                    </a:lnTo>
                    <a:lnTo>
                      <a:pt x="304" y="212"/>
                    </a:lnTo>
                    <a:lnTo>
                      <a:pt x="302" y="214"/>
                    </a:lnTo>
                    <a:lnTo>
                      <a:pt x="302" y="214"/>
                    </a:lnTo>
                    <a:lnTo>
                      <a:pt x="300" y="214"/>
                    </a:lnTo>
                    <a:lnTo>
                      <a:pt x="298" y="216"/>
                    </a:lnTo>
                    <a:lnTo>
                      <a:pt x="298" y="218"/>
                    </a:lnTo>
                    <a:lnTo>
                      <a:pt x="298" y="218"/>
                    </a:lnTo>
                    <a:lnTo>
                      <a:pt x="298" y="220"/>
                    </a:lnTo>
                    <a:lnTo>
                      <a:pt x="298" y="222"/>
                    </a:lnTo>
                    <a:lnTo>
                      <a:pt x="298" y="222"/>
                    </a:lnTo>
                    <a:lnTo>
                      <a:pt x="300" y="224"/>
                    </a:lnTo>
                    <a:lnTo>
                      <a:pt x="300" y="224"/>
                    </a:lnTo>
                    <a:lnTo>
                      <a:pt x="300" y="224"/>
                    </a:lnTo>
                    <a:lnTo>
                      <a:pt x="300" y="224"/>
                    </a:lnTo>
                    <a:lnTo>
                      <a:pt x="300" y="224"/>
                    </a:lnTo>
                    <a:lnTo>
                      <a:pt x="300" y="228"/>
                    </a:lnTo>
                    <a:lnTo>
                      <a:pt x="300" y="228"/>
                    </a:lnTo>
                    <a:lnTo>
                      <a:pt x="300" y="228"/>
                    </a:lnTo>
                    <a:lnTo>
                      <a:pt x="300" y="228"/>
                    </a:lnTo>
                    <a:lnTo>
                      <a:pt x="300" y="232"/>
                    </a:lnTo>
                    <a:lnTo>
                      <a:pt x="300" y="232"/>
                    </a:lnTo>
                    <a:lnTo>
                      <a:pt x="300" y="232"/>
                    </a:lnTo>
                    <a:lnTo>
                      <a:pt x="302" y="234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2" y="236"/>
                    </a:lnTo>
                    <a:lnTo>
                      <a:pt x="300" y="238"/>
                    </a:lnTo>
                    <a:lnTo>
                      <a:pt x="300" y="238"/>
                    </a:lnTo>
                    <a:lnTo>
                      <a:pt x="300" y="240"/>
                    </a:lnTo>
                    <a:lnTo>
                      <a:pt x="300" y="240"/>
                    </a:lnTo>
                    <a:lnTo>
                      <a:pt x="298" y="244"/>
                    </a:lnTo>
                    <a:lnTo>
                      <a:pt x="298" y="244"/>
                    </a:lnTo>
                    <a:lnTo>
                      <a:pt x="298" y="244"/>
                    </a:lnTo>
                    <a:lnTo>
                      <a:pt x="298" y="244"/>
                    </a:lnTo>
                    <a:lnTo>
                      <a:pt x="298" y="246"/>
                    </a:lnTo>
                    <a:lnTo>
                      <a:pt x="298" y="246"/>
                    </a:lnTo>
                    <a:lnTo>
                      <a:pt x="300" y="246"/>
                    </a:lnTo>
                    <a:lnTo>
                      <a:pt x="300" y="246"/>
                    </a:lnTo>
                    <a:lnTo>
                      <a:pt x="300" y="246"/>
                    </a:lnTo>
                    <a:lnTo>
                      <a:pt x="300" y="246"/>
                    </a:lnTo>
                    <a:lnTo>
                      <a:pt x="300" y="246"/>
                    </a:lnTo>
                    <a:lnTo>
                      <a:pt x="300" y="246"/>
                    </a:lnTo>
                    <a:lnTo>
                      <a:pt x="300" y="246"/>
                    </a:lnTo>
                    <a:lnTo>
                      <a:pt x="300" y="246"/>
                    </a:lnTo>
                    <a:lnTo>
                      <a:pt x="298" y="248"/>
                    </a:lnTo>
                    <a:lnTo>
                      <a:pt x="298" y="248"/>
                    </a:lnTo>
                    <a:lnTo>
                      <a:pt x="298" y="250"/>
                    </a:lnTo>
                    <a:lnTo>
                      <a:pt x="298" y="250"/>
                    </a:lnTo>
                    <a:lnTo>
                      <a:pt x="298" y="250"/>
                    </a:lnTo>
                    <a:lnTo>
                      <a:pt x="298" y="250"/>
                    </a:lnTo>
                    <a:lnTo>
                      <a:pt x="300" y="252"/>
                    </a:lnTo>
                    <a:lnTo>
                      <a:pt x="300" y="252"/>
                    </a:lnTo>
                    <a:lnTo>
                      <a:pt x="300" y="252"/>
                    </a:lnTo>
                    <a:lnTo>
                      <a:pt x="302" y="252"/>
                    </a:lnTo>
                    <a:lnTo>
                      <a:pt x="302" y="252"/>
                    </a:lnTo>
                    <a:lnTo>
                      <a:pt x="304" y="250"/>
                    </a:lnTo>
                    <a:lnTo>
                      <a:pt x="304" y="250"/>
                    </a:lnTo>
                    <a:lnTo>
                      <a:pt x="304" y="252"/>
                    </a:lnTo>
                    <a:lnTo>
                      <a:pt x="304" y="252"/>
                    </a:lnTo>
                    <a:lnTo>
                      <a:pt x="304" y="254"/>
                    </a:lnTo>
                    <a:lnTo>
                      <a:pt x="304" y="254"/>
                    </a:lnTo>
                    <a:lnTo>
                      <a:pt x="304" y="254"/>
                    </a:lnTo>
                    <a:lnTo>
                      <a:pt x="304" y="254"/>
                    </a:lnTo>
                    <a:lnTo>
                      <a:pt x="304" y="254"/>
                    </a:lnTo>
                    <a:lnTo>
                      <a:pt x="304" y="254"/>
                    </a:lnTo>
                    <a:lnTo>
                      <a:pt x="304" y="254"/>
                    </a:lnTo>
                    <a:lnTo>
                      <a:pt x="300" y="252"/>
                    </a:lnTo>
                    <a:lnTo>
                      <a:pt x="300" y="252"/>
                    </a:lnTo>
                    <a:lnTo>
                      <a:pt x="298" y="250"/>
                    </a:lnTo>
                    <a:lnTo>
                      <a:pt x="298" y="250"/>
                    </a:lnTo>
                    <a:lnTo>
                      <a:pt x="294" y="250"/>
                    </a:lnTo>
                    <a:lnTo>
                      <a:pt x="294" y="250"/>
                    </a:lnTo>
                    <a:lnTo>
                      <a:pt x="292" y="250"/>
                    </a:lnTo>
                    <a:lnTo>
                      <a:pt x="292" y="250"/>
                    </a:lnTo>
                    <a:lnTo>
                      <a:pt x="292" y="250"/>
                    </a:lnTo>
                    <a:lnTo>
                      <a:pt x="292" y="250"/>
                    </a:lnTo>
                    <a:lnTo>
                      <a:pt x="288" y="250"/>
                    </a:lnTo>
                    <a:lnTo>
                      <a:pt x="288" y="252"/>
                    </a:lnTo>
                    <a:lnTo>
                      <a:pt x="288" y="252"/>
                    </a:lnTo>
                    <a:lnTo>
                      <a:pt x="288" y="252"/>
                    </a:lnTo>
                    <a:lnTo>
                      <a:pt x="288" y="252"/>
                    </a:lnTo>
                    <a:lnTo>
                      <a:pt x="288" y="256"/>
                    </a:lnTo>
                    <a:lnTo>
                      <a:pt x="288" y="256"/>
                    </a:lnTo>
                    <a:lnTo>
                      <a:pt x="288" y="256"/>
                    </a:lnTo>
                    <a:lnTo>
                      <a:pt x="290" y="258"/>
                    </a:lnTo>
                    <a:lnTo>
                      <a:pt x="290" y="258"/>
                    </a:lnTo>
                    <a:lnTo>
                      <a:pt x="290" y="258"/>
                    </a:lnTo>
                    <a:lnTo>
                      <a:pt x="290" y="258"/>
                    </a:lnTo>
                    <a:lnTo>
                      <a:pt x="288" y="260"/>
                    </a:lnTo>
                    <a:lnTo>
                      <a:pt x="288" y="260"/>
                    </a:lnTo>
                    <a:lnTo>
                      <a:pt x="288" y="262"/>
                    </a:lnTo>
                    <a:lnTo>
                      <a:pt x="290" y="262"/>
                    </a:lnTo>
                    <a:lnTo>
                      <a:pt x="290" y="262"/>
                    </a:lnTo>
                    <a:lnTo>
                      <a:pt x="290" y="262"/>
                    </a:lnTo>
                    <a:lnTo>
                      <a:pt x="292" y="262"/>
                    </a:lnTo>
                    <a:lnTo>
                      <a:pt x="292" y="262"/>
                    </a:lnTo>
                    <a:lnTo>
                      <a:pt x="294" y="264"/>
                    </a:lnTo>
                    <a:lnTo>
                      <a:pt x="294" y="264"/>
                    </a:lnTo>
                    <a:lnTo>
                      <a:pt x="294" y="264"/>
                    </a:lnTo>
                    <a:lnTo>
                      <a:pt x="294" y="264"/>
                    </a:lnTo>
                    <a:lnTo>
                      <a:pt x="294" y="268"/>
                    </a:lnTo>
                    <a:lnTo>
                      <a:pt x="294" y="268"/>
                    </a:lnTo>
                    <a:lnTo>
                      <a:pt x="294" y="268"/>
                    </a:lnTo>
                    <a:lnTo>
                      <a:pt x="294" y="270"/>
                    </a:lnTo>
                    <a:lnTo>
                      <a:pt x="296" y="270"/>
                    </a:lnTo>
                    <a:lnTo>
                      <a:pt x="296" y="270"/>
                    </a:lnTo>
                    <a:lnTo>
                      <a:pt x="298" y="272"/>
                    </a:lnTo>
                    <a:lnTo>
                      <a:pt x="298" y="272"/>
                    </a:lnTo>
                    <a:lnTo>
                      <a:pt x="298" y="274"/>
                    </a:lnTo>
                    <a:lnTo>
                      <a:pt x="298" y="274"/>
                    </a:lnTo>
                    <a:lnTo>
                      <a:pt x="300" y="274"/>
                    </a:lnTo>
                    <a:lnTo>
                      <a:pt x="300" y="274"/>
                    </a:lnTo>
                    <a:lnTo>
                      <a:pt x="300" y="276"/>
                    </a:lnTo>
                    <a:lnTo>
                      <a:pt x="300" y="276"/>
                    </a:lnTo>
                    <a:lnTo>
                      <a:pt x="302" y="278"/>
                    </a:lnTo>
                    <a:lnTo>
                      <a:pt x="302" y="278"/>
                    </a:lnTo>
                    <a:lnTo>
                      <a:pt x="302" y="278"/>
                    </a:lnTo>
                    <a:lnTo>
                      <a:pt x="302" y="278"/>
                    </a:lnTo>
                    <a:lnTo>
                      <a:pt x="302" y="278"/>
                    </a:lnTo>
                    <a:lnTo>
                      <a:pt x="302" y="278"/>
                    </a:lnTo>
                    <a:lnTo>
                      <a:pt x="302" y="278"/>
                    </a:lnTo>
                    <a:lnTo>
                      <a:pt x="302" y="278"/>
                    </a:lnTo>
                    <a:lnTo>
                      <a:pt x="300" y="282"/>
                    </a:lnTo>
                    <a:lnTo>
                      <a:pt x="300" y="282"/>
                    </a:lnTo>
                    <a:lnTo>
                      <a:pt x="300" y="286"/>
                    </a:lnTo>
                    <a:lnTo>
                      <a:pt x="300" y="286"/>
                    </a:lnTo>
                    <a:lnTo>
                      <a:pt x="298" y="290"/>
                    </a:lnTo>
                    <a:lnTo>
                      <a:pt x="298" y="290"/>
                    </a:lnTo>
                    <a:lnTo>
                      <a:pt x="298" y="290"/>
                    </a:lnTo>
                    <a:lnTo>
                      <a:pt x="298" y="290"/>
                    </a:lnTo>
                    <a:lnTo>
                      <a:pt x="296" y="292"/>
                    </a:lnTo>
                    <a:lnTo>
                      <a:pt x="296" y="294"/>
                    </a:lnTo>
                    <a:lnTo>
                      <a:pt x="296" y="294"/>
                    </a:lnTo>
                    <a:lnTo>
                      <a:pt x="296" y="296"/>
                    </a:lnTo>
                    <a:lnTo>
                      <a:pt x="296" y="296"/>
                    </a:lnTo>
                    <a:lnTo>
                      <a:pt x="294" y="300"/>
                    </a:lnTo>
                    <a:lnTo>
                      <a:pt x="294" y="300"/>
                    </a:lnTo>
                    <a:lnTo>
                      <a:pt x="294" y="300"/>
                    </a:lnTo>
                    <a:lnTo>
                      <a:pt x="292" y="302"/>
                    </a:lnTo>
                    <a:lnTo>
                      <a:pt x="292" y="302"/>
                    </a:lnTo>
                    <a:lnTo>
                      <a:pt x="292" y="302"/>
                    </a:lnTo>
                    <a:lnTo>
                      <a:pt x="292" y="302"/>
                    </a:lnTo>
                    <a:lnTo>
                      <a:pt x="292" y="304"/>
                    </a:lnTo>
                    <a:lnTo>
                      <a:pt x="292" y="304"/>
                    </a:lnTo>
                    <a:lnTo>
                      <a:pt x="290" y="306"/>
                    </a:lnTo>
                    <a:lnTo>
                      <a:pt x="290" y="306"/>
                    </a:lnTo>
                    <a:lnTo>
                      <a:pt x="270" y="334"/>
                    </a:lnTo>
                    <a:lnTo>
                      <a:pt x="270" y="334"/>
                    </a:lnTo>
                    <a:lnTo>
                      <a:pt x="264" y="340"/>
                    </a:lnTo>
                    <a:lnTo>
                      <a:pt x="260" y="346"/>
                    </a:lnTo>
                    <a:lnTo>
                      <a:pt x="260" y="346"/>
                    </a:lnTo>
                    <a:lnTo>
                      <a:pt x="260" y="346"/>
                    </a:lnTo>
                    <a:lnTo>
                      <a:pt x="260" y="348"/>
                    </a:lnTo>
                    <a:lnTo>
                      <a:pt x="260" y="348"/>
                    </a:lnTo>
                    <a:lnTo>
                      <a:pt x="260" y="348"/>
                    </a:lnTo>
                    <a:lnTo>
                      <a:pt x="258" y="348"/>
                    </a:lnTo>
                    <a:lnTo>
                      <a:pt x="258" y="350"/>
                    </a:lnTo>
                    <a:lnTo>
                      <a:pt x="258" y="350"/>
                    </a:lnTo>
                    <a:lnTo>
                      <a:pt x="256" y="356"/>
                    </a:lnTo>
                    <a:lnTo>
                      <a:pt x="256" y="360"/>
                    </a:lnTo>
                    <a:lnTo>
                      <a:pt x="256" y="360"/>
                    </a:lnTo>
                    <a:lnTo>
                      <a:pt x="244" y="372"/>
                    </a:lnTo>
                    <a:lnTo>
                      <a:pt x="244" y="372"/>
                    </a:lnTo>
                    <a:lnTo>
                      <a:pt x="244" y="376"/>
                    </a:lnTo>
                    <a:lnTo>
                      <a:pt x="244" y="376"/>
                    </a:lnTo>
                    <a:lnTo>
                      <a:pt x="246" y="378"/>
                    </a:lnTo>
                    <a:lnTo>
                      <a:pt x="246" y="378"/>
                    </a:lnTo>
                    <a:lnTo>
                      <a:pt x="246" y="378"/>
                    </a:lnTo>
                    <a:lnTo>
                      <a:pt x="246" y="378"/>
                    </a:lnTo>
                    <a:lnTo>
                      <a:pt x="246" y="382"/>
                    </a:lnTo>
                    <a:lnTo>
                      <a:pt x="246" y="382"/>
                    </a:lnTo>
                    <a:lnTo>
                      <a:pt x="246" y="382"/>
                    </a:lnTo>
                    <a:lnTo>
                      <a:pt x="246" y="382"/>
                    </a:lnTo>
                    <a:lnTo>
                      <a:pt x="244" y="386"/>
                    </a:lnTo>
                    <a:lnTo>
                      <a:pt x="244" y="386"/>
                    </a:lnTo>
                    <a:lnTo>
                      <a:pt x="242" y="392"/>
                    </a:lnTo>
                    <a:lnTo>
                      <a:pt x="242" y="392"/>
                    </a:lnTo>
                    <a:lnTo>
                      <a:pt x="242" y="394"/>
                    </a:lnTo>
                    <a:lnTo>
                      <a:pt x="242" y="394"/>
                    </a:lnTo>
                    <a:lnTo>
                      <a:pt x="244" y="398"/>
                    </a:lnTo>
                    <a:lnTo>
                      <a:pt x="244" y="398"/>
                    </a:lnTo>
                    <a:lnTo>
                      <a:pt x="244" y="400"/>
                    </a:lnTo>
                    <a:lnTo>
                      <a:pt x="244" y="400"/>
                    </a:lnTo>
                    <a:lnTo>
                      <a:pt x="244" y="402"/>
                    </a:lnTo>
                    <a:lnTo>
                      <a:pt x="244" y="402"/>
                    </a:lnTo>
                    <a:lnTo>
                      <a:pt x="246" y="404"/>
                    </a:lnTo>
                    <a:lnTo>
                      <a:pt x="246" y="404"/>
                    </a:lnTo>
                    <a:lnTo>
                      <a:pt x="246" y="404"/>
                    </a:lnTo>
                    <a:lnTo>
                      <a:pt x="246" y="404"/>
                    </a:lnTo>
                    <a:lnTo>
                      <a:pt x="246" y="408"/>
                    </a:lnTo>
                    <a:lnTo>
                      <a:pt x="246" y="408"/>
                    </a:lnTo>
                    <a:lnTo>
                      <a:pt x="244" y="414"/>
                    </a:lnTo>
                    <a:lnTo>
                      <a:pt x="244" y="414"/>
                    </a:lnTo>
                    <a:lnTo>
                      <a:pt x="248" y="416"/>
                    </a:lnTo>
                    <a:lnTo>
                      <a:pt x="248" y="416"/>
                    </a:lnTo>
                    <a:lnTo>
                      <a:pt x="248" y="416"/>
                    </a:lnTo>
                    <a:lnTo>
                      <a:pt x="248" y="416"/>
                    </a:lnTo>
                    <a:lnTo>
                      <a:pt x="248" y="416"/>
                    </a:lnTo>
                    <a:lnTo>
                      <a:pt x="248" y="416"/>
                    </a:lnTo>
                    <a:lnTo>
                      <a:pt x="246" y="418"/>
                    </a:lnTo>
                    <a:lnTo>
                      <a:pt x="246" y="418"/>
                    </a:lnTo>
                    <a:lnTo>
                      <a:pt x="244" y="420"/>
                    </a:lnTo>
                    <a:lnTo>
                      <a:pt x="244" y="422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6" y="426"/>
                    </a:lnTo>
                    <a:lnTo>
                      <a:pt x="246" y="428"/>
                    </a:lnTo>
                    <a:lnTo>
                      <a:pt x="246" y="428"/>
                    </a:lnTo>
                    <a:lnTo>
                      <a:pt x="248" y="434"/>
                    </a:lnTo>
                    <a:lnTo>
                      <a:pt x="248" y="434"/>
                    </a:lnTo>
                    <a:lnTo>
                      <a:pt x="248" y="436"/>
                    </a:lnTo>
                    <a:lnTo>
                      <a:pt x="248" y="436"/>
                    </a:lnTo>
                    <a:lnTo>
                      <a:pt x="250" y="438"/>
                    </a:lnTo>
                    <a:lnTo>
                      <a:pt x="250" y="438"/>
                    </a:lnTo>
                    <a:lnTo>
                      <a:pt x="248" y="438"/>
                    </a:lnTo>
                    <a:lnTo>
                      <a:pt x="248" y="438"/>
                    </a:lnTo>
                    <a:lnTo>
                      <a:pt x="248" y="442"/>
                    </a:lnTo>
                    <a:lnTo>
                      <a:pt x="248" y="442"/>
                    </a:lnTo>
                    <a:lnTo>
                      <a:pt x="248" y="444"/>
                    </a:lnTo>
                    <a:lnTo>
                      <a:pt x="248" y="444"/>
                    </a:lnTo>
                    <a:lnTo>
                      <a:pt x="248" y="444"/>
                    </a:lnTo>
                    <a:lnTo>
                      <a:pt x="248" y="444"/>
                    </a:lnTo>
                    <a:lnTo>
                      <a:pt x="248" y="446"/>
                    </a:lnTo>
                    <a:lnTo>
                      <a:pt x="248" y="446"/>
                    </a:lnTo>
                    <a:lnTo>
                      <a:pt x="250" y="446"/>
                    </a:lnTo>
                    <a:lnTo>
                      <a:pt x="250" y="446"/>
                    </a:lnTo>
                    <a:lnTo>
                      <a:pt x="250" y="446"/>
                    </a:lnTo>
                    <a:lnTo>
                      <a:pt x="250" y="446"/>
                    </a:lnTo>
                    <a:lnTo>
                      <a:pt x="252" y="446"/>
                    </a:lnTo>
                    <a:lnTo>
                      <a:pt x="252" y="446"/>
                    </a:lnTo>
                    <a:lnTo>
                      <a:pt x="252" y="446"/>
                    </a:lnTo>
                    <a:lnTo>
                      <a:pt x="252" y="446"/>
                    </a:lnTo>
                    <a:lnTo>
                      <a:pt x="256" y="446"/>
                    </a:lnTo>
                    <a:lnTo>
                      <a:pt x="256" y="446"/>
                    </a:lnTo>
                    <a:lnTo>
                      <a:pt x="258" y="446"/>
                    </a:lnTo>
                    <a:lnTo>
                      <a:pt x="258" y="446"/>
                    </a:lnTo>
                    <a:lnTo>
                      <a:pt x="260" y="446"/>
                    </a:lnTo>
                    <a:lnTo>
                      <a:pt x="260" y="446"/>
                    </a:lnTo>
                    <a:lnTo>
                      <a:pt x="260" y="448"/>
                    </a:lnTo>
                    <a:lnTo>
                      <a:pt x="260" y="448"/>
                    </a:lnTo>
                    <a:lnTo>
                      <a:pt x="264" y="450"/>
                    </a:lnTo>
                    <a:lnTo>
                      <a:pt x="264" y="450"/>
                    </a:lnTo>
                    <a:lnTo>
                      <a:pt x="264" y="452"/>
                    </a:lnTo>
                    <a:lnTo>
                      <a:pt x="264" y="452"/>
                    </a:lnTo>
                    <a:lnTo>
                      <a:pt x="264" y="452"/>
                    </a:lnTo>
                    <a:lnTo>
                      <a:pt x="264" y="452"/>
                    </a:lnTo>
                    <a:lnTo>
                      <a:pt x="264" y="454"/>
                    </a:lnTo>
                    <a:lnTo>
                      <a:pt x="264" y="454"/>
                    </a:lnTo>
                    <a:lnTo>
                      <a:pt x="266" y="454"/>
                    </a:lnTo>
                    <a:lnTo>
                      <a:pt x="266" y="454"/>
                    </a:lnTo>
                    <a:lnTo>
                      <a:pt x="268" y="454"/>
                    </a:lnTo>
                    <a:lnTo>
                      <a:pt x="268" y="454"/>
                    </a:lnTo>
                    <a:lnTo>
                      <a:pt x="268" y="454"/>
                    </a:lnTo>
                    <a:lnTo>
                      <a:pt x="268" y="454"/>
                    </a:lnTo>
                    <a:lnTo>
                      <a:pt x="270" y="454"/>
                    </a:lnTo>
                    <a:lnTo>
                      <a:pt x="270" y="454"/>
                    </a:lnTo>
                    <a:lnTo>
                      <a:pt x="272" y="456"/>
                    </a:lnTo>
                    <a:lnTo>
                      <a:pt x="272" y="456"/>
                    </a:lnTo>
                    <a:lnTo>
                      <a:pt x="272" y="458"/>
                    </a:lnTo>
                    <a:lnTo>
                      <a:pt x="272" y="458"/>
                    </a:lnTo>
                    <a:lnTo>
                      <a:pt x="274" y="458"/>
                    </a:lnTo>
                    <a:lnTo>
                      <a:pt x="274" y="458"/>
                    </a:lnTo>
                    <a:lnTo>
                      <a:pt x="274" y="460"/>
                    </a:lnTo>
                    <a:lnTo>
                      <a:pt x="274" y="460"/>
                    </a:lnTo>
                    <a:lnTo>
                      <a:pt x="274" y="460"/>
                    </a:lnTo>
                    <a:lnTo>
                      <a:pt x="274" y="460"/>
                    </a:lnTo>
                    <a:lnTo>
                      <a:pt x="272" y="462"/>
                    </a:lnTo>
                    <a:lnTo>
                      <a:pt x="272" y="462"/>
                    </a:lnTo>
                    <a:lnTo>
                      <a:pt x="272" y="466"/>
                    </a:lnTo>
                    <a:lnTo>
                      <a:pt x="274" y="470"/>
                    </a:lnTo>
                    <a:lnTo>
                      <a:pt x="274" y="470"/>
                    </a:lnTo>
                    <a:lnTo>
                      <a:pt x="274" y="472"/>
                    </a:lnTo>
                    <a:lnTo>
                      <a:pt x="274" y="472"/>
                    </a:lnTo>
                    <a:lnTo>
                      <a:pt x="274" y="474"/>
                    </a:lnTo>
                    <a:lnTo>
                      <a:pt x="274" y="474"/>
                    </a:lnTo>
                    <a:lnTo>
                      <a:pt x="274" y="476"/>
                    </a:lnTo>
                    <a:lnTo>
                      <a:pt x="274" y="476"/>
                    </a:lnTo>
                    <a:lnTo>
                      <a:pt x="274" y="476"/>
                    </a:lnTo>
                    <a:lnTo>
                      <a:pt x="274" y="476"/>
                    </a:lnTo>
                    <a:lnTo>
                      <a:pt x="272" y="478"/>
                    </a:lnTo>
                    <a:lnTo>
                      <a:pt x="272" y="478"/>
                    </a:lnTo>
                    <a:lnTo>
                      <a:pt x="272" y="478"/>
                    </a:lnTo>
                    <a:lnTo>
                      <a:pt x="272" y="480"/>
                    </a:lnTo>
                    <a:lnTo>
                      <a:pt x="272" y="480"/>
                    </a:lnTo>
                    <a:lnTo>
                      <a:pt x="274" y="482"/>
                    </a:lnTo>
                    <a:lnTo>
                      <a:pt x="274" y="482"/>
                    </a:lnTo>
                    <a:lnTo>
                      <a:pt x="276" y="484"/>
                    </a:lnTo>
                    <a:lnTo>
                      <a:pt x="276" y="484"/>
                    </a:lnTo>
                    <a:lnTo>
                      <a:pt x="274" y="484"/>
                    </a:lnTo>
                    <a:lnTo>
                      <a:pt x="274" y="484"/>
                    </a:lnTo>
                    <a:lnTo>
                      <a:pt x="274" y="486"/>
                    </a:lnTo>
                    <a:lnTo>
                      <a:pt x="274" y="488"/>
                    </a:lnTo>
                    <a:lnTo>
                      <a:pt x="274" y="488"/>
                    </a:lnTo>
                    <a:lnTo>
                      <a:pt x="276" y="488"/>
                    </a:lnTo>
                    <a:lnTo>
                      <a:pt x="276" y="488"/>
                    </a:lnTo>
                    <a:lnTo>
                      <a:pt x="276" y="490"/>
                    </a:lnTo>
                    <a:lnTo>
                      <a:pt x="276" y="490"/>
                    </a:lnTo>
                    <a:lnTo>
                      <a:pt x="274" y="490"/>
                    </a:lnTo>
                    <a:lnTo>
                      <a:pt x="274" y="490"/>
                    </a:lnTo>
                    <a:lnTo>
                      <a:pt x="274" y="492"/>
                    </a:lnTo>
                    <a:lnTo>
                      <a:pt x="274" y="492"/>
                    </a:lnTo>
                    <a:lnTo>
                      <a:pt x="276" y="494"/>
                    </a:lnTo>
                    <a:lnTo>
                      <a:pt x="276" y="494"/>
                    </a:lnTo>
                    <a:lnTo>
                      <a:pt x="276" y="494"/>
                    </a:lnTo>
                    <a:lnTo>
                      <a:pt x="276" y="494"/>
                    </a:lnTo>
                    <a:lnTo>
                      <a:pt x="276" y="496"/>
                    </a:lnTo>
                    <a:lnTo>
                      <a:pt x="276" y="496"/>
                    </a:lnTo>
                    <a:lnTo>
                      <a:pt x="274" y="498"/>
                    </a:lnTo>
                    <a:lnTo>
                      <a:pt x="276" y="500"/>
                    </a:lnTo>
                    <a:lnTo>
                      <a:pt x="276" y="500"/>
                    </a:lnTo>
                    <a:lnTo>
                      <a:pt x="276" y="502"/>
                    </a:lnTo>
                    <a:lnTo>
                      <a:pt x="276" y="502"/>
                    </a:lnTo>
                    <a:lnTo>
                      <a:pt x="278" y="504"/>
                    </a:lnTo>
                    <a:lnTo>
                      <a:pt x="278" y="504"/>
                    </a:lnTo>
                    <a:lnTo>
                      <a:pt x="280" y="508"/>
                    </a:lnTo>
                    <a:lnTo>
                      <a:pt x="282" y="508"/>
                    </a:lnTo>
                    <a:lnTo>
                      <a:pt x="282" y="508"/>
                    </a:lnTo>
                    <a:lnTo>
                      <a:pt x="284" y="510"/>
                    </a:lnTo>
                    <a:lnTo>
                      <a:pt x="284" y="512"/>
                    </a:lnTo>
                    <a:lnTo>
                      <a:pt x="284" y="512"/>
                    </a:lnTo>
                    <a:lnTo>
                      <a:pt x="286" y="514"/>
                    </a:lnTo>
                    <a:lnTo>
                      <a:pt x="286" y="514"/>
                    </a:lnTo>
                    <a:lnTo>
                      <a:pt x="286" y="518"/>
                    </a:lnTo>
                    <a:lnTo>
                      <a:pt x="286" y="518"/>
                    </a:lnTo>
                    <a:lnTo>
                      <a:pt x="286" y="518"/>
                    </a:lnTo>
                    <a:lnTo>
                      <a:pt x="282" y="522"/>
                    </a:lnTo>
                    <a:lnTo>
                      <a:pt x="282" y="522"/>
                    </a:lnTo>
                    <a:lnTo>
                      <a:pt x="280" y="524"/>
                    </a:lnTo>
                    <a:lnTo>
                      <a:pt x="280" y="524"/>
                    </a:lnTo>
                    <a:lnTo>
                      <a:pt x="278" y="524"/>
                    </a:lnTo>
                    <a:lnTo>
                      <a:pt x="278" y="524"/>
                    </a:lnTo>
                    <a:lnTo>
                      <a:pt x="276" y="522"/>
                    </a:lnTo>
                    <a:lnTo>
                      <a:pt x="276" y="522"/>
                    </a:lnTo>
                    <a:lnTo>
                      <a:pt x="274" y="522"/>
                    </a:lnTo>
                    <a:lnTo>
                      <a:pt x="274" y="522"/>
                    </a:lnTo>
                    <a:lnTo>
                      <a:pt x="274" y="522"/>
                    </a:lnTo>
                    <a:lnTo>
                      <a:pt x="274" y="522"/>
                    </a:lnTo>
                    <a:lnTo>
                      <a:pt x="274" y="522"/>
                    </a:lnTo>
                    <a:lnTo>
                      <a:pt x="274" y="522"/>
                    </a:lnTo>
                    <a:lnTo>
                      <a:pt x="276" y="520"/>
                    </a:lnTo>
                    <a:lnTo>
                      <a:pt x="276" y="520"/>
                    </a:lnTo>
                    <a:lnTo>
                      <a:pt x="276" y="520"/>
                    </a:lnTo>
                    <a:lnTo>
                      <a:pt x="276" y="518"/>
                    </a:lnTo>
                    <a:lnTo>
                      <a:pt x="276" y="518"/>
                    </a:lnTo>
                    <a:lnTo>
                      <a:pt x="274" y="518"/>
                    </a:lnTo>
                    <a:lnTo>
                      <a:pt x="274" y="518"/>
                    </a:lnTo>
                    <a:lnTo>
                      <a:pt x="274" y="518"/>
                    </a:lnTo>
                    <a:lnTo>
                      <a:pt x="272" y="520"/>
                    </a:lnTo>
                    <a:lnTo>
                      <a:pt x="272" y="520"/>
                    </a:lnTo>
                    <a:lnTo>
                      <a:pt x="272" y="520"/>
                    </a:lnTo>
                    <a:lnTo>
                      <a:pt x="272" y="520"/>
                    </a:lnTo>
                    <a:lnTo>
                      <a:pt x="272" y="522"/>
                    </a:lnTo>
                    <a:lnTo>
                      <a:pt x="272" y="524"/>
                    </a:lnTo>
                    <a:lnTo>
                      <a:pt x="272" y="524"/>
                    </a:lnTo>
                    <a:lnTo>
                      <a:pt x="272" y="524"/>
                    </a:lnTo>
                    <a:lnTo>
                      <a:pt x="272" y="524"/>
                    </a:lnTo>
                    <a:lnTo>
                      <a:pt x="274" y="524"/>
                    </a:lnTo>
                    <a:lnTo>
                      <a:pt x="274" y="524"/>
                    </a:lnTo>
                    <a:lnTo>
                      <a:pt x="274" y="524"/>
                    </a:lnTo>
                    <a:lnTo>
                      <a:pt x="274" y="524"/>
                    </a:lnTo>
                    <a:lnTo>
                      <a:pt x="274" y="524"/>
                    </a:lnTo>
                    <a:lnTo>
                      <a:pt x="274" y="524"/>
                    </a:lnTo>
                    <a:lnTo>
                      <a:pt x="274" y="526"/>
                    </a:lnTo>
                    <a:lnTo>
                      <a:pt x="274" y="526"/>
                    </a:lnTo>
                    <a:lnTo>
                      <a:pt x="274" y="526"/>
                    </a:lnTo>
                    <a:lnTo>
                      <a:pt x="274" y="528"/>
                    </a:lnTo>
                    <a:lnTo>
                      <a:pt x="274" y="528"/>
                    </a:lnTo>
                    <a:lnTo>
                      <a:pt x="278" y="530"/>
                    </a:lnTo>
                    <a:lnTo>
                      <a:pt x="278" y="530"/>
                    </a:lnTo>
                    <a:lnTo>
                      <a:pt x="278" y="530"/>
                    </a:lnTo>
                    <a:lnTo>
                      <a:pt x="278" y="530"/>
                    </a:lnTo>
                    <a:lnTo>
                      <a:pt x="278" y="532"/>
                    </a:lnTo>
                    <a:lnTo>
                      <a:pt x="278" y="532"/>
                    </a:lnTo>
                    <a:lnTo>
                      <a:pt x="280" y="534"/>
                    </a:lnTo>
                    <a:lnTo>
                      <a:pt x="280" y="534"/>
                    </a:lnTo>
                    <a:lnTo>
                      <a:pt x="282" y="534"/>
                    </a:lnTo>
                    <a:lnTo>
                      <a:pt x="282" y="534"/>
                    </a:lnTo>
                    <a:lnTo>
                      <a:pt x="282" y="534"/>
                    </a:lnTo>
                    <a:lnTo>
                      <a:pt x="282" y="534"/>
                    </a:lnTo>
                    <a:lnTo>
                      <a:pt x="284" y="536"/>
                    </a:lnTo>
                    <a:lnTo>
                      <a:pt x="284" y="536"/>
                    </a:lnTo>
                    <a:lnTo>
                      <a:pt x="286" y="538"/>
                    </a:lnTo>
                    <a:lnTo>
                      <a:pt x="286" y="538"/>
                    </a:lnTo>
                    <a:lnTo>
                      <a:pt x="286" y="538"/>
                    </a:lnTo>
                    <a:lnTo>
                      <a:pt x="286" y="538"/>
                    </a:lnTo>
                    <a:lnTo>
                      <a:pt x="286" y="538"/>
                    </a:lnTo>
                    <a:lnTo>
                      <a:pt x="286" y="538"/>
                    </a:lnTo>
                    <a:lnTo>
                      <a:pt x="288" y="538"/>
                    </a:lnTo>
                    <a:lnTo>
                      <a:pt x="288" y="538"/>
                    </a:lnTo>
                    <a:lnTo>
                      <a:pt x="290" y="538"/>
                    </a:lnTo>
                    <a:lnTo>
                      <a:pt x="290" y="538"/>
                    </a:lnTo>
                    <a:lnTo>
                      <a:pt x="290" y="538"/>
                    </a:lnTo>
                    <a:lnTo>
                      <a:pt x="290" y="538"/>
                    </a:lnTo>
                    <a:lnTo>
                      <a:pt x="290" y="540"/>
                    </a:lnTo>
                    <a:lnTo>
                      <a:pt x="292" y="540"/>
                    </a:lnTo>
                    <a:lnTo>
                      <a:pt x="292" y="540"/>
                    </a:lnTo>
                    <a:lnTo>
                      <a:pt x="292" y="542"/>
                    </a:lnTo>
                    <a:lnTo>
                      <a:pt x="292" y="542"/>
                    </a:lnTo>
                    <a:lnTo>
                      <a:pt x="294" y="544"/>
                    </a:lnTo>
                    <a:lnTo>
                      <a:pt x="294" y="544"/>
                    </a:lnTo>
                    <a:lnTo>
                      <a:pt x="296" y="544"/>
                    </a:lnTo>
                    <a:lnTo>
                      <a:pt x="296" y="544"/>
                    </a:lnTo>
                    <a:lnTo>
                      <a:pt x="296" y="544"/>
                    </a:lnTo>
                    <a:lnTo>
                      <a:pt x="296" y="544"/>
                    </a:lnTo>
                    <a:lnTo>
                      <a:pt x="298" y="546"/>
                    </a:lnTo>
                    <a:lnTo>
                      <a:pt x="298" y="546"/>
                    </a:lnTo>
                    <a:lnTo>
                      <a:pt x="298" y="548"/>
                    </a:lnTo>
                    <a:lnTo>
                      <a:pt x="298" y="548"/>
                    </a:lnTo>
                    <a:lnTo>
                      <a:pt x="296" y="554"/>
                    </a:lnTo>
                    <a:lnTo>
                      <a:pt x="296" y="554"/>
                    </a:lnTo>
                    <a:lnTo>
                      <a:pt x="294" y="560"/>
                    </a:lnTo>
                    <a:lnTo>
                      <a:pt x="294" y="560"/>
                    </a:lnTo>
                    <a:lnTo>
                      <a:pt x="294" y="562"/>
                    </a:lnTo>
                    <a:lnTo>
                      <a:pt x="294" y="562"/>
                    </a:lnTo>
                    <a:lnTo>
                      <a:pt x="294" y="564"/>
                    </a:lnTo>
                    <a:lnTo>
                      <a:pt x="294" y="564"/>
                    </a:lnTo>
                    <a:lnTo>
                      <a:pt x="294" y="564"/>
                    </a:lnTo>
                    <a:lnTo>
                      <a:pt x="296" y="564"/>
                    </a:lnTo>
                    <a:lnTo>
                      <a:pt x="296" y="564"/>
                    </a:lnTo>
                    <a:lnTo>
                      <a:pt x="296" y="566"/>
                    </a:lnTo>
                    <a:lnTo>
                      <a:pt x="296" y="566"/>
                    </a:lnTo>
                    <a:lnTo>
                      <a:pt x="298" y="566"/>
                    </a:lnTo>
                    <a:lnTo>
                      <a:pt x="298" y="566"/>
                    </a:lnTo>
                    <a:lnTo>
                      <a:pt x="298" y="566"/>
                    </a:lnTo>
                    <a:lnTo>
                      <a:pt x="298" y="566"/>
                    </a:lnTo>
                    <a:lnTo>
                      <a:pt x="298" y="566"/>
                    </a:lnTo>
                    <a:lnTo>
                      <a:pt x="298" y="566"/>
                    </a:lnTo>
                    <a:lnTo>
                      <a:pt x="300" y="566"/>
                    </a:lnTo>
                    <a:lnTo>
                      <a:pt x="300" y="566"/>
                    </a:lnTo>
                    <a:lnTo>
                      <a:pt x="300" y="566"/>
                    </a:lnTo>
                    <a:lnTo>
                      <a:pt x="300" y="566"/>
                    </a:lnTo>
                    <a:lnTo>
                      <a:pt x="304" y="570"/>
                    </a:lnTo>
                    <a:lnTo>
                      <a:pt x="304" y="570"/>
                    </a:lnTo>
                    <a:lnTo>
                      <a:pt x="306" y="574"/>
                    </a:lnTo>
                    <a:lnTo>
                      <a:pt x="306" y="574"/>
                    </a:lnTo>
                    <a:lnTo>
                      <a:pt x="310" y="574"/>
                    </a:lnTo>
                    <a:lnTo>
                      <a:pt x="310" y="574"/>
                    </a:lnTo>
                    <a:lnTo>
                      <a:pt x="312" y="576"/>
                    </a:lnTo>
                    <a:lnTo>
                      <a:pt x="312" y="576"/>
                    </a:lnTo>
                    <a:lnTo>
                      <a:pt x="310" y="580"/>
                    </a:lnTo>
                    <a:lnTo>
                      <a:pt x="310" y="580"/>
                    </a:lnTo>
                    <a:lnTo>
                      <a:pt x="312" y="584"/>
                    </a:lnTo>
                    <a:lnTo>
                      <a:pt x="312" y="584"/>
                    </a:lnTo>
                    <a:lnTo>
                      <a:pt x="312" y="584"/>
                    </a:lnTo>
                    <a:lnTo>
                      <a:pt x="312" y="584"/>
                    </a:lnTo>
                    <a:lnTo>
                      <a:pt x="312" y="584"/>
                    </a:lnTo>
                    <a:lnTo>
                      <a:pt x="314" y="584"/>
                    </a:lnTo>
                    <a:lnTo>
                      <a:pt x="314" y="584"/>
                    </a:lnTo>
                    <a:lnTo>
                      <a:pt x="316" y="584"/>
                    </a:lnTo>
                    <a:lnTo>
                      <a:pt x="316" y="584"/>
                    </a:lnTo>
                    <a:lnTo>
                      <a:pt x="318" y="582"/>
                    </a:lnTo>
                    <a:lnTo>
                      <a:pt x="318" y="582"/>
                    </a:lnTo>
                    <a:lnTo>
                      <a:pt x="320" y="578"/>
                    </a:lnTo>
                    <a:lnTo>
                      <a:pt x="320" y="578"/>
                    </a:lnTo>
                    <a:lnTo>
                      <a:pt x="318" y="572"/>
                    </a:lnTo>
                    <a:lnTo>
                      <a:pt x="318" y="572"/>
                    </a:lnTo>
                    <a:lnTo>
                      <a:pt x="316" y="570"/>
                    </a:lnTo>
                    <a:lnTo>
                      <a:pt x="314" y="566"/>
                    </a:lnTo>
                    <a:lnTo>
                      <a:pt x="314" y="566"/>
                    </a:lnTo>
                    <a:lnTo>
                      <a:pt x="312" y="566"/>
                    </a:lnTo>
                    <a:lnTo>
                      <a:pt x="312" y="566"/>
                    </a:lnTo>
                    <a:lnTo>
                      <a:pt x="310" y="566"/>
                    </a:lnTo>
                    <a:lnTo>
                      <a:pt x="310" y="566"/>
                    </a:lnTo>
                    <a:lnTo>
                      <a:pt x="310" y="566"/>
                    </a:lnTo>
                    <a:lnTo>
                      <a:pt x="310" y="566"/>
                    </a:lnTo>
                    <a:lnTo>
                      <a:pt x="308" y="564"/>
                    </a:lnTo>
                    <a:lnTo>
                      <a:pt x="310" y="562"/>
                    </a:lnTo>
                    <a:lnTo>
                      <a:pt x="310" y="562"/>
                    </a:lnTo>
                    <a:lnTo>
                      <a:pt x="310" y="560"/>
                    </a:lnTo>
                    <a:lnTo>
                      <a:pt x="310" y="560"/>
                    </a:lnTo>
                    <a:lnTo>
                      <a:pt x="310" y="556"/>
                    </a:lnTo>
                    <a:lnTo>
                      <a:pt x="310" y="556"/>
                    </a:lnTo>
                    <a:lnTo>
                      <a:pt x="308" y="550"/>
                    </a:lnTo>
                    <a:lnTo>
                      <a:pt x="308" y="550"/>
                    </a:lnTo>
                    <a:lnTo>
                      <a:pt x="306" y="546"/>
                    </a:lnTo>
                    <a:lnTo>
                      <a:pt x="306" y="546"/>
                    </a:lnTo>
                    <a:lnTo>
                      <a:pt x="306" y="546"/>
                    </a:lnTo>
                    <a:lnTo>
                      <a:pt x="306" y="546"/>
                    </a:lnTo>
                    <a:lnTo>
                      <a:pt x="306" y="546"/>
                    </a:lnTo>
                    <a:lnTo>
                      <a:pt x="306" y="546"/>
                    </a:lnTo>
                    <a:lnTo>
                      <a:pt x="308" y="542"/>
                    </a:lnTo>
                    <a:lnTo>
                      <a:pt x="308" y="542"/>
                    </a:lnTo>
                    <a:lnTo>
                      <a:pt x="306" y="540"/>
                    </a:lnTo>
                    <a:lnTo>
                      <a:pt x="304" y="538"/>
                    </a:lnTo>
                    <a:lnTo>
                      <a:pt x="304" y="538"/>
                    </a:lnTo>
                    <a:lnTo>
                      <a:pt x="304" y="536"/>
                    </a:lnTo>
                    <a:lnTo>
                      <a:pt x="304" y="536"/>
                    </a:lnTo>
                    <a:lnTo>
                      <a:pt x="304" y="532"/>
                    </a:lnTo>
                    <a:lnTo>
                      <a:pt x="304" y="532"/>
                    </a:lnTo>
                    <a:lnTo>
                      <a:pt x="300" y="524"/>
                    </a:lnTo>
                    <a:lnTo>
                      <a:pt x="300" y="524"/>
                    </a:lnTo>
                    <a:lnTo>
                      <a:pt x="298" y="522"/>
                    </a:lnTo>
                    <a:lnTo>
                      <a:pt x="298" y="520"/>
                    </a:lnTo>
                    <a:lnTo>
                      <a:pt x="298" y="520"/>
                    </a:lnTo>
                    <a:lnTo>
                      <a:pt x="298" y="520"/>
                    </a:lnTo>
                    <a:lnTo>
                      <a:pt x="298" y="520"/>
                    </a:lnTo>
                    <a:lnTo>
                      <a:pt x="298" y="514"/>
                    </a:lnTo>
                    <a:lnTo>
                      <a:pt x="298" y="514"/>
                    </a:lnTo>
                    <a:lnTo>
                      <a:pt x="296" y="510"/>
                    </a:lnTo>
                    <a:lnTo>
                      <a:pt x="296" y="510"/>
                    </a:lnTo>
                    <a:lnTo>
                      <a:pt x="296" y="510"/>
                    </a:lnTo>
                    <a:lnTo>
                      <a:pt x="294" y="508"/>
                    </a:lnTo>
                    <a:lnTo>
                      <a:pt x="294" y="508"/>
                    </a:lnTo>
                    <a:lnTo>
                      <a:pt x="290" y="502"/>
                    </a:lnTo>
                    <a:lnTo>
                      <a:pt x="288" y="498"/>
                    </a:lnTo>
                    <a:lnTo>
                      <a:pt x="288" y="498"/>
                    </a:lnTo>
                    <a:lnTo>
                      <a:pt x="290" y="496"/>
                    </a:lnTo>
                    <a:lnTo>
                      <a:pt x="290" y="496"/>
                    </a:lnTo>
                    <a:lnTo>
                      <a:pt x="290" y="492"/>
                    </a:lnTo>
                    <a:lnTo>
                      <a:pt x="290" y="492"/>
                    </a:lnTo>
                    <a:lnTo>
                      <a:pt x="290" y="490"/>
                    </a:lnTo>
                    <a:lnTo>
                      <a:pt x="290" y="490"/>
                    </a:lnTo>
                    <a:lnTo>
                      <a:pt x="290" y="488"/>
                    </a:lnTo>
                    <a:lnTo>
                      <a:pt x="290" y="488"/>
                    </a:lnTo>
                    <a:lnTo>
                      <a:pt x="290" y="486"/>
                    </a:lnTo>
                    <a:lnTo>
                      <a:pt x="290" y="486"/>
                    </a:lnTo>
                    <a:lnTo>
                      <a:pt x="290" y="484"/>
                    </a:lnTo>
                    <a:lnTo>
                      <a:pt x="290" y="484"/>
                    </a:lnTo>
                    <a:lnTo>
                      <a:pt x="290" y="482"/>
                    </a:lnTo>
                    <a:lnTo>
                      <a:pt x="290" y="482"/>
                    </a:lnTo>
                    <a:lnTo>
                      <a:pt x="292" y="478"/>
                    </a:lnTo>
                    <a:lnTo>
                      <a:pt x="292" y="478"/>
                    </a:lnTo>
                    <a:lnTo>
                      <a:pt x="292" y="478"/>
                    </a:lnTo>
                    <a:lnTo>
                      <a:pt x="292" y="478"/>
                    </a:lnTo>
                    <a:lnTo>
                      <a:pt x="292" y="478"/>
                    </a:lnTo>
                    <a:lnTo>
                      <a:pt x="294" y="478"/>
                    </a:lnTo>
                    <a:lnTo>
                      <a:pt x="294" y="478"/>
                    </a:lnTo>
                    <a:lnTo>
                      <a:pt x="298" y="480"/>
                    </a:lnTo>
                    <a:lnTo>
                      <a:pt x="298" y="480"/>
                    </a:lnTo>
                    <a:lnTo>
                      <a:pt x="298" y="480"/>
                    </a:lnTo>
                    <a:lnTo>
                      <a:pt x="300" y="482"/>
                    </a:lnTo>
                    <a:lnTo>
                      <a:pt x="302" y="480"/>
                    </a:lnTo>
                    <a:lnTo>
                      <a:pt x="302" y="480"/>
                    </a:lnTo>
                    <a:lnTo>
                      <a:pt x="302" y="480"/>
                    </a:lnTo>
                    <a:lnTo>
                      <a:pt x="302" y="480"/>
                    </a:lnTo>
                    <a:lnTo>
                      <a:pt x="302" y="480"/>
                    </a:lnTo>
                    <a:lnTo>
                      <a:pt x="302" y="480"/>
                    </a:lnTo>
                    <a:lnTo>
                      <a:pt x="302" y="482"/>
                    </a:lnTo>
                    <a:lnTo>
                      <a:pt x="302" y="482"/>
                    </a:lnTo>
                    <a:lnTo>
                      <a:pt x="302" y="484"/>
                    </a:lnTo>
                    <a:lnTo>
                      <a:pt x="302" y="484"/>
                    </a:lnTo>
                    <a:lnTo>
                      <a:pt x="304" y="484"/>
                    </a:lnTo>
                    <a:lnTo>
                      <a:pt x="304" y="484"/>
                    </a:lnTo>
                    <a:lnTo>
                      <a:pt x="304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6" y="484"/>
                    </a:lnTo>
                    <a:lnTo>
                      <a:pt x="306" y="484"/>
                    </a:lnTo>
                    <a:lnTo>
                      <a:pt x="306" y="484"/>
                    </a:lnTo>
                    <a:lnTo>
                      <a:pt x="306" y="484"/>
                    </a:lnTo>
                    <a:lnTo>
                      <a:pt x="306" y="484"/>
                    </a:lnTo>
                    <a:lnTo>
                      <a:pt x="306" y="488"/>
                    </a:lnTo>
                    <a:lnTo>
                      <a:pt x="306" y="488"/>
                    </a:lnTo>
                    <a:lnTo>
                      <a:pt x="306" y="492"/>
                    </a:lnTo>
                    <a:lnTo>
                      <a:pt x="306" y="492"/>
                    </a:lnTo>
                    <a:lnTo>
                      <a:pt x="306" y="492"/>
                    </a:lnTo>
                    <a:lnTo>
                      <a:pt x="306" y="492"/>
                    </a:lnTo>
                    <a:lnTo>
                      <a:pt x="306" y="496"/>
                    </a:lnTo>
                    <a:lnTo>
                      <a:pt x="306" y="496"/>
                    </a:lnTo>
                    <a:lnTo>
                      <a:pt x="306" y="500"/>
                    </a:lnTo>
                    <a:lnTo>
                      <a:pt x="306" y="500"/>
                    </a:lnTo>
                    <a:lnTo>
                      <a:pt x="306" y="502"/>
                    </a:lnTo>
                    <a:lnTo>
                      <a:pt x="306" y="502"/>
                    </a:lnTo>
                    <a:lnTo>
                      <a:pt x="308" y="506"/>
                    </a:lnTo>
                    <a:lnTo>
                      <a:pt x="308" y="506"/>
                    </a:lnTo>
                    <a:lnTo>
                      <a:pt x="308" y="506"/>
                    </a:lnTo>
                    <a:lnTo>
                      <a:pt x="308" y="506"/>
                    </a:lnTo>
                    <a:lnTo>
                      <a:pt x="306" y="506"/>
                    </a:lnTo>
                    <a:lnTo>
                      <a:pt x="306" y="506"/>
                    </a:lnTo>
                    <a:lnTo>
                      <a:pt x="306" y="508"/>
                    </a:lnTo>
                    <a:lnTo>
                      <a:pt x="304" y="510"/>
                    </a:lnTo>
                    <a:lnTo>
                      <a:pt x="304" y="510"/>
                    </a:lnTo>
                    <a:lnTo>
                      <a:pt x="304" y="512"/>
                    </a:lnTo>
                    <a:lnTo>
                      <a:pt x="304" y="512"/>
                    </a:lnTo>
                    <a:lnTo>
                      <a:pt x="304" y="514"/>
                    </a:lnTo>
                    <a:lnTo>
                      <a:pt x="304" y="514"/>
                    </a:lnTo>
                    <a:lnTo>
                      <a:pt x="306" y="514"/>
                    </a:lnTo>
                    <a:lnTo>
                      <a:pt x="306" y="514"/>
                    </a:lnTo>
                    <a:lnTo>
                      <a:pt x="306" y="514"/>
                    </a:lnTo>
                    <a:lnTo>
                      <a:pt x="306" y="514"/>
                    </a:lnTo>
                    <a:lnTo>
                      <a:pt x="310" y="512"/>
                    </a:lnTo>
                    <a:lnTo>
                      <a:pt x="310" y="512"/>
                    </a:lnTo>
                    <a:lnTo>
                      <a:pt x="310" y="514"/>
                    </a:lnTo>
                    <a:lnTo>
                      <a:pt x="310" y="514"/>
                    </a:lnTo>
                    <a:lnTo>
                      <a:pt x="314" y="520"/>
                    </a:lnTo>
                    <a:lnTo>
                      <a:pt x="316" y="522"/>
                    </a:lnTo>
                    <a:lnTo>
                      <a:pt x="316" y="522"/>
                    </a:lnTo>
                    <a:lnTo>
                      <a:pt x="318" y="524"/>
                    </a:lnTo>
                    <a:lnTo>
                      <a:pt x="318" y="524"/>
                    </a:lnTo>
                    <a:lnTo>
                      <a:pt x="320" y="524"/>
                    </a:lnTo>
                    <a:lnTo>
                      <a:pt x="320" y="524"/>
                    </a:lnTo>
                    <a:lnTo>
                      <a:pt x="320" y="528"/>
                    </a:lnTo>
                    <a:lnTo>
                      <a:pt x="320" y="528"/>
                    </a:lnTo>
                    <a:lnTo>
                      <a:pt x="320" y="530"/>
                    </a:lnTo>
                    <a:lnTo>
                      <a:pt x="320" y="532"/>
                    </a:lnTo>
                    <a:lnTo>
                      <a:pt x="320" y="532"/>
                    </a:lnTo>
                    <a:lnTo>
                      <a:pt x="324" y="534"/>
                    </a:lnTo>
                    <a:lnTo>
                      <a:pt x="324" y="534"/>
                    </a:lnTo>
                    <a:lnTo>
                      <a:pt x="324" y="534"/>
                    </a:lnTo>
                    <a:lnTo>
                      <a:pt x="324" y="534"/>
                    </a:lnTo>
                    <a:lnTo>
                      <a:pt x="324" y="536"/>
                    </a:lnTo>
                    <a:lnTo>
                      <a:pt x="324" y="536"/>
                    </a:lnTo>
                    <a:lnTo>
                      <a:pt x="324" y="538"/>
                    </a:lnTo>
                    <a:lnTo>
                      <a:pt x="326" y="538"/>
                    </a:lnTo>
                    <a:lnTo>
                      <a:pt x="326" y="538"/>
                    </a:lnTo>
                    <a:lnTo>
                      <a:pt x="328" y="538"/>
                    </a:lnTo>
                    <a:lnTo>
                      <a:pt x="328" y="538"/>
                    </a:lnTo>
                    <a:lnTo>
                      <a:pt x="328" y="538"/>
                    </a:lnTo>
                    <a:lnTo>
                      <a:pt x="328" y="538"/>
                    </a:lnTo>
                    <a:lnTo>
                      <a:pt x="330" y="538"/>
                    </a:lnTo>
                    <a:lnTo>
                      <a:pt x="330" y="538"/>
                    </a:lnTo>
                    <a:lnTo>
                      <a:pt x="328" y="544"/>
                    </a:lnTo>
                    <a:lnTo>
                      <a:pt x="328" y="544"/>
                    </a:lnTo>
                    <a:lnTo>
                      <a:pt x="326" y="548"/>
                    </a:lnTo>
                    <a:lnTo>
                      <a:pt x="326" y="550"/>
                    </a:lnTo>
                    <a:lnTo>
                      <a:pt x="326" y="550"/>
                    </a:lnTo>
                    <a:lnTo>
                      <a:pt x="328" y="550"/>
                    </a:lnTo>
                    <a:lnTo>
                      <a:pt x="328" y="550"/>
                    </a:lnTo>
                    <a:lnTo>
                      <a:pt x="330" y="552"/>
                    </a:lnTo>
                    <a:lnTo>
                      <a:pt x="330" y="552"/>
                    </a:lnTo>
                    <a:lnTo>
                      <a:pt x="330" y="552"/>
                    </a:lnTo>
                    <a:lnTo>
                      <a:pt x="334" y="554"/>
                    </a:lnTo>
                    <a:lnTo>
                      <a:pt x="336" y="558"/>
                    </a:lnTo>
                    <a:lnTo>
                      <a:pt x="336" y="558"/>
                    </a:lnTo>
                    <a:lnTo>
                      <a:pt x="338" y="560"/>
                    </a:lnTo>
                    <a:lnTo>
                      <a:pt x="338" y="560"/>
                    </a:lnTo>
                    <a:lnTo>
                      <a:pt x="340" y="564"/>
                    </a:lnTo>
                    <a:lnTo>
                      <a:pt x="340" y="564"/>
                    </a:lnTo>
                    <a:lnTo>
                      <a:pt x="346" y="574"/>
                    </a:lnTo>
                    <a:lnTo>
                      <a:pt x="348" y="574"/>
                    </a:lnTo>
                    <a:lnTo>
                      <a:pt x="348" y="574"/>
                    </a:lnTo>
                    <a:lnTo>
                      <a:pt x="350" y="578"/>
                    </a:lnTo>
                    <a:lnTo>
                      <a:pt x="350" y="578"/>
                    </a:lnTo>
                    <a:lnTo>
                      <a:pt x="350" y="580"/>
                    </a:lnTo>
                    <a:lnTo>
                      <a:pt x="350" y="580"/>
                    </a:lnTo>
                    <a:lnTo>
                      <a:pt x="350" y="582"/>
                    </a:lnTo>
                    <a:lnTo>
                      <a:pt x="350" y="582"/>
                    </a:lnTo>
                    <a:lnTo>
                      <a:pt x="352" y="584"/>
                    </a:lnTo>
                    <a:lnTo>
                      <a:pt x="352" y="584"/>
                    </a:lnTo>
                    <a:lnTo>
                      <a:pt x="356" y="588"/>
                    </a:lnTo>
                    <a:lnTo>
                      <a:pt x="356" y="588"/>
                    </a:lnTo>
                    <a:lnTo>
                      <a:pt x="356" y="590"/>
                    </a:lnTo>
                    <a:lnTo>
                      <a:pt x="356" y="590"/>
                    </a:lnTo>
                    <a:lnTo>
                      <a:pt x="356" y="596"/>
                    </a:lnTo>
                    <a:lnTo>
                      <a:pt x="356" y="596"/>
                    </a:lnTo>
                    <a:lnTo>
                      <a:pt x="356" y="598"/>
                    </a:lnTo>
                    <a:lnTo>
                      <a:pt x="356" y="598"/>
                    </a:lnTo>
                    <a:lnTo>
                      <a:pt x="358" y="600"/>
                    </a:lnTo>
                    <a:lnTo>
                      <a:pt x="358" y="600"/>
                    </a:lnTo>
                    <a:lnTo>
                      <a:pt x="356" y="606"/>
                    </a:lnTo>
                    <a:lnTo>
                      <a:pt x="356" y="606"/>
                    </a:lnTo>
                    <a:lnTo>
                      <a:pt x="354" y="608"/>
                    </a:lnTo>
                    <a:lnTo>
                      <a:pt x="354" y="608"/>
                    </a:lnTo>
                    <a:lnTo>
                      <a:pt x="356" y="610"/>
                    </a:lnTo>
                    <a:lnTo>
                      <a:pt x="356" y="610"/>
                    </a:lnTo>
                    <a:lnTo>
                      <a:pt x="356" y="610"/>
                    </a:lnTo>
                    <a:lnTo>
                      <a:pt x="356" y="610"/>
                    </a:lnTo>
                    <a:lnTo>
                      <a:pt x="354" y="610"/>
                    </a:lnTo>
                    <a:lnTo>
                      <a:pt x="354" y="610"/>
                    </a:lnTo>
                    <a:lnTo>
                      <a:pt x="352" y="612"/>
                    </a:lnTo>
                    <a:lnTo>
                      <a:pt x="352" y="612"/>
                    </a:lnTo>
                    <a:lnTo>
                      <a:pt x="352" y="612"/>
                    </a:lnTo>
                    <a:lnTo>
                      <a:pt x="352" y="618"/>
                    </a:lnTo>
                    <a:lnTo>
                      <a:pt x="354" y="622"/>
                    </a:lnTo>
                    <a:lnTo>
                      <a:pt x="354" y="622"/>
                    </a:lnTo>
                    <a:lnTo>
                      <a:pt x="354" y="624"/>
                    </a:lnTo>
                    <a:lnTo>
                      <a:pt x="354" y="624"/>
                    </a:lnTo>
                    <a:lnTo>
                      <a:pt x="356" y="626"/>
                    </a:lnTo>
                    <a:lnTo>
                      <a:pt x="356" y="628"/>
                    </a:lnTo>
                    <a:lnTo>
                      <a:pt x="356" y="628"/>
                    </a:lnTo>
                    <a:lnTo>
                      <a:pt x="358" y="628"/>
                    </a:lnTo>
                    <a:lnTo>
                      <a:pt x="358" y="628"/>
                    </a:lnTo>
                    <a:lnTo>
                      <a:pt x="360" y="630"/>
                    </a:lnTo>
                    <a:lnTo>
                      <a:pt x="362" y="630"/>
                    </a:lnTo>
                    <a:lnTo>
                      <a:pt x="362" y="630"/>
                    </a:lnTo>
                    <a:lnTo>
                      <a:pt x="366" y="632"/>
                    </a:lnTo>
                    <a:lnTo>
                      <a:pt x="368" y="634"/>
                    </a:lnTo>
                    <a:lnTo>
                      <a:pt x="368" y="634"/>
                    </a:lnTo>
                    <a:lnTo>
                      <a:pt x="368" y="636"/>
                    </a:lnTo>
                    <a:lnTo>
                      <a:pt x="368" y="636"/>
                    </a:lnTo>
                    <a:lnTo>
                      <a:pt x="370" y="638"/>
                    </a:lnTo>
                    <a:lnTo>
                      <a:pt x="370" y="638"/>
                    </a:lnTo>
                    <a:lnTo>
                      <a:pt x="370" y="638"/>
                    </a:lnTo>
                    <a:lnTo>
                      <a:pt x="370" y="638"/>
                    </a:lnTo>
                    <a:lnTo>
                      <a:pt x="372" y="640"/>
                    </a:lnTo>
                    <a:lnTo>
                      <a:pt x="372" y="640"/>
                    </a:lnTo>
                    <a:lnTo>
                      <a:pt x="372" y="640"/>
                    </a:lnTo>
                    <a:lnTo>
                      <a:pt x="372" y="640"/>
                    </a:lnTo>
                    <a:lnTo>
                      <a:pt x="374" y="640"/>
                    </a:lnTo>
                    <a:lnTo>
                      <a:pt x="374" y="640"/>
                    </a:lnTo>
                    <a:lnTo>
                      <a:pt x="382" y="642"/>
                    </a:lnTo>
                    <a:lnTo>
                      <a:pt x="382" y="642"/>
                    </a:lnTo>
                    <a:lnTo>
                      <a:pt x="386" y="642"/>
                    </a:lnTo>
                    <a:lnTo>
                      <a:pt x="386" y="642"/>
                    </a:lnTo>
                    <a:lnTo>
                      <a:pt x="388" y="646"/>
                    </a:lnTo>
                    <a:lnTo>
                      <a:pt x="388" y="646"/>
                    </a:lnTo>
                    <a:lnTo>
                      <a:pt x="390" y="648"/>
                    </a:lnTo>
                    <a:lnTo>
                      <a:pt x="390" y="648"/>
                    </a:lnTo>
                    <a:lnTo>
                      <a:pt x="396" y="652"/>
                    </a:lnTo>
                    <a:lnTo>
                      <a:pt x="396" y="652"/>
                    </a:lnTo>
                    <a:lnTo>
                      <a:pt x="404" y="656"/>
                    </a:lnTo>
                    <a:lnTo>
                      <a:pt x="404" y="656"/>
                    </a:lnTo>
                    <a:lnTo>
                      <a:pt x="406" y="656"/>
                    </a:lnTo>
                    <a:lnTo>
                      <a:pt x="406" y="656"/>
                    </a:lnTo>
                    <a:lnTo>
                      <a:pt x="408" y="658"/>
                    </a:lnTo>
                    <a:lnTo>
                      <a:pt x="408" y="658"/>
                    </a:lnTo>
                    <a:lnTo>
                      <a:pt x="408" y="658"/>
                    </a:lnTo>
                    <a:lnTo>
                      <a:pt x="408" y="658"/>
                    </a:lnTo>
                    <a:lnTo>
                      <a:pt x="412" y="660"/>
                    </a:lnTo>
                    <a:lnTo>
                      <a:pt x="414" y="660"/>
                    </a:lnTo>
                    <a:lnTo>
                      <a:pt x="414" y="660"/>
                    </a:lnTo>
                    <a:lnTo>
                      <a:pt x="416" y="660"/>
                    </a:lnTo>
                    <a:lnTo>
                      <a:pt x="416" y="660"/>
                    </a:lnTo>
                    <a:lnTo>
                      <a:pt x="418" y="660"/>
                    </a:lnTo>
                    <a:lnTo>
                      <a:pt x="418" y="660"/>
                    </a:lnTo>
                    <a:lnTo>
                      <a:pt x="418" y="662"/>
                    </a:lnTo>
                    <a:lnTo>
                      <a:pt x="418" y="662"/>
                    </a:lnTo>
                    <a:lnTo>
                      <a:pt x="420" y="664"/>
                    </a:lnTo>
                    <a:lnTo>
                      <a:pt x="420" y="664"/>
                    </a:lnTo>
                    <a:lnTo>
                      <a:pt x="422" y="664"/>
                    </a:lnTo>
                    <a:lnTo>
                      <a:pt x="422" y="664"/>
                    </a:lnTo>
                    <a:lnTo>
                      <a:pt x="424" y="664"/>
                    </a:lnTo>
                    <a:lnTo>
                      <a:pt x="424" y="664"/>
                    </a:lnTo>
                    <a:lnTo>
                      <a:pt x="424" y="664"/>
                    </a:lnTo>
                    <a:lnTo>
                      <a:pt x="424" y="664"/>
                    </a:lnTo>
                    <a:lnTo>
                      <a:pt x="424" y="666"/>
                    </a:lnTo>
                    <a:lnTo>
                      <a:pt x="424" y="666"/>
                    </a:lnTo>
                    <a:lnTo>
                      <a:pt x="430" y="668"/>
                    </a:lnTo>
                    <a:lnTo>
                      <a:pt x="430" y="668"/>
                    </a:lnTo>
                    <a:lnTo>
                      <a:pt x="432" y="668"/>
                    </a:lnTo>
                    <a:lnTo>
                      <a:pt x="432" y="668"/>
                    </a:lnTo>
                    <a:lnTo>
                      <a:pt x="432" y="668"/>
                    </a:lnTo>
                    <a:lnTo>
                      <a:pt x="432" y="668"/>
                    </a:lnTo>
                    <a:lnTo>
                      <a:pt x="434" y="670"/>
                    </a:lnTo>
                    <a:lnTo>
                      <a:pt x="434" y="670"/>
                    </a:lnTo>
                    <a:lnTo>
                      <a:pt x="436" y="670"/>
                    </a:lnTo>
                    <a:lnTo>
                      <a:pt x="436" y="670"/>
                    </a:lnTo>
                    <a:lnTo>
                      <a:pt x="442" y="670"/>
                    </a:lnTo>
                    <a:lnTo>
                      <a:pt x="448" y="668"/>
                    </a:lnTo>
                    <a:lnTo>
                      <a:pt x="448" y="668"/>
                    </a:lnTo>
                    <a:lnTo>
                      <a:pt x="450" y="666"/>
                    </a:lnTo>
                    <a:lnTo>
                      <a:pt x="450" y="666"/>
                    </a:lnTo>
                    <a:lnTo>
                      <a:pt x="452" y="664"/>
                    </a:lnTo>
                    <a:lnTo>
                      <a:pt x="452" y="664"/>
                    </a:lnTo>
                    <a:lnTo>
                      <a:pt x="456" y="664"/>
                    </a:lnTo>
                    <a:lnTo>
                      <a:pt x="456" y="664"/>
                    </a:lnTo>
                    <a:lnTo>
                      <a:pt x="456" y="664"/>
                    </a:lnTo>
                    <a:lnTo>
                      <a:pt x="458" y="664"/>
                    </a:lnTo>
                    <a:lnTo>
                      <a:pt x="458" y="664"/>
                    </a:lnTo>
                    <a:lnTo>
                      <a:pt x="458" y="664"/>
                    </a:lnTo>
                    <a:lnTo>
                      <a:pt x="458" y="664"/>
                    </a:lnTo>
                    <a:lnTo>
                      <a:pt x="462" y="664"/>
                    </a:lnTo>
                    <a:lnTo>
                      <a:pt x="462" y="664"/>
                    </a:lnTo>
                    <a:lnTo>
                      <a:pt x="464" y="666"/>
                    </a:lnTo>
                    <a:lnTo>
                      <a:pt x="464" y="666"/>
                    </a:lnTo>
                    <a:lnTo>
                      <a:pt x="468" y="666"/>
                    </a:lnTo>
                    <a:lnTo>
                      <a:pt x="468" y="666"/>
                    </a:lnTo>
                    <a:lnTo>
                      <a:pt x="470" y="670"/>
                    </a:lnTo>
                    <a:lnTo>
                      <a:pt x="470" y="670"/>
                    </a:lnTo>
                    <a:lnTo>
                      <a:pt x="472" y="672"/>
                    </a:lnTo>
                    <a:lnTo>
                      <a:pt x="472" y="672"/>
                    </a:lnTo>
                    <a:lnTo>
                      <a:pt x="474" y="674"/>
                    </a:lnTo>
                    <a:lnTo>
                      <a:pt x="474" y="674"/>
                    </a:lnTo>
                    <a:lnTo>
                      <a:pt x="476" y="676"/>
                    </a:lnTo>
                    <a:lnTo>
                      <a:pt x="476" y="676"/>
                    </a:lnTo>
                    <a:lnTo>
                      <a:pt x="480" y="682"/>
                    </a:lnTo>
                    <a:lnTo>
                      <a:pt x="480" y="682"/>
                    </a:lnTo>
                    <a:lnTo>
                      <a:pt x="480" y="684"/>
                    </a:lnTo>
                    <a:lnTo>
                      <a:pt x="480" y="684"/>
                    </a:lnTo>
                    <a:lnTo>
                      <a:pt x="482" y="686"/>
                    </a:lnTo>
                    <a:lnTo>
                      <a:pt x="484" y="686"/>
                    </a:lnTo>
                    <a:lnTo>
                      <a:pt x="484" y="686"/>
                    </a:lnTo>
                    <a:lnTo>
                      <a:pt x="486" y="686"/>
                    </a:lnTo>
                    <a:lnTo>
                      <a:pt x="486" y="686"/>
                    </a:lnTo>
                    <a:lnTo>
                      <a:pt x="486" y="686"/>
                    </a:lnTo>
                    <a:lnTo>
                      <a:pt x="486" y="686"/>
                    </a:lnTo>
                    <a:lnTo>
                      <a:pt x="488" y="688"/>
                    </a:lnTo>
                    <a:lnTo>
                      <a:pt x="488" y="688"/>
                    </a:lnTo>
                    <a:lnTo>
                      <a:pt x="488" y="688"/>
                    </a:lnTo>
                    <a:lnTo>
                      <a:pt x="488" y="688"/>
                    </a:lnTo>
                    <a:lnTo>
                      <a:pt x="488" y="690"/>
                    </a:lnTo>
                    <a:lnTo>
                      <a:pt x="488" y="690"/>
                    </a:lnTo>
                    <a:lnTo>
                      <a:pt x="488" y="690"/>
                    </a:lnTo>
                    <a:lnTo>
                      <a:pt x="488" y="690"/>
                    </a:lnTo>
                    <a:lnTo>
                      <a:pt x="492" y="690"/>
                    </a:lnTo>
                    <a:lnTo>
                      <a:pt x="492" y="690"/>
                    </a:lnTo>
                    <a:lnTo>
                      <a:pt x="494" y="690"/>
                    </a:lnTo>
                    <a:lnTo>
                      <a:pt x="494" y="690"/>
                    </a:lnTo>
                    <a:lnTo>
                      <a:pt x="496" y="692"/>
                    </a:lnTo>
                    <a:lnTo>
                      <a:pt x="496" y="692"/>
                    </a:lnTo>
                    <a:lnTo>
                      <a:pt x="498" y="692"/>
                    </a:lnTo>
                    <a:lnTo>
                      <a:pt x="498" y="692"/>
                    </a:lnTo>
                    <a:lnTo>
                      <a:pt x="500" y="694"/>
                    </a:lnTo>
                    <a:lnTo>
                      <a:pt x="500" y="694"/>
                    </a:lnTo>
                    <a:lnTo>
                      <a:pt x="502" y="694"/>
                    </a:lnTo>
                    <a:lnTo>
                      <a:pt x="502" y="694"/>
                    </a:lnTo>
                    <a:lnTo>
                      <a:pt x="504" y="694"/>
                    </a:lnTo>
                    <a:lnTo>
                      <a:pt x="504" y="694"/>
                    </a:lnTo>
                    <a:lnTo>
                      <a:pt x="506" y="696"/>
                    </a:lnTo>
                    <a:lnTo>
                      <a:pt x="506" y="696"/>
                    </a:lnTo>
                    <a:lnTo>
                      <a:pt x="510" y="696"/>
                    </a:lnTo>
                    <a:lnTo>
                      <a:pt x="512" y="696"/>
                    </a:lnTo>
                    <a:lnTo>
                      <a:pt x="512" y="696"/>
                    </a:lnTo>
                    <a:lnTo>
                      <a:pt x="512" y="698"/>
                    </a:lnTo>
                    <a:lnTo>
                      <a:pt x="512" y="698"/>
                    </a:lnTo>
                    <a:lnTo>
                      <a:pt x="514" y="698"/>
                    </a:lnTo>
                    <a:lnTo>
                      <a:pt x="514" y="698"/>
                    </a:lnTo>
                    <a:lnTo>
                      <a:pt x="518" y="700"/>
                    </a:lnTo>
                    <a:lnTo>
                      <a:pt x="518" y="700"/>
                    </a:lnTo>
                    <a:lnTo>
                      <a:pt x="520" y="700"/>
                    </a:lnTo>
                    <a:lnTo>
                      <a:pt x="520" y="700"/>
                    </a:lnTo>
                    <a:lnTo>
                      <a:pt x="520" y="700"/>
                    </a:lnTo>
                    <a:lnTo>
                      <a:pt x="520" y="700"/>
                    </a:lnTo>
                    <a:lnTo>
                      <a:pt x="522" y="702"/>
                    </a:lnTo>
                    <a:lnTo>
                      <a:pt x="522" y="702"/>
                    </a:lnTo>
                    <a:lnTo>
                      <a:pt x="524" y="700"/>
                    </a:lnTo>
                    <a:lnTo>
                      <a:pt x="524" y="700"/>
                    </a:lnTo>
                    <a:lnTo>
                      <a:pt x="524" y="700"/>
                    </a:lnTo>
                    <a:lnTo>
                      <a:pt x="524" y="700"/>
                    </a:lnTo>
                    <a:lnTo>
                      <a:pt x="526" y="700"/>
                    </a:lnTo>
                    <a:lnTo>
                      <a:pt x="526" y="698"/>
                    </a:lnTo>
                    <a:lnTo>
                      <a:pt x="526" y="698"/>
                    </a:lnTo>
                    <a:lnTo>
                      <a:pt x="526" y="698"/>
                    </a:lnTo>
                    <a:lnTo>
                      <a:pt x="526" y="698"/>
                    </a:lnTo>
                    <a:lnTo>
                      <a:pt x="528" y="698"/>
                    </a:lnTo>
                    <a:lnTo>
                      <a:pt x="528" y="698"/>
                    </a:lnTo>
                    <a:lnTo>
                      <a:pt x="528" y="698"/>
                    </a:lnTo>
                    <a:lnTo>
                      <a:pt x="528" y="698"/>
                    </a:lnTo>
                    <a:lnTo>
                      <a:pt x="530" y="698"/>
                    </a:lnTo>
                    <a:lnTo>
                      <a:pt x="530" y="698"/>
                    </a:lnTo>
                    <a:lnTo>
                      <a:pt x="528" y="700"/>
                    </a:lnTo>
                    <a:lnTo>
                      <a:pt x="528" y="700"/>
                    </a:lnTo>
                    <a:lnTo>
                      <a:pt x="528" y="702"/>
                    </a:lnTo>
                    <a:lnTo>
                      <a:pt x="528" y="702"/>
                    </a:lnTo>
                    <a:lnTo>
                      <a:pt x="528" y="702"/>
                    </a:lnTo>
                    <a:lnTo>
                      <a:pt x="528" y="704"/>
                    </a:lnTo>
                    <a:lnTo>
                      <a:pt x="530" y="706"/>
                    </a:lnTo>
                    <a:lnTo>
                      <a:pt x="530" y="706"/>
                    </a:lnTo>
                    <a:lnTo>
                      <a:pt x="530" y="708"/>
                    </a:lnTo>
                    <a:lnTo>
                      <a:pt x="530" y="708"/>
                    </a:lnTo>
                    <a:lnTo>
                      <a:pt x="532" y="708"/>
                    </a:lnTo>
                    <a:lnTo>
                      <a:pt x="532" y="708"/>
                    </a:lnTo>
                    <a:lnTo>
                      <a:pt x="536" y="712"/>
                    </a:lnTo>
                    <a:lnTo>
                      <a:pt x="536" y="712"/>
                    </a:lnTo>
                    <a:lnTo>
                      <a:pt x="538" y="714"/>
                    </a:lnTo>
                    <a:lnTo>
                      <a:pt x="538" y="714"/>
                    </a:lnTo>
                    <a:lnTo>
                      <a:pt x="538" y="716"/>
                    </a:lnTo>
                    <a:lnTo>
                      <a:pt x="538" y="716"/>
                    </a:lnTo>
                    <a:lnTo>
                      <a:pt x="544" y="722"/>
                    </a:lnTo>
                    <a:lnTo>
                      <a:pt x="544" y="722"/>
                    </a:lnTo>
                    <a:lnTo>
                      <a:pt x="546" y="722"/>
                    </a:lnTo>
                    <a:lnTo>
                      <a:pt x="546" y="722"/>
                    </a:lnTo>
                    <a:lnTo>
                      <a:pt x="544" y="724"/>
                    </a:lnTo>
                    <a:lnTo>
                      <a:pt x="544" y="724"/>
                    </a:lnTo>
                    <a:lnTo>
                      <a:pt x="544" y="724"/>
                    </a:lnTo>
                    <a:lnTo>
                      <a:pt x="544" y="724"/>
                    </a:lnTo>
                    <a:lnTo>
                      <a:pt x="544" y="726"/>
                    </a:lnTo>
                    <a:lnTo>
                      <a:pt x="544" y="726"/>
                    </a:lnTo>
                    <a:lnTo>
                      <a:pt x="544" y="726"/>
                    </a:lnTo>
                    <a:lnTo>
                      <a:pt x="544" y="726"/>
                    </a:lnTo>
                    <a:lnTo>
                      <a:pt x="544" y="728"/>
                    </a:lnTo>
                    <a:lnTo>
                      <a:pt x="544" y="728"/>
                    </a:lnTo>
                    <a:lnTo>
                      <a:pt x="544" y="730"/>
                    </a:lnTo>
                    <a:lnTo>
                      <a:pt x="544" y="730"/>
                    </a:lnTo>
                    <a:lnTo>
                      <a:pt x="544" y="730"/>
                    </a:lnTo>
                    <a:lnTo>
                      <a:pt x="544" y="730"/>
                    </a:lnTo>
                    <a:lnTo>
                      <a:pt x="542" y="732"/>
                    </a:lnTo>
                    <a:lnTo>
                      <a:pt x="542" y="732"/>
                    </a:lnTo>
                    <a:lnTo>
                      <a:pt x="542" y="732"/>
                    </a:lnTo>
                    <a:lnTo>
                      <a:pt x="542" y="732"/>
                    </a:lnTo>
                    <a:lnTo>
                      <a:pt x="542" y="732"/>
                    </a:lnTo>
                    <a:lnTo>
                      <a:pt x="544" y="734"/>
                    </a:lnTo>
                    <a:lnTo>
                      <a:pt x="544" y="734"/>
                    </a:lnTo>
                    <a:lnTo>
                      <a:pt x="544" y="738"/>
                    </a:lnTo>
                    <a:lnTo>
                      <a:pt x="544" y="738"/>
                    </a:lnTo>
                    <a:lnTo>
                      <a:pt x="544" y="740"/>
                    </a:lnTo>
                    <a:lnTo>
                      <a:pt x="544" y="740"/>
                    </a:lnTo>
                    <a:lnTo>
                      <a:pt x="548" y="740"/>
                    </a:lnTo>
                    <a:lnTo>
                      <a:pt x="548" y="740"/>
                    </a:lnTo>
                    <a:lnTo>
                      <a:pt x="548" y="742"/>
                    </a:lnTo>
                    <a:lnTo>
                      <a:pt x="548" y="742"/>
                    </a:lnTo>
                    <a:lnTo>
                      <a:pt x="550" y="742"/>
                    </a:lnTo>
                    <a:lnTo>
                      <a:pt x="550" y="742"/>
                    </a:lnTo>
                    <a:lnTo>
                      <a:pt x="550" y="744"/>
                    </a:lnTo>
                    <a:lnTo>
                      <a:pt x="550" y="744"/>
                    </a:lnTo>
                    <a:lnTo>
                      <a:pt x="550" y="744"/>
                    </a:lnTo>
                    <a:lnTo>
                      <a:pt x="550" y="744"/>
                    </a:lnTo>
                    <a:lnTo>
                      <a:pt x="552" y="744"/>
                    </a:lnTo>
                    <a:lnTo>
                      <a:pt x="552" y="742"/>
                    </a:lnTo>
                    <a:lnTo>
                      <a:pt x="552" y="742"/>
                    </a:lnTo>
                    <a:lnTo>
                      <a:pt x="552" y="740"/>
                    </a:lnTo>
                    <a:lnTo>
                      <a:pt x="554" y="738"/>
                    </a:lnTo>
                    <a:lnTo>
                      <a:pt x="554" y="738"/>
                    </a:lnTo>
                    <a:lnTo>
                      <a:pt x="554" y="738"/>
                    </a:lnTo>
                    <a:lnTo>
                      <a:pt x="554" y="738"/>
                    </a:lnTo>
                    <a:lnTo>
                      <a:pt x="554" y="740"/>
                    </a:lnTo>
                    <a:lnTo>
                      <a:pt x="554" y="740"/>
                    </a:lnTo>
                    <a:lnTo>
                      <a:pt x="556" y="742"/>
                    </a:lnTo>
                    <a:lnTo>
                      <a:pt x="556" y="742"/>
                    </a:lnTo>
                    <a:lnTo>
                      <a:pt x="558" y="744"/>
                    </a:lnTo>
                    <a:lnTo>
                      <a:pt x="562" y="746"/>
                    </a:lnTo>
                    <a:lnTo>
                      <a:pt x="562" y="746"/>
                    </a:lnTo>
                    <a:lnTo>
                      <a:pt x="564" y="748"/>
                    </a:lnTo>
                    <a:lnTo>
                      <a:pt x="564" y="748"/>
                    </a:lnTo>
                    <a:lnTo>
                      <a:pt x="564" y="750"/>
                    </a:lnTo>
                    <a:lnTo>
                      <a:pt x="564" y="750"/>
                    </a:lnTo>
                    <a:lnTo>
                      <a:pt x="564" y="750"/>
                    </a:lnTo>
                    <a:lnTo>
                      <a:pt x="564" y="750"/>
                    </a:lnTo>
                    <a:lnTo>
                      <a:pt x="564" y="752"/>
                    </a:lnTo>
                    <a:lnTo>
                      <a:pt x="566" y="754"/>
                    </a:lnTo>
                    <a:lnTo>
                      <a:pt x="566" y="754"/>
                    </a:lnTo>
                    <a:lnTo>
                      <a:pt x="568" y="758"/>
                    </a:lnTo>
                    <a:lnTo>
                      <a:pt x="568" y="758"/>
                    </a:lnTo>
                    <a:lnTo>
                      <a:pt x="570" y="760"/>
                    </a:lnTo>
                    <a:lnTo>
                      <a:pt x="570" y="760"/>
                    </a:lnTo>
                    <a:lnTo>
                      <a:pt x="570" y="760"/>
                    </a:lnTo>
                    <a:lnTo>
                      <a:pt x="570" y="760"/>
                    </a:lnTo>
                    <a:lnTo>
                      <a:pt x="570" y="762"/>
                    </a:lnTo>
                    <a:lnTo>
                      <a:pt x="570" y="762"/>
                    </a:lnTo>
                    <a:lnTo>
                      <a:pt x="572" y="762"/>
                    </a:lnTo>
                    <a:lnTo>
                      <a:pt x="572" y="762"/>
                    </a:lnTo>
                    <a:lnTo>
                      <a:pt x="574" y="764"/>
                    </a:lnTo>
                    <a:lnTo>
                      <a:pt x="574" y="764"/>
                    </a:lnTo>
                    <a:lnTo>
                      <a:pt x="576" y="764"/>
                    </a:lnTo>
                    <a:lnTo>
                      <a:pt x="576" y="764"/>
                    </a:lnTo>
                    <a:lnTo>
                      <a:pt x="576" y="760"/>
                    </a:lnTo>
                    <a:lnTo>
                      <a:pt x="576" y="760"/>
                    </a:lnTo>
                    <a:lnTo>
                      <a:pt x="576" y="758"/>
                    </a:lnTo>
                    <a:lnTo>
                      <a:pt x="576" y="758"/>
                    </a:lnTo>
                    <a:lnTo>
                      <a:pt x="576" y="758"/>
                    </a:lnTo>
                    <a:lnTo>
                      <a:pt x="578" y="758"/>
                    </a:lnTo>
                    <a:lnTo>
                      <a:pt x="578" y="758"/>
                    </a:lnTo>
                    <a:lnTo>
                      <a:pt x="580" y="760"/>
                    </a:lnTo>
                    <a:lnTo>
                      <a:pt x="580" y="760"/>
                    </a:lnTo>
                    <a:lnTo>
                      <a:pt x="582" y="760"/>
                    </a:lnTo>
                    <a:lnTo>
                      <a:pt x="582" y="760"/>
                    </a:lnTo>
                    <a:lnTo>
                      <a:pt x="584" y="760"/>
                    </a:lnTo>
                    <a:lnTo>
                      <a:pt x="584" y="760"/>
                    </a:lnTo>
                    <a:lnTo>
                      <a:pt x="586" y="762"/>
                    </a:lnTo>
                    <a:lnTo>
                      <a:pt x="586" y="762"/>
                    </a:lnTo>
                    <a:lnTo>
                      <a:pt x="588" y="762"/>
                    </a:lnTo>
                    <a:lnTo>
                      <a:pt x="588" y="762"/>
                    </a:lnTo>
                    <a:lnTo>
                      <a:pt x="588" y="762"/>
                    </a:lnTo>
                    <a:lnTo>
                      <a:pt x="588" y="762"/>
                    </a:lnTo>
                    <a:lnTo>
                      <a:pt x="586" y="764"/>
                    </a:lnTo>
                    <a:lnTo>
                      <a:pt x="586" y="764"/>
                    </a:lnTo>
                    <a:lnTo>
                      <a:pt x="586" y="766"/>
                    </a:lnTo>
                    <a:lnTo>
                      <a:pt x="586" y="766"/>
                    </a:lnTo>
                    <a:lnTo>
                      <a:pt x="586" y="766"/>
                    </a:lnTo>
                    <a:lnTo>
                      <a:pt x="586" y="766"/>
                    </a:lnTo>
                    <a:lnTo>
                      <a:pt x="584" y="766"/>
                    </a:lnTo>
                    <a:lnTo>
                      <a:pt x="584" y="766"/>
                    </a:lnTo>
                    <a:lnTo>
                      <a:pt x="582" y="766"/>
                    </a:lnTo>
                    <a:lnTo>
                      <a:pt x="582" y="766"/>
                    </a:lnTo>
                    <a:lnTo>
                      <a:pt x="582" y="766"/>
                    </a:lnTo>
                    <a:lnTo>
                      <a:pt x="582" y="766"/>
                    </a:lnTo>
                    <a:lnTo>
                      <a:pt x="582" y="768"/>
                    </a:lnTo>
                    <a:lnTo>
                      <a:pt x="582" y="768"/>
                    </a:lnTo>
                    <a:lnTo>
                      <a:pt x="584" y="768"/>
                    </a:lnTo>
                    <a:lnTo>
                      <a:pt x="584" y="768"/>
                    </a:lnTo>
                    <a:lnTo>
                      <a:pt x="584" y="770"/>
                    </a:lnTo>
                    <a:lnTo>
                      <a:pt x="584" y="770"/>
                    </a:lnTo>
                    <a:lnTo>
                      <a:pt x="586" y="770"/>
                    </a:lnTo>
                    <a:lnTo>
                      <a:pt x="586" y="770"/>
                    </a:lnTo>
                    <a:lnTo>
                      <a:pt x="586" y="770"/>
                    </a:lnTo>
                    <a:lnTo>
                      <a:pt x="586" y="770"/>
                    </a:lnTo>
                    <a:lnTo>
                      <a:pt x="588" y="768"/>
                    </a:lnTo>
                    <a:lnTo>
                      <a:pt x="588" y="768"/>
                    </a:lnTo>
                    <a:lnTo>
                      <a:pt x="588" y="766"/>
                    </a:lnTo>
                    <a:lnTo>
                      <a:pt x="588" y="766"/>
                    </a:lnTo>
                    <a:lnTo>
                      <a:pt x="588" y="768"/>
                    </a:lnTo>
                    <a:lnTo>
                      <a:pt x="588" y="768"/>
                    </a:lnTo>
                    <a:lnTo>
                      <a:pt x="590" y="768"/>
                    </a:lnTo>
                    <a:lnTo>
                      <a:pt x="590" y="768"/>
                    </a:lnTo>
                    <a:lnTo>
                      <a:pt x="590" y="766"/>
                    </a:lnTo>
                    <a:lnTo>
                      <a:pt x="590" y="766"/>
                    </a:lnTo>
                    <a:lnTo>
                      <a:pt x="590" y="768"/>
                    </a:lnTo>
                    <a:lnTo>
                      <a:pt x="590" y="768"/>
                    </a:lnTo>
                    <a:lnTo>
                      <a:pt x="592" y="768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594" y="770"/>
                    </a:lnTo>
                    <a:lnTo>
                      <a:pt x="594" y="770"/>
                    </a:lnTo>
                    <a:lnTo>
                      <a:pt x="600" y="770"/>
                    </a:lnTo>
                    <a:lnTo>
                      <a:pt x="600" y="770"/>
                    </a:lnTo>
                    <a:lnTo>
                      <a:pt x="600" y="770"/>
                    </a:lnTo>
                    <a:lnTo>
                      <a:pt x="600" y="770"/>
                    </a:lnTo>
                    <a:lnTo>
                      <a:pt x="600" y="770"/>
                    </a:lnTo>
                    <a:lnTo>
                      <a:pt x="600" y="770"/>
                    </a:lnTo>
                    <a:lnTo>
                      <a:pt x="602" y="768"/>
                    </a:lnTo>
                    <a:lnTo>
                      <a:pt x="602" y="768"/>
                    </a:lnTo>
                    <a:lnTo>
                      <a:pt x="602" y="768"/>
                    </a:lnTo>
                    <a:lnTo>
                      <a:pt x="602" y="768"/>
                    </a:lnTo>
                    <a:lnTo>
                      <a:pt x="602" y="766"/>
                    </a:lnTo>
                    <a:lnTo>
                      <a:pt x="602" y="764"/>
                    </a:lnTo>
                    <a:lnTo>
                      <a:pt x="602" y="764"/>
                    </a:lnTo>
                    <a:lnTo>
                      <a:pt x="600" y="760"/>
                    </a:lnTo>
                    <a:lnTo>
                      <a:pt x="600" y="760"/>
                    </a:lnTo>
                    <a:lnTo>
                      <a:pt x="598" y="760"/>
                    </a:lnTo>
                    <a:lnTo>
                      <a:pt x="598" y="760"/>
                    </a:lnTo>
                    <a:lnTo>
                      <a:pt x="600" y="758"/>
                    </a:lnTo>
                    <a:lnTo>
                      <a:pt x="600" y="758"/>
                    </a:lnTo>
                    <a:lnTo>
                      <a:pt x="602" y="758"/>
                    </a:lnTo>
                    <a:lnTo>
                      <a:pt x="602" y="758"/>
                    </a:lnTo>
                    <a:lnTo>
                      <a:pt x="602" y="758"/>
                    </a:lnTo>
                    <a:lnTo>
                      <a:pt x="602" y="758"/>
                    </a:lnTo>
                    <a:lnTo>
                      <a:pt x="604" y="758"/>
                    </a:lnTo>
                    <a:lnTo>
                      <a:pt x="604" y="758"/>
                    </a:lnTo>
                    <a:lnTo>
                      <a:pt x="606" y="756"/>
                    </a:lnTo>
                    <a:lnTo>
                      <a:pt x="606" y="756"/>
                    </a:lnTo>
                    <a:lnTo>
                      <a:pt x="608" y="754"/>
                    </a:lnTo>
                    <a:lnTo>
                      <a:pt x="608" y="754"/>
                    </a:lnTo>
                    <a:lnTo>
                      <a:pt x="608" y="752"/>
                    </a:lnTo>
                    <a:lnTo>
                      <a:pt x="608" y="752"/>
                    </a:lnTo>
                    <a:lnTo>
                      <a:pt x="608" y="752"/>
                    </a:lnTo>
                    <a:lnTo>
                      <a:pt x="608" y="752"/>
                    </a:lnTo>
                    <a:lnTo>
                      <a:pt x="610" y="750"/>
                    </a:lnTo>
                    <a:lnTo>
                      <a:pt x="610" y="750"/>
                    </a:lnTo>
                    <a:lnTo>
                      <a:pt x="612" y="750"/>
                    </a:lnTo>
                    <a:lnTo>
                      <a:pt x="612" y="750"/>
                    </a:lnTo>
                    <a:lnTo>
                      <a:pt x="616" y="752"/>
                    </a:lnTo>
                    <a:lnTo>
                      <a:pt x="616" y="752"/>
                    </a:lnTo>
                    <a:lnTo>
                      <a:pt x="618" y="752"/>
                    </a:lnTo>
                    <a:lnTo>
                      <a:pt x="618" y="752"/>
                    </a:lnTo>
                    <a:lnTo>
                      <a:pt x="618" y="754"/>
                    </a:lnTo>
                    <a:lnTo>
                      <a:pt x="618" y="754"/>
                    </a:lnTo>
                    <a:lnTo>
                      <a:pt x="620" y="756"/>
                    </a:lnTo>
                    <a:lnTo>
                      <a:pt x="620" y="756"/>
                    </a:lnTo>
                    <a:lnTo>
                      <a:pt x="620" y="758"/>
                    </a:lnTo>
                    <a:lnTo>
                      <a:pt x="620" y="758"/>
                    </a:lnTo>
                    <a:lnTo>
                      <a:pt x="620" y="760"/>
                    </a:lnTo>
                    <a:lnTo>
                      <a:pt x="620" y="760"/>
                    </a:lnTo>
                    <a:lnTo>
                      <a:pt x="622" y="764"/>
                    </a:lnTo>
                    <a:lnTo>
                      <a:pt x="622" y="764"/>
                    </a:lnTo>
                    <a:lnTo>
                      <a:pt x="622" y="766"/>
                    </a:lnTo>
                    <a:lnTo>
                      <a:pt x="622" y="766"/>
                    </a:lnTo>
                    <a:lnTo>
                      <a:pt x="622" y="768"/>
                    </a:lnTo>
                    <a:lnTo>
                      <a:pt x="622" y="768"/>
                    </a:lnTo>
                    <a:lnTo>
                      <a:pt x="626" y="770"/>
                    </a:lnTo>
                    <a:lnTo>
                      <a:pt x="626" y="770"/>
                    </a:lnTo>
                    <a:lnTo>
                      <a:pt x="628" y="772"/>
                    </a:lnTo>
                    <a:lnTo>
                      <a:pt x="628" y="772"/>
                    </a:lnTo>
                    <a:lnTo>
                      <a:pt x="628" y="776"/>
                    </a:lnTo>
                    <a:lnTo>
                      <a:pt x="628" y="776"/>
                    </a:lnTo>
                    <a:lnTo>
                      <a:pt x="630" y="778"/>
                    </a:lnTo>
                    <a:lnTo>
                      <a:pt x="630" y="778"/>
                    </a:lnTo>
                    <a:lnTo>
                      <a:pt x="630" y="780"/>
                    </a:lnTo>
                    <a:lnTo>
                      <a:pt x="630" y="780"/>
                    </a:lnTo>
                    <a:lnTo>
                      <a:pt x="628" y="780"/>
                    </a:lnTo>
                    <a:lnTo>
                      <a:pt x="628" y="780"/>
                    </a:lnTo>
                    <a:lnTo>
                      <a:pt x="628" y="782"/>
                    </a:lnTo>
                    <a:lnTo>
                      <a:pt x="628" y="784"/>
                    </a:lnTo>
                    <a:lnTo>
                      <a:pt x="628" y="784"/>
                    </a:lnTo>
                    <a:lnTo>
                      <a:pt x="630" y="784"/>
                    </a:lnTo>
                    <a:lnTo>
                      <a:pt x="630" y="784"/>
                    </a:lnTo>
                    <a:lnTo>
                      <a:pt x="630" y="786"/>
                    </a:lnTo>
                    <a:lnTo>
                      <a:pt x="630" y="786"/>
                    </a:lnTo>
                    <a:lnTo>
                      <a:pt x="630" y="786"/>
                    </a:lnTo>
                    <a:lnTo>
                      <a:pt x="630" y="788"/>
                    </a:lnTo>
                    <a:lnTo>
                      <a:pt x="630" y="788"/>
                    </a:lnTo>
                    <a:lnTo>
                      <a:pt x="630" y="788"/>
                    </a:lnTo>
                    <a:lnTo>
                      <a:pt x="630" y="788"/>
                    </a:lnTo>
                    <a:lnTo>
                      <a:pt x="628" y="788"/>
                    </a:lnTo>
                    <a:lnTo>
                      <a:pt x="628" y="788"/>
                    </a:lnTo>
                    <a:lnTo>
                      <a:pt x="628" y="790"/>
                    </a:lnTo>
                    <a:lnTo>
                      <a:pt x="628" y="790"/>
                    </a:lnTo>
                    <a:lnTo>
                      <a:pt x="630" y="800"/>
                    </a:lnTo>
                    <a:lnTo>
                      <a:pt x="630" y="800"/>
                    </a:lnTo>
                    <a:lnTo>
                      <a:pt x="628" y="804"/>
                    </a:lnTo>
                    <a:lnTo>
                      <a:pt x="628" y="804"/>
                    </a:lnTo>
                    <a:lnTo>
                      <a:pt x="628" y="804"/>
                    </a:lnTo>
                    <a:lnTo>
                      <a:pt x="628" y="804"/>
                    </a:lnTo>
                    <a:lnTo>
                      <a:pt x="628" y="806"/>
                    </a:lnTo>
                    <a:lnTo>
                      <a:pt x="628" y="806"/>
                    </a:lnTo>
                    <a:lnTo>
                      <a:pt x="628" y="808"/>
                    </a:lnTo>
                    <a:lnTo>
                      <a:pt x="628" y="808"/>
                    </a:lnTo>
                    <a:lnTo>
                      <a:pt x="626" y="806"/>
                    </a:lnTo>
                    <a:lnTo>
                      <a:pt x="626" y="806"/>
                    </a:lnTo>
                    <a:lnTo>
                      <a:pt x="624" y="806"/>
                    </a:lnTo>
                    <a:lnTo>
                      <a:pt x="624" y="806"/>
                    </a:lnTo>
                    <a:lnTo>
                      <a:pt x="624" y="808"/>
                    </a:lnTo>
                    <a:lnTo>
                      <a:pt x="624" y="808"/>
                    </a:lnTo>
                    <a:lnTo>
                      <a:pt x="624" y="808"/>
                    </a:lnTo>
                    <a:lnTo>
                      <a:pt x="624" y="808"/>
                    </a:lnTo>
                    <a:lnTo>
                      <a:pt x="624" y="812"/>
                    </a:lnTo>
                    <a:lnTo>
                      <a:pt x="624" y="812"/>
                    </a:lnTo>
                    <a:lnTo>
                      <a:pt x="624" y="812"/>
                    </a:lnTo>
                    <a:lnTo>
                      <a:pt x="624" y="812"/>
                    </a:lnTo>
                    <a:lnTo>
                      <a:pt x="626" y="814"/>
                    </a:lnTo>
                    <a:lnTo>
                      <a:pt x="626" y="814"/>
                    </a:lnTo>
                    <a:lnTo>
                      <a:pt x="630" y="814"/>
                    </a:lnTo>
                    <a:lnTo>
                      <a:pt x="630" y="814"/>
                    </a:lnTo>
                    <a:lnTo>
                      <a:pt x="630" y="814"/>
                    </a:lnTo>
                    <a:lnTo>
                      <a:pt x="630" y="814"/>
                    </a:lnTo>
                    <a:lnTo>
                      <a:pt x="630" y="814"/>
                    </a:lnTo>
                    <a:lnTo>
                      <a:pt x="630" y="814"/>
                    </a:lnTo>
                    <a:lnTo>
                      <a:pt x="630" y="814"/>
                    </a:lnTo>
                    <a:lnTo>
                      <a:pt x="630" y="814"/>
                    </a:lnTo>
                    <a:lnTo>
                      <a:pt x="628" y="816"/>
                    </a:lnTo>
                    <a:lnTo>
                      <a:pt x="628" y="816"/>
                    </a:lnTo>
                    <a:lnTo>
                      <a:pt x="626" y="818"/>
                    </a:lnTo>
                    <a:lnTo>
                      <a:pt x="626" y="818"/>
                    </a:lnTo>
                    <a:lnTo>
                      <a:pt x="624" y="822"/>
                    </a:lnTo>
                    <a:lnTo>
                      <a:pt x="624" y="822"/>
                    </a:lnTo>
                    <a:lnTo>
                      <a:pt x="624" y="824"/>
                    </a:lnTo>
                    <a:lnTo>
                      <a:pt x="624" y="824"/>
                    </a:lnTo>
                    <a:lnTo>
                      <a:pt x="624" y="824"/>
                    </a:lnTo>
                    <a:lnTo>
                      <a:pt x="622" y="826"/>
                    </a:lnTo>
                    <a:lnTo>
                      <a:pt x="622" y="826"/>
                    </a:lnTo>
                    <a:lnTo>
                      <a:pt x="620" y="826"/>
                    </a:lnTo>
                    <a:lnTo>
                      <a:pt x="620" y="826"/>
                    </a:lnTo>
                    <a:lnTo>
                      <a:pt x="618" y="828"/>
                    </a:lnTo>
                    <a:lnTo>
                      <a:pt x="618" y="828"/>
                    </a:lnTo>
                    <a:lnTo>
                      <a:pt x="616" y="828"/>
                    </a:lnTo>
                    <a:lnTo>
                      <a:pt x="616" y="828"/>
                    </a:lnTo>
                    <a:lnTo>
                      <a:pt x="616" y="828"/>
                    </a:lnTo>
                    <a:lnTo>
                      <a:pt x="614" y="830"/>
                    </a:lnTo>
                    <a:lnTo>
                      <a:pt x="614" y="830"/>
                    </a:lnTo>
                    <a:lnTo>
                      <a:pt x="614" y="834"/>
                    </a:lnTo>
                    <a:lnTo>
                      <a:pt x="614" y="834"/>
                    </a:lnTo>
                    <a:lnTo>
                      <a:pt x="614" y="836"/>
                    </a:lnTo>
                    <a:lnTo>
                      <a:pt x="614" y="836"/>
                    </a:lnTo>
                    <a:lnTo>
                      <a:pt x="614" y="836"/>
                    </a:lnTo>
                    <a:lnTo>
                      <a:pt x="614" y="836"/>
                    </a:lnTo>
                    <a:lnTo>
                      <a:pt x="614" y="836"/>
                    </a:lnTo>
                    <a:lnTo>
                      <a:pt x="612" y="836"/>
                    </a:lnTo>
                    <a:lnTo>
                      <a:pt x="612" y="836"/>
                    </a:lnTo>
                    <a:lnTo>
                      <a:pt x="612" y="836"/>
                    </a:lnTo>
                    <a:lnTo>
                      <a:pt x="612" y="836"/>
                    </a:lnTo>
                    <a:lnTo>
                      <a:pt x="610" y="836"/>
                    </a:lnTo>
                    <a:lnTo>
                      <a:pt x="610" y="836"/>
                    </a:lnTo>
                    <a:lnTo>
                      <a:pt x="610" y="838"/>
                    </a:lnTo>
                    <a:lnTo>
                      <a:pt x="610" y="838"/>
                    </a:lnTo>
                    <a:lnTo>
                      <a:pt x="612" y="842"/>
                    </a:lnTo>
                    <a:lnTo>
                      <a:pt x="612" y="842"/>
                    </a:lnTo>
                    <a:lnTo>
                      <a:pt x="612" y="842"/>
                    </a:lnTo>
                    <a:lnTo>
                      <a:pt x="612" y="842"/>
                    </a:lnTo>
                    <a:lnTo>
                      <a:pt x="612" y="842"/>
                    </a:lnTo>
                    <a:lnTo>
                      <a:pt x="612" y="842"/>
                    </a:lnTo>
                    <a:lnTo>
                      <a:pt x="610" y="842"/>
                    </a:lnTo>
                    <a:lnTo>
                      <a:pt x="610" y="842"/>
                    </a:lnTo>
                    <a:lnTo>
                      <a:pt x="608" y="844"/>
                    </a:lnTo>
                    <a:lnTo>
                      <a:pt x="608" y="844"/>
                    </a:lnTo>
                    <a:lnTo>
                      <a:pt x="608" y="844"/>
                    </a:lnTo>
                    <a:lnTo>
                      <a:pt x="602" y="846"/>
                    </a:lnTo>
                    <a:lnTo>
                      <a:pt x="602" y="846"/>
                    </a:lnTo>
                    <a:lnTo>
                      <a:pt x="600" y="848"/>
                    </a:lnTo>
                    <a:lnTo>
                      <a:pt x="600" y="848"/>
                    </a:lnTo>
                    <a:lnTo>
                      <a:pt x="600" y="848"/>
                    </a:lnTo>
                    <a:lnTo>
                      <a:pt x="600" y="848"/>
                    </a:lnTo>
                    <a:lnTo>
                      <a:pt x="600" y="848"/>
                    </a:lnTo>
                    <a:lnTo>
                      <a:pt x="600" y="848"/>
                    </a:lnTo>
                    <a:lnTo>
                      <a:pt x="600" y="848"/>
                    </a:lnTo>
                    <a:lnTo>
                      <a:pt x="598" y="850"/>
                    </a:lnTo>
                    <a:lnTo>
                      <a:pt x="598" y="850"/>
                    </a:lnTo>
                    <a:lnTo>
                      <a:pt x="598" y="852"/>
                    </a:lnTo>
                    <a:lnTo>
                      <a:pt x="598" y="852"/>
                    </a:lnTo>
                    <a:lnTo>
                      <a:pt x="598" y="854"/>
                    </a:lnTo>
                    <a:lnTo>
                      <a:pt x="598" y="854"/>
                    </a:lnTo>
                    <a:lnTo>
                      <a:pt x="598" y="856"/>
                    </a:lnTo>
                    <a:lnTo>
                      <a:pt x="598" y="856"/>
                    </a:lnTo>
                    <a:lnTo>
                      <a:pt x="598" y="856"/>
                    </a:lnTo>
                    <a:lnTo>
                      <a:pt x="598" y="856"/>
                    </a:lnTo>
                    <a:lnTo>
                      <a:pt x="598" y="858"/>
                    </a:lnTo>
                    <a:lnTo>
                      <a:pt x="598" y="858"/>
                    </a:lnTo>
                    <a:lnTo>
                      <a:pt x="596" y="860"/>
                    </a:lnTo>
                    <a:lnTo>
                      <a:pt x="596" y="860"/>
                    </a:lnTo>
                    <a:lnTo>
                      <a:pt x="596" y="860"/>
                    </a:lnTo>
                    <a:lnTo>
                      <a:pt x="596" y="860"/>
                    </a:lnTo>
                    <a:lnTo>
                      <a:pt x="596" y="862"/>
                    </a:lnTo>
                    <a:lnTo>
                      <a:pt x="596" y="862"/>
                    </a:lnTo>
                    <a:lnTo>
                      <a:pt x="596" y="864"/>
                    </a:lnTo>
                    <a:lnTo>
                      <a:pt x="596" y="864"/>
                    </a:lnTo>
                    <a:lnTo>
                      <a:pt x="596" y="864"/>
                    </a:lnTo>
                    <a:lnTo>
                      <a:pt x="596" y="864"/>
                    </a:lnTo>
                    <a:lnTo>
                      <a:pt x="596" y="864"/>
                    </a:lnTo>
                    <a:lnTo>
                      <a:pt x="596" y="864"/>
                    </a:lnTo>
                    <a:lnTo>
                      <a:pt x="596" y="864"/>
                    </a:lnTo>
                    <a:lnTo>
                      <a:pt x="596" y="866"/>
                    </a:lnTo>
                    <a:lnTo>
                      <a:pt x="596" y="866"/>
                    </a:lnTo>
                    <a:lnTo>
                      <a:pt x="594" y="866"/>
                    </a:lnTo>
                    <a:lnTo>
                      <a:pt x="594" y="866"/>
                    </a:lnTo>
                    <a:lnTo>
                      <a:pt x="594" y="866"/>
                    </a:lnTo>
                    <a:lnTo>
                      <a:pt x="594" y="866"/>
                    </a:lnTo>
                    <a:lnTo>
                      <a:pt x="592" y="868"/>
                    </a:lnTo>
                    <a:lnTo>
                      <a:pt x="590" y="870"/>
                    </a:lnTo>
                    <a:lnTo>
                      <a:pt x="590" y="870"/>
                    </a:lnTo>
                    <a:lnTo>
                      <a:pt x="590" y="872"/>
                    </a:lnTo>
                    <a:lnTo>
                      <a:pt x="590" y="872"/>
                    </a:lnTo>
                    <a:lnTo>
                      <a:pt x="592" y="874"/>
                    </a:lnTo>
                    <a:lnTo>
                      <a:pt x="592" y="874"/>
                    </a:lnTo>
                    <a:lnTo>
                      <a:pt x="590" y="876"/>
                    </a:lnTo>
                    <a:lnTo>
                      <a:pt x="590" y="876"/>
                    </a:lnTo>
                    <a:lnTo>
                      <a:pt x="590" y="878"/>
                    </a:lnTo>
                    <a:lnTo>
                      <a:pt x="590" y="878"/>
                    </a:lnTo>
                    <a:lnTo>
                      <a:pt x="592" y="880"/>
                    </a:lnTo>
                    <a:lnTo>
                      <a:pt x="592" y="880"/>
                    </a:lnTo>
                    <a:lnTo>
                      <a:pt x="594" y="880"/>
                    </a:lnTo>
                    <a:lnTo>
                      <a:pt x="594" y="880"/>
                    </a:lnTo>
                    <a:lnTo>
                      <a:pt x="594" y="882"/>
                    </a:lnTo>
                    <a:lnTo>
                      <a:pt x="594" y="882"/>
                    </a:lnTo>
                    <a:lnTo>
                      <a:pt x="594" y="882"/>
                    </a:lnTo>
                    <a:lnTo>
                      <a:pt x="594" y="882"/>
                    </a:lnTo>
                    <a:lnTo>
                      <a:pt x="592" y="884"/>
                    </a:lnTo>
                    <a:lnTo>
                      <a:pt x="592" y="884"/>
                    </a:lnTo>
                    <a:lnTo>
                      <a:pt x="590" y="884"/>
                    </a:lnTo>
                    <a:lnTo>
                      <a:pt x="590" y="884"/>
                    </a:lnTo>
                    <a:lnTo>
                      <a:pt x="590" y="886"/>
                    </a:lnTo>
                    <a:lnTo>
                      <a:pt x="590" y="886"/>
                    </a:lnTo>
                    <a:lnTo>
                      <a:pt x="590" y="886"/>
                    </a:lnTo>
                    <a:lnTo>
                      <a:pt x="590" y="886"/>
                    </a:lnTo>
                    <a:lnTo>
                      <a:pt x="592" y="886"/>
                    </a:lnTo>
                    <a:lnTo>
                      <a:pt x="592" y="888"/>
                    </a:lnTo>
                    <a:lnTo>
                      <a:pt x="592" y="888"/>
                    </a:lnTo>
                    <a:lnTo>
                      <a:pt x="596" y="888"/>
                    </a:lnTo>
                    <a:lnTo>
                      <a:pt x="596" y="888"/>
                    </a:lnTo>
                    <a:lnTo>
                      <a:pt x="596" y="890"/>
                    </a:lnTo>
                    <a:lnTo>
                      <a:pt x="596" y="890"/>
                    </a:lnTo>
                    <a:lnTo>
                      <a:pt x="598" y="892"/>
                    </a:lnTo>
                    <a:lnTo>
                      <a:pt x="598" y="892"/>
                    </a:lnTo>
                    <a:lnTo>
                      <a:pt x="600" y="890"/>
                    </a:lnTo>
                    <a:lnTo>
                      <a:pt x="600" y="890"/>
                    </a:lnTo>
                    <a:lnTo>
                      <a:pt x="600" y="888"/>
                    </a:lnTo>
                    <a:lnTo>
                      <a:pt x="600" y="888"/>
                    </a:lnTo>
                    <a:lnTo>
                      <a:pt x="602" y="886"/>
                    </a:lnTo>
                    <a:lnTo>
                      <a:pt x="602" y="886"/>
                    </a:lnTo>
                    <a:lnTo>
                      <a:pt x="600" y="890"/>
                    </a:lnTo>
                    <a:lnTo>
                      <a:pt x="600" y="890"/>
                    </a:lnTo>
                    <a:lnTo>
                      <a:pt x="600" y="890"/>
                    </a:lnTo>
                    <a:lnTo>
                      <a:pt x="600" y="892"/>
                    </a:lnTo>
                    <a:lnTo>
                      <a:pt x="598" y="894"/>
                    </a:lnTo>
                    <a:lnTo>
                      <a:pt x="598" y="894"/>
                    </a:lnTo>
                    <a:lnTo>
                      <a:pt x="598" y="896"/>
                    </a:lnTo>
                    <a:lnTo>
                      <a:pt x="598" y="896"/>
                    </a:lnTo>
                    <a:lnTo>
                      <a:pt x="596" y="896"/>
                    </a:lnTo>
                    <a:lnTo>
                      <a:pt x="596" y="898"/>
                    </a:lnTo>
                    <a:lnTo>
                      <a:pt x="596" y="898"/>
                    </a:lnTo>
                    <a:lnTo>
                      <a:pt x="594" y="898"/>
                    </a:lnTo>
                    <a:lnTo>
                      <a:pt x="594" y="898"/>
                    </a:lnTo>
                    <a:lnTo>
                      <a:pt x="594" y="900"/>
                    </a:lnTo>
                    <a:lnTo>
                      <a:pt x="594" y="900"/>
                    </a:lnTo>
                    <a:lnTo>
                      <a:pt x="592" y="902"/>
                    </a:lnTo>
                    <a:lnTo>
                      <a:pt x="592" y="902"/>
                    </a:lnTo>
                    <a:lnTo>
                      <a:pt x="588" y="906"/>
                    </a:lnTo>
                    <a:lnTo>
                      <a:pt x="588" y="908"/>
                    </a:lnTo>
                    <a:lnTo>
                      <a:pt x="588" y="908"/>
                    </a:lnTo>
                    <a:lnTo>
                      <a:pt x="588" y="910"/>
                    </a:lnTo>
                    <a:lnTo>
                      <a:pt x="588" y="910"/>
                    </a:lnTo>
                    <a:lnTo>
                      <a:pt x="588" y="914"/>
                    </a:lnTo>
                    <a:lnTo>
                      <a:pt x="588" y="914"/>
                    </a:lnTo>
                    <a:lnTo>
                      <a:pt x="588" y="916"/>
                    </a:lnTo>
                    <a:lnTo>
                      <a:pt x="588" y="916"/>
                    </a:lnTo>
                    <a:lnTo>
                      <a:pt x="590" y="916"/>
                    </a:lnTo>
                    <a:lnTo>
                      <a:pt x="590" y="916"/>
                    </a:lnTo>
                    <a:lnTo>
                      <a:pt x="590" y="916"/>
                    </a:lnTo>
                    <a:lnTo>
                      <a:pt x="590" y="916"/>
                    </a:lnTo>
                    <a:lnTo>
                      <a:pt x="590" y="920"/>
                    </a:lnTo>
                    <a:lnTo>
                      <a:pt x="590" y="920"/>
                    </a:lnTo>
                    <a:lnTo>
                      <a:pt x="588" y="922"/>
                    </a:lnTo>
                    <a:lnTo>
                      <a:pt x="590" y="922"/>
                    </a:lnTo>
                    <a:lnTo>
                      <a:pt x="590" y="922"/>
                    </a:lnTo>
                    <a:lnTo>
                      <a:pt x="592" y="922"/>
                    </a:lnTo>
                    <a:lnTo>
                      <a:pt x="592" y="922"/>
                    </a:lnTo>
                    <a:lnTo>
                      <a:pt x="592" y="922"/>
                    </a:lnTo>
                    <a:lnTo>
                      <a:pt x="592" y="922"/>
                    </a:lnTo>
                    <a:lnTo>
                      <a:pt x="592" y="922"/>
                    </a:lnTo>
                    <a:lnTo>
                      <a:pt x="592" y="922"/>
                    </a:lnTo>
                    <a:lnTo>
                      <a:pt x="592" y="926"/>
                    </a:lnTo>
                    <a:lnTo>
                      <a:pt x="592" y="926"/>
                    </a:lnTo>
                    <a:lnTo>
                      <a:pt x="590" y="928"/>
                    </a:lnTo>
                    <a:lnTo>
                      <a:pt x="590" y="928"/>
                    </a:lnTo>
                    <a:lnTo>
                      <a:pt x="590" y="930"/>
                    </a:lnTo>
                    <a:lnTo>
                      <a:pt x="590" y="930"/>
                    </a:lnTo>
                    <a:lnTo>
                      <a:pt x="590" y="932"/>
                    </a:lnTo>
                    <a:lnTo>
                      <a:pt x="592" y="934"/>
                    </a:lnTo>
                    <a:lnTo>
                      <a:pt x="592" y="934"/>
                    </a:lnTo>
                    <a:lnTo>
                      <a:pt x="600" y="936"/>
                    </a:lnTo>
                    <a:lnTo>
                      <a:pt x="604" y="940"/>
                    </a:lnTo>
                    <a:lnTo>
                      <a:pt x="604" y="940"/>
                    </a:lnTo>
                    <a:lnTo>
                      <a:pt x="606" y="944"/>
                    </a:lnTo>
                    <a:lnTo>
                      <a:pt x="606" y="944"/>
                    </a:lnTo>
                    <a:lnTo>
                      <a:pt x="608" y="950"/>
                    </a:lnTo>
                    <a:lnTo>
                      <a:pt x="608" y="950"/>
                    </a:lnTo>
                    <a:lnTo>
                      <a:pt x="610" y="952"/>
                    </a:lnTo>
                    <a:lnTo>
                      <a:pt x="610" y="952"/>
                    </a:lnTo>
                    <a:lnTo>
                      <a:pt x="612" y="954"/>
                    </a:lnTo>
                    <a:lnTo>
                      <a:pt x="612" y="954"/>
                    </a:lnTo>
                    <a:lnTo>
                      <a:pt x="616" y="960"/>
                    </a:lnTo>
                    <a:lnTo>
                      <a:pt x="620" y="966"/>
                    </a:lnTo>
                    <a:lnTo>
                      <a:pt x="620" y="966"/>
                    </a:lnTo>
                    <a:lnTo>
                      <a:pt x="620" y="966"/>
                    </a:lnTo>
                    <a:lnTo>
                      <a:pt x="620" y="970"/>
                    </a:lnTo>
                    <a:lnTo>
                      <a:pt x="620" y="970"/>
                    </a:lnTo>
                    <a:lnTo>
                      <a:pt x="624" y="976"/>
                    </a:lnTo>
                    <a:lnTo>
                      <a:pt x="624" y="976"/>
                    </a:lnTo>
                    <a:lnTo>
                      <a:pt x="624" y="980"/>
                    </a:lnTo>
                    <a:lnTo>
                      <a:pt x="624" y="980"/>
                    </a:lnTo>
                    <a:lnTo>
                      <a:pt x="628" y="986"/>
                    </a:lnTo>
                    <a:lnTo>
                      <a:pt x="628" y="986"/>
                    </a:lnTo>
                    <a:lnTo>
                      <a:pt x="630" y="988"/>
                    </a:lnTo>
                    <a:lnTo>
                      <a:pt x="630" y="988"/>
                    </a:lnTo>
                    <a:lnTo>
                      <a:pt x="630" y="990"/>
                    </a:lnTo>
                    <a:lnTo>
                      <a:pt x="630" y="990"/>
                    </a:lnTo>
                    <a:lnTo>
                      <a:pt x="630" y="992"/>
                    </a:lnTo>
                    <a:lnTo>
                      <a:pt x="630" y="992"/>
                    </a:lnTo>
                    <a:lnTo>
                      <a:pt x="632" y="994"/>
                    </a:lnTo>
                    <a:lnTo>
                      <a:pt x="632" y="994"/>
                    </a:lnTo>
                    <a:lnTo>
                      <a:pt x="634" y="994"/>
                    </a:lnTo>
                    <a:lnTo>
                      <a:pt x="634" y="994"/>
                    </a:lnTo>
                    <a:lnTo>
                      <a:pt x="634" y="996"/>
                    </a:lnTo>
                    <a:lnTo>
                      <a:pt x="634" y="996"/>
                    </a:lnTo>
                    <a:lnTo>
                      <a:pt x="636" y="998"/>
                    </a:lnTo>
                    <a:lnTo>
                      <a:pt x="636" y="998"/>
                    </a:lnTo>
                    <a:lnTo>
                      <a:pt x="638" y="1004"/>
                    </a:lnTo>
                    <a:lnTo>
                      <a:pt x="638" y="1004"/>
                    </a:lnTo>
                    <a:lnTo>
                      <a:pt x="642" y="1010"/>
                    </a:lnTo>
                    <a:lnTo>
                      <a:pt x="642" y="1010"/>
                    </a:lnTo>
                    <a:lnTo>
                      <a:pt x="646" y="1014"/>
                    </a:lnTo>
                    <a:lnTo>
                      <a:pt x="646" y="1014"/>
                    </a:lnTo>
                    <a:lnTo>
                      <a:pt x="648" y="1016"/>
                    </a:lnTo>
                    <a:lnTo>
                      <a:pt x="648" y="1016"/>
                    </a:lnTo>
                    <a:lnTo>
                      <a:pt x="648" y="1020"/>
                    </a:lnTo>
                    <a:lnTo>
                      <a:pt x="648" y="1020"/>
                    </a:lnTo>
                    <a:lnTo>
                      <a:pt x="648" y="1020"/>
                    </a:lnTo>
                    <a:lnTo>
                      <a:pt x="648" y="1020"/>
                    </a:lnTo>
                    <a:lnTo>
                      <a:pt x="648" y="1022"/>
                    </a:lnTo>
                    <a:lnTo>
                      <a:pt x="648" y="1026"/>
                    </a:lnTo>
                    <a:lnTo>
                      <a:pt x="648" y="1026"/>
                    </a:lnTo>
                    <a:lnTo>
                      <a:pt x="652" y="1032"/>
                    </a:lnTo>
                    <a:lnTo>
                      <a:pt x="652" y="1032"/>
                    </a:lnTo>
                    <a:lnTo>
                      <a:pt x="656" y="1036"/>
                    </a:lnTo>
                    <a:lnTo>
                      <a:pt x="656" y="1036"/>
                    </a:lnTo>
                    <a:lnTo>
                      <a:pt x="660" y="1040"/>
                    </a:lnTo>
                    <a:lnTo>
                      <a:pt x="660" y="1042"/>
                    </a:lnTo>
                    <a:lnTo>
                      <a:pt x="660" y="1042"/>
                    </a:lnTo>
                    <a:lnTo>
                      <a:pt x="662" y="1044"/>
                    </a:lnTo>
                    <a:lnTo>
                      <a:pt x="662" y="1044"/>
                    </a:lnTo>
                    <a:lnTo>
                      <a:pt x="668" y="1046"/>
                    </a:lnTo>
                    <a:lnTo>
                      <a:pt x="668" y="1046"/>
                    </a:lnTo>
                    <a:lnTo>
                      <a:pt x="672" y="1050"/>
                    </a:lnTo>
                    <a:lnTo>
                      <a:pt x="672" y="1050"/>
                    </a:lnTo>
                    <a:lnTo>
                      <a:pt x="672" y="1050"/>
                    </a:lnTo>
                    <a:lnTo>
                      <a:pt x="676" y="1052"/>
                    </a:lnTo>
                    <a:lnTo>
                      <a:pt x="676" y="1052"/>
                    </a:lnTo>
                    <a:lnTo>
                      <a:pt x="678" y="1052"/>
                    </a:lnTo>
                    <a:lnTo>
                      <a:pt x="678" y="1052"/>
                    </a:lnTo>
                    <a:lnTo>
                      <a:pt x="680" y="1054"/>
                    </a:lnTo>
                    <a:lnTo>
                      <a:pt x="680" y="1054"/>
                    </a:lnTo>
                    <a:lnTo>
                      <a:pt x="684" y="1056"/>
                    </a:lnTo>
                    <a:lnTo>
                      <a:pt x="684" y="1056"/>
                    </a:lnTo>
                    <a:lnTo>
                      <a:pt x="684" y="1056"/>
                    </a:lnTo>
                    <a:lnTo>
                      <a:pt x="690" y="1060"/>
                    </a:lnTo>
                    <a:lnTo>
                      <a:pt x="690" y="1060"/>
                    </a:lnTo>
                    <a:lnTo>
                      <a:pt x="696" y="1062"/>
                    </a:lnTo>
                    <a:lnTo>
                      <a:pt x="696" y="1062"/>
                    </a:lnTo>
                    <a:lnTo>
                      <a:pt x="698" y="1064"/>
                    </a:lnTo>
                    <a:lnTo>
                      <a:pt x="698" y="1064"/>
                    </a:lnTo>
                    <a:lnTo>
                      <a:pt x="704" y="1068"/>
                    </a:lnTo>
                    <a:lnTo>
                      <a:pt x="704" y="1068"/>
                    </a:lnTo>
                    <a:lnTo>
                      <a:pt x="704" y="1068"/>
                    </a:lnTo>
                    <a:lnTo>
                      <a:pt x="704" y="1068"/>
                    </a:lnTo>
                    <a:lnTo>
                      <a:pt x="704" y="1070"/>
                    </a:lnTo>
                    <a:lnTo>
                      <a:pt x="704" y="1072"/>
                    </a:lnTo>
                    <a:lnTo>
                      <a:pt x="704" y="1072"/>
                    </a:lnTo>
                    <a:lnTo>
                      <a:pt x="708" y="1072"/>
                    </a:lnTo>
                    <a:lnTo>
                      <a:pt x="708" y="1072"/>
                    </a:lnTo>
                    <a:lnTo>
                      <a:pt x="710" y="1074"/>
                    </a:lnTo>
                    <a:lnTo>
                      <a:pt x="710" y="1074"/>
                    </a:lnTo>
                    <a:lnTo>
                      <a:pt x="712" y="1076"/>
                    </a:lnTo>
                    <a:lnTo>
                      <a:pt x="712" y="1076"/>
                    </a:lnTo>
                    <a:lnTo>
                      <a:pt x="714" y="1078"/>
                    </a:lnTo>
                    <a:lnTo>
                      <a:pt x="714" y="1078"/>
                    </a:lnTo>
                    <a:lnTo>
                      <a:pt x="716" y="1080"/>
                    </a:lnTo>
                    <a:lnTo>
                      <a:pt x="716" y="1080"/>
                    </a:lnTo>
                    <a:lnTo>
                      <a:pt x="716" y="1082"/>
                    </a:lnTo>
                    <a:lnTo>
                      <a:pt x="716" y="1082"/>
                    </a:lnTo>
                    <a:lnTo>
                      <a:pt x="718" y="1088"/>
                    </a:lnTo>
                    <a:lnTo>
                      <a:pt x="718" y="1090"/>
                    </a:lnTo>
                    <a:lnTo>
                      <a:pt x="718" y="1090"/>
                    </a:lnTo>
                    <a:lnTo>
                      <a:pt x="720" y="1096"/>
                    </a:lnTo>
                    <a:lnTo>
                      <a:pt x="720" y="1096"/>
                    </a:lnTo>
                    <a:lnTo>
                      <a:pt x="720" y="1096"/>
                    </a:lnTo>
                    <a:lnTo>
                      <a:pt x="720" y="1096"/>
                    </a:lnTo>
                    <a:lnTo>
                      <a:pt x="720" y="1100"/>
                    </a:lnTo>
                    <a:lnTo>
                      <a:pt x="720" y="1100"/>
                    </a:lnTo>
                    <a:lnTo>
                      <a:pt x="720" y="1102"/>
                    </a:lnTo>
                    <a:lnTo>
                      <a:pt x="720" y="1102"/>
                    </a:lnTo>
                    <a:lnTo>
                      <a:pt x="720" y="1106"/>
                    </a:lnTo>
                    <a:lnTo>
                      <a:pt x="720" y="1106"/>
                    </a:lnTo>
                    <a:lnTo>
                      <a:pt x="722" y="1110"/>
                    </a:lnTo>
                    <a:lnTo>
                      <a:pt x="722" y="1110"/>
                    </a:lnTo>
                    <a:lnTo>
                      <a:pt x="722" y="1112"/>
                    </a:lnTo>
                    <a:lnTo>
                      <a:pt x="722" y="1112"/>
                    </a:lnTo>
                    <a:lnTo>
                      <a:pt x="722" y="1112"/>
                    </a:lnTo>
                    <a:lnTo>
                      <a:pt x="722" y="1112"/>
                    </a:lnTo>
                    <a:lnTo>
                      <a:pt x="722" y="1116"/>
                    </a:lnTo>
                    <a:lnTo>
                      <a:pt x="722" y="1116"/>
                    </a:lnTo>
                    <a:lnTo>
                      <a:pt x="722" y="1116"/>
                    </a:lnTo>
                    <a:lnTo>
                      <a:pt x="722" y="1122"/>
                    </a:lnTo>
                    <a:lnTo>
                      <a:pt x="722" y="1122"/>
                    </a:lnTo>
                    <a:lnTo>
                      <a:pt x="724" y="1128"/>
                    </a:lnTo>
                    <a:lnTo>
                      <a:pt x="724" y="1128"/>
                    </a:lnTo>
                    <a:lnTo>
                      <a:pt x="722" y="1130"/>
                    </a:lnTo>
                    <a:lnTo>
                      <a:pt x="722" y="1130"/>
                    </a:lnTo>
                    <a:lnTo>
                      <a:pt x="722" y="1132"/>
                    </a:lnTo>
                    <a:lnTo>
                      <a:pt x="722" y="1132"/>
                    </a:lnTo>
                    <a:lnTo>
                      <a:pt x="722" y="1132"/>
                    </a:lnTo>
                    <a:lnTo>
                      <a:pt x="722" y="1132"/>
                    </a:lnTo>
                    <a:lnTo>
                      <a:pt x="720" y="1132"/>
                    </a:lnTo>
                    <a:lnTo>
                      <a:pt x="720" y="1134"/>
                    </a:lnTo>
                    <a:lnTo>
                      <a:pt x="720" y="1134"/>
                    </a:lnTo>
                    <a:lnTo>
                      <a:pt x="720" y="1136"/>
                    </a:lnTo>
                    <a:lnTo>
                      <a:pt x="720" y="1136"/>
                    </a:lnTo>
                    <a:lnTo>
                      <a:pt x="722" y="1140"/>
                    </a:lnTo>
                    <a:lnTo>
                      <a:pt x="722" y="1140"/>
                    </a:lnTo>
                    <a:lnTo>
                      <a:pt x="722" y="1140"/>
                    </a:lnTo>
                    <a:lnTo>
                      <a:pt x="722" y="1140"/>
                    </a:lnTo>
                    <a:lnTo>
                      <a:pt x="722" y="1140"/>
                    </a:lnTo>
                    <a:lnTo>
                      <a:pt x="722" y="1140"/>
                    </a:lnTo>
                    <a:lnTo>
                      <a:pt x="722" y="1140"/>
                    </a:lnTo>
                    <a:lnTo>
                      <a:pt x="722" y="1140"/>
                    </a:lnTo>
                    <a:lnTo>
                      <a:pt x="722" y="1142"/>
                    </a:lnTo>
                    <a:lnTo>
                      <a:pt x="722" y="1142"/>
                    </a:lnTo>
                    <a:lnTo>
                      <a:pt x="722" y="1144"/>
                    </a:lnTo>
                    <a:lnTo>
                      <a:pt x="722" y="1148"/>
                    </a:lnTo>
                    <a:lnTo>
                      <a:pt x="722" y="1148"/>
                    </a:lnTo>
                    <a:lnTo>
                      <a:pt x="722" y="1152"/>
                    </a:lnTo>
                    <a:lnTo>
                      <a:pt x="722" y="1152"/>
                    </a:lnTo>
                    <a:lnTo>
                      <a:pt x="724" y="1156"/>
                    </a:lnTo>
                    <a:lnTo>
                      <a:pt x="724" y="1156"/>
                    </a:lnTo>
                    <a:lnTo>
                      <a:pt x="724" y="1158"/>
                    </a:lnTo>
                    <a:lnTo>
                      <a:pt x="724" y="1158"/>
                    </a:lnTo>
                    <a:lnTo>
                      <a:pt x="726" y="1160"/>
                    </a:lnTo>
                    <a:lnTo>
                      <a:pt x="726" y="1160"/>
                    </a:lnTo>
                    <a:lnTo>
                      <a:pt x="724" y="1162"/>
                    </a:lnTo>
                    <a:lnTo>
                      <a:pt x="724" y="1162"/>
                    </a:lnTo>
                    <a:lnTo>
                      <a:pt x="724" y="1164"/>
                    </a:lnTo>
                    <a:lnTo>
                      <a:pt x="724" y="1164"/>
                    </a:lnTo>
                    <a:lnTo>
                      <a:pt x="722" y="1164"/>
                    </a:lnTo>
                    <a:lnTo>
                      <a:pt x="722" y="1164"/>
                    </a:lnTo>
                    <a:lnTo>
                      <a:pt x="722" y="1166"/>
                    </a:lnTo>
                    <a:lnTo>
                      <a:pt x="724" y="1168"/>
                    </a:lnTo>
                    <a:lnTo>
                      <a:pt x="724" y="1168"/>
                    </a:lnTo>
                    <a:lnTo>
                      <a:pt x="726" y="1170"/>
                    </a:lnTo>
                    <a:lnTo>
                      <a:pt x="726" y="1170"/>
                    </a:lnTo>
                    <a:lnTo>
                      <a:pt x="726" y="1170"/>
                    </a:lnTo>
                    <a:lnTo>
                      <a:pt x="726" y="1170"/>
                    </a:lnTo>
                    <a:lnTo>
                      <a:pt x="724" y="1184"/>
                    </a:lnTo>
                    <a:lnTo>
                      <a:pt x="724" y="1184"/>
                    </a:lnTo>
                    <a:lnTo>
                      <a:pt x="724" y="1184"/>
                    </a:lnTo>
                    <a:lnTo>
                      <a:pt x="724" y="1184"/>
                    </a:lnTo>
                    <a:lnTo>
                      <a:pt x="724" y="1188"/>
                    </a:lnTo>
                    <a:lnTo>
                      <a:pt x="724" y="1188"/>
                    </a:lnTo>
                    <a:lnTo>
                      <a:pt x="724" y="1190"/>
                    </a:lnTo>
                    <a:lnTo>
                      <a:pt x="724" y="1190"/>
                    </a:lnTo>
                    <a:lnTo>
                      <a:pt x="724" y="1192"/>
                    </a:lnTo>
                    <a:lnTo>
                      <a:pt x="724" y="1192"/>
                    </a:lnTo>
                    <a:lnTo>
                      <a:pt x="724" y="1196"/>
                    </a:lnTo>
                    <a:lnTo>
                      <a:pt x="724" y="1196"/>
                    </a:lnTo>
                    <a:lnTo>
                      <a:pt x="724" y="1200"/>
                    </a:lnTo>
                    <a:lnTo>
                      <a:pt x="724" y="1200"/>
                    </a:lnTo>
                    <a:lnTo>
                      <a:pt x="722" y="1202"/>
                    </a:lnTo>
                    <a:lnTo>
                      <a:pt x="722" y="1202"/>
                    </a:lnTo>
                    <a:lnTo>
                      <a:pt x="722" y="1204"/>
                    </a:lnTo>
                    <a:lnTo>
                      <a:pt x="722" y="1204"/>
                    </a:lnTo>
                    <a:lnTo>
                      <a:pt x="722" y="1204"/>
                    </a:lnTo>
                    <a:lnTo>
                      <a:pt x="722" y="1204"/>
                    </a:lnTo>
                    <a:lnTo>
                      <a:pt x="724" y="1208"/>
                    </a:lnTo>
                    <a:lnTo>
                      <a:pt x="724" y="1208"/>
                    </a:lnTo>
                    <a:lnTo>
                      <a:pt x="724" y="1208"/>
                    </a:lnTo>
                    <a:lnTo>
                      <a:pt x="726" y="1214"/>
                    </a:lnTo>
                    <a:lnTo>
                      <a:pt x="726" y="1214"/>
                    </a:lnTo>
                    <a:lnTo>
                      <a:pt x="726" y="1216"/>
                    </a:lnTo>
                    <a:lnTo>
                      <a:pt x="726" y="1216"/>
                    </a:lnTo>
                    <a:lnTo>
                      <a:pt x="726" y="1218"/>
                    </a:lnTo>
                    <a:lnTo>
                      <a:pt x="726" y="1218"/>
                    </a:lnTo>
                    <a:lnTo>
                      <a:pt x="726" y="1220"/>
                    </a:lnTo>
                    <a:lnTo>
                      <a:pt x="726" y="1220"/>
                    </a:lnTo>
                    <a:lnTo>
                      <a:pt x="724" y="1222"/>
                    </a:lnTo>
                    <a:lnTo>
                      <a:pt x="724" y="1222"/>
                    </a:lnTo>
                    <a:lnTo>
                      <a:pt x="724" y="1224"/>
                    </a:lnTo>
                    <a:lnTo>
                      <a:pt x="724" y="1224"/>
                    </a:lnTo>
                    <a:lnTo>
                      <a:pt x="726" y="1228"/>
                    </a:lnTo>
                    <a:lnTo>
                      <a:pt x="726" y="1228"/>
                    </a:lnTo>
                    <a:lnTo>
                      <a:pt x="726" y="1228"/>
                    </a:lnTo>
                    <a:lnTo>
                      <a:pt x="726" y="1228"/>
                    </a:lnTo>
                    <a:lnTo>
                      <a:pt x="726" y="1232"/>
                    </a:lnTo>
                    <a:lnTo>
                      <a:pt x="726" y="1232"/>
                    </a:lnTo>
                    <a:lnTo>
                      <a:pt x="726" y="1232"/>
                    </a:lnTo>
                    <a:lnTo>
                      <a:pt x="728" y="1234"/>
                    </a:lnTo>
                    <a:lnTo>
                      <a:pt x="728" y="1234"/>
                    </a:lnTo>
                    <a:lnTo>
                      <a:pt x="728" y="1238"/>
                    </a:lnTo>
                    <a:lnTo>
                      <a:pt x="728" y="1238"/>
                    </a:lnTo>
                    <a:lnTo>
                      <a:pt x="730" y="1240"/>
                    </a:lnTo>
                    <a:lnTo>
                      <a:pt x="730" y="1240"/>
                    </a:lnTo>
                    <a:lnTo>
                      <a:pt x="732" y="1242"/>
                    </a:lnTo>
                    <a:lnTo>
                      <a:pt x="732" y="1242"/>
                    </a:lnTo>
                    <a:lnTo>
                      <a:pt x="734" y="1248"/>
                    </a:lnTo>
                    <a:lnTo>
                      <a:pt x="734" y="1248"/>
                    </a:lnTo>
                    <a:lnTo>
                      <a:pt x="732" y="1252"/>
                    </a:lnTo>
                    <a:lnTo>
                      <a:pt x="732" y="1252"/>
                    </a:lnTo>
                    <a:lnTo>
                      <a:pt x="732" y="1254"/>
                    </a:lnTo>
                    <a:lnTo>
                      <a:pt x="732" y="1254"/>
                    </a:lnTo>
                    <a:lnTo>
                      <a:pt x="732" y="1258"/>
                    </a:lnTo>
                    <a:lnTo>
                      <a:pt x="732" y="1258"/>
                    </a:lnTo>
                    <a:lnTo>
                      <a:pt x="734" y="1260"/>
                    </a:lnTo>
                    <a:lnTo>
                      <a:pt x="734" y="1260"/>
                    </a:lnTo>
                    <a:lnTo>
                      <a:pt x="734" y="1262"/>
                    </a:lnTo>
                    <a:lnTo>
                      <a:pt x="734" y="1262"/>
                    </a:lnTo>
                    <a:lnTo>
                      <a:pt x="734" y="1262"/>
                    </a:lnTo>
                    <a:lnTo>
                      <a:pt x="734" y="1262"/>
                    </a:lnTo>
                    <a:lnTo>
                      <a:pt x="732" y="1270"/>
                    </a:lnTo>
                    <a:lnTo>
                      <a:pt x="732" y="1270"/>
                    </a:lnTo>
                    <a:lnTo>
                      <a:pt x="732" y="1270"/>
                    </a:lnTo>
                    <a:lnTo>
                      <a:pt x="732" y="1270"/>
                    </a:lnTo>
                    <a:lnTo>
                      <a:pt x="732" y="1272"/>
                    </a:lnTo>
                    <a:lnTo>
                      <a:pt x="732" y="1272"/>
                    </a:lnTo>
                    <a:lnTo>
                      <a:pt x="732" y="1276"/>
                    </a:lnTo>
                    <a:lnTo>
                      <a:pt x="732" y="1276"/>
                    </a:lnTo>
                    <a:lnTo>
                      <a:pt x="732" y="1278"/>
                    </a:lnTo>
                    <a:lnTo>
                      <a:pt x="732" y="1278"/>
                    </a:lnTo>
                    <a:lnTo>
                      <a:pt x="730" y="1282"/>
                    </a:lnTo>
                    <a:lnTo>
                      <a:pt x="730" y="1282"/>
                    </a:lnTo>
                    <a:lnTo>
                      <a:pt x="730" y="1284"/>
                    </a:lnTo>
                    <a:lnTo>
                      <a:pt x="730" y="1284"/>
                    </a:lnTo>
                    <a:lnTo>
                      <a:pt x="730" y="1288"/>
                    </a:lnTo>
                    <a:lnTo>
                      <a:pt x="730" y="1288"/>
                    </a:lnTo>
                    <a:lnTo>
                      <a:pt x="730" y="1288"/>
                    </a:lnTo>
                    <a:lnTo>
                      <a:pt x="730" y="1288"/>
                    </a:lnTo>
                    <a:lnTo>
                      <a:pt x="730" y="1292"/>
                    </a:lnTo>
                    <a:lnTo>
                      <a:pt x="730" y="1292"/>
                    </a:lnTo>
                    <a:lnTo>
                      <a:pt x="730" y="1294"/>
                    </a:lnTo>
                    <a:lnTo>
                      <a:pt x="730" y="1294"/>
                    </a:lnTo>
                    <a:lnTo>
                      <a:pt x="730" y="1296"/>
                    </a:lnTo>
                    <a:lnTo>
                      <a:pt x="730" y="1296"/>
                    </a:lnTo>
                    <a:lnTo>
                      <a:pt x="730" y="1296"/>
                    </a:lnTo>
                    <a:lnTo>
                      <a:pt x="730" y="1296"/>
                    </a:lnTo>
                    <a:lnTo>
                      <a:pt x="728" y="1298"/>
                    </a:lnTo>
                    <a:lnTo>
                      <a:pt x="728" y="1298"/>
                    </a:lnTo>
                    <a:lnTo>
                      <a:pt x="730" y="1300"/>
                    </a:lnTo>
                    <a:lnTo>
                      <a:pt x="730" y="1300"/>
                    </a:lnTo>
                    <a:lnTo>
                      <a:pt x="730" y="1302"/>
                    </a:lnTo>
                    <a:lnTo>
                      <a:pt x="730" y="1302"/>
                    </a:lnTo>
                    <a:lnTo>
                      <a:pt x="730" y="1302"/>
                    </a:lnTo>
                    <a:lnTo>
                      <a:pt x="730" y="1302"/>
                    </a:lnTo>
                    <a:lnTo>
                      <a:pt x="730" y="1302"/>
                    </a:lnTo>
                    <a:lnTo>
                      <a:pt x="730" y="1302"/>
                    </a:lnTo>
                    <a:lnTo>
                      <a:pt x="730" y="1302"/>
                    </a:lnTo>
                    <a:lnTo>
                      <a:pt x="730" y="1302"/>
                    </a:lnTo>
                    <a:lnTo>
                      <a:pt x="730" y="1302"/>
                    </a:lnTo>
                    <a:lnTo>
                      <a:pt x="728" y="1302"/>
                    </a:lnTo>
                    <a:lnTo>
                      <a:pt x="728" y="1302"/>
                    </a:lnTo>
                    <a:lnTo>
                      <a:pt x="728" y="1302"/>
                    </a:lnTo>
                    <a:lnTo>
                      <a:pt x="728" y="1302"/>
                    </a:lnTo>
                    <a:lnTo>
                      <a:pt x="726" y="1302"/>
                    </a:lnTo>
                    <a:lnTo>
                      <a:pt x="726" y="1302"/>
                    </a:lnTo>
                    <a:lnTo>
                      <a:pt x="726" y="1302"/>
                    </a:lnTo>
                    <a:lnTo>
                      <a:pt x="724" y="1304"/>
                    </a:lnTo>
                    <a:lnTo>
                      <a:pt x="724" y="1304"/>
                    </a:lnTo>
                    <a:lnTo>
                      <a:pt x="726" y="1304"/>
                    </a:lnTo>
                    <a:lnTo>
                      <a:pt x="726" y="1304"/>
                    </a:lnTo>
                    <a:lnTo>
                      <a:pt x="728" y="1308"/>
                    </a:lnTo>
                    <a:lnTo>
                      <a:pt x="728" y="1308"/>
                    </a:lnTo>
                    <a:lnTo>
                      <a:pt x="730" y="1312"/>
                    </a:lnTo>
                    <a:lnTo>
                      <a:pt x="730" y="1312"/>
                    </a:lnTo>
                    <a:lnTo>
                      <a:pt x="732" y="1314"/>
                    </a:lnTo>
                    <a:lnTo>
                      <a:pt x="732" y="1314"/>
                    </a:lnTo>
                    <a:lnTo>
                      <a:pt x="732" y="1314"/>
                    </a:lnTo>
                    <a:lnTo>
                      <a:pt x="732" y="1314"/>
                    </a:lnTo>
                    <a:lnTo>
                      <a:pt x="732" y="1316"/>
                    </a:lnTo>
                    <a:lnTo>
                      <a:pt x="732" y="1316"/>
                    </a:lnTo>
                    <a:lnTo>
                      <a:pt x="732" y="1318"/>
                    </a:lnTo>
                    <a:lnTo>
                      <a:pt x="732" y="1318"/>
                    </a:lnTo>
                    <a:lnTo>
                      <a:pt x="732" y="1320"/>
                    </a:lnTo>
                    <a:lnTo>
                      <a:pt x="732" y="1320"/>
                    </a:lnTo>
                    <a:lnTo>
                      <a:pt x="734" y="1322"/>
                    </a:lnTo>
                    <a:lnTo>
                      <a:pt x="734" y="1322"/>
                    </a:lnTo>
                    <a:lnTo>
                      <a:pt x="736" y="1324"/>
                    </a:lnTo>
                    <a:lnTo>
                      <a:pt x="736" y="1324"/>
                    </a:lnTo>
                    <a:lnTo>
                      <a:pt x="738" y="1326"/>
                    </a:lnTo>
                    <a:lnTo>
                      <a:pt x="738" y="1326"/>
                    </a:lnTo>
                    <a:lnTo>
                      <a:pt x="738" y="1328"/>
                    </a:lnTo>
                    <a:lnTo>
                      <a:pt x="738" y="1328"/>
                    </a:lnTo>
                    <a:lnTo>
                      <a:pt x="740" y="1330"/>
                    </a:lnTo>
                    <a:lnTo>
                      <a:pt x="740" y="1330"/>
                    </a:lnTo>
                    <a:lnTo>
                      <a:pt x="740" y="1332"/>
                    </a:lnTo>
                    <a:lnTo>
                      <a:pt x="740" y="1332"/>
                    </a:lnTo>
                    <a:lnTo>
                      <a:pt x="740" y="1334"/>
                    </a:lnTo>
                    <a:lnTo>
                      <a:pt x="740" y="1334"/>
                    </a:lnTo>
                    <a:lnTo>
                      <a:pt x="740" y="1334"/>
                    </a:lnTo>
                    <a:lnTo>
                      <a:pt x="740" y="1334"/>
                    </a:lnTo>
                    <a:lnTo>
                      <a:pt x="738" y="1334"/>
                    </a:lnTo>
                    <a:lnTo>
                      <a:pt x="738" y="1334"/>
                    </a:lnTo>
                    <a:lnTo>
                      <a:pt x="738" y="1336"/>
                    </a:lnTo>
                    <a:lnTo>
                      <a:pt x="738" y="1336"/>
                    </a:lnTo>
                    <a:lnTo>
                      <a:pt x="738" y="1338"/>
                    </a:lnTo>
                    <a:lnTo>
                      <a:pt x="738" y="1338"/>
                    </a:lnTo>
                    <a:lnTo>
                      <a:pt x="738" y="1340"/>
                    </a:lnTo>
                    <a:lnTo>
                      <a:pt x="738" y="1340"/>
                    </a:lnTo>
                    <a:lnTo>
                      <a:pt x="738" y="1342"/>
                    </a:lnTo>
                    <a:lnTo>
                      <a:pt x="738" y="1342"/>
                    </a:lnTo>
                    <a:lnTo>
                      <a:pt x="736" y="1346"/>
                    </a:lnTo>
                    <a:lnTo>
                      <a:pt x="736" y="1346"/>
                    </a:lnTo>
                    <a:lnTo>
                      <a:pt x="736" y="1346"/>
                    </a:lnTo>
                    <a:lnTo>
                      <a:pt x="736" y="1346"/>
                    </a:lnTo>
                    <a:lnTo>
                      <a:pt x="738" y="1348"/>
                    </a:lnTo>
                    <a:lnTo>
                      <a:pt x="738" y="1348"/>
                    </a:lnTo>
                    <a:lnTo>
                      <a:pt x="738" y="1350"/>
                    </a:lnTo>
                    <a:lnTo>
                      <a:pt x="738" y="1350"/>
                    </a:lnTo>
                    <a:lnTo>
                      <a:pt x="740" y="1352"/>
                    </a:lnTo>
                    <a:lnTo>
                      <a:pt x="740" y="1352"/>
                    </a:lnTo>
                    <a:lnTo>
                      <a:pt x="742" y="1354"/>
                    </a:lnTo>
                    <a:lnTo>
                      <a:pt x="742" y="1354"/>
                    </a:lnTo>
                    <a:lnTo>
                      <a:pt x="744" y="1356"/>
                    </a:lnTo>
                    <a:lnTo>
                      <a:pt x="744" y="1356"/>
                    </a:lnTo>
                    <a:lnTo>
                      <a:pt x="746" y="1358"/>
                    </a:lnTo>
                    <a:lnTo>
                      <a:pt x="746" y="1358"/>
                    </a:lnTo>
                    <a:lnTo>
                      <a:pt x="744" y="1358"/>
                    </a:lnTo>
                    <a:lnTo>
                      <a:pt x="744" y="1358"/>
                    </a:lnTo>
                    <a:lnTo>
                      <a:pt x="744" y="1358"/>
                    </a:lnTo>
                    <a:lnTo>
                      <a:pt x="744" y="1358"/>
                    </a:lnTo>
                    <a:lnTo>
                      <a:pt x="742" y="1356"/>
                    </a:lnTo>
                    <a:lnTo>
                      <a:pt x="742" y="1356"/>
                    </a:lnTo>
                    <a:lnTo>
                      <a:pt x="742" y="1358"/>
                    </a:lnTo>
                    <a:lnTo>
                      <a:pt x="742" y="1358"/>
                    </a:lnTo>
                    <a:lnTo>
                      <a:pt x="742" y="1358"/>
                    </a:lnTo>
                    <a:lnTo>
                      <a:pt x="742" y="1358"/>
                    </a:lnTo>
                    <a:lnTo>
                      <a:pt x="742" y="1362"/>
                    </a:lnTo>
                    <a:lnTo>
                      <a:pt x="742" y="1362"/>
                    </a:lnTo>
                    <a:lnTo>
                      <a:pt x="742" y="1364"/>
                    </a:lnTo>
                    <a:lnTo>
                      <a:pt x="742" y="1364"/>
                    </a:lnTo>
                    <a:lnTo>
                      <a:pt x="742" y="1364"/>
                    </a:lnTo>
                    <a:lnTo>
                      <a:pt x="742" y="1364"/>
                    </a:lnTo>
                    <a:lnTo>
                      <a:pt x="744" y="1368"/>
                    </a:lnTo>
                    <a:lnTo>
                      <a:pt x="744" y="1368"/>
                    </a:lnTo>
                    <a:lnTo>
                      <a:pt x="744" y="1370"/>
                    </a:lnTo>
                    <a:lnTo>
                      <a:pt x="744" y="1370"/>
                    </a:lnTo>
                    <a:lnTo>
                      <a:pt x="744" y="1372"/>
                    </a:lnTo>
                    <a:lnTo>
                      <a:pt x="744" y="1372"/>
                    </a:lnTo>
                    <a:lnTo>
                      <a:pt x="744" y="1374"/>
                    </a:lnTo>
                    <a:lnTo>
                      <a:pt x="744" y="1374"/>
                    </a:lnTo>
                    <a:lnTo>
                      <a:pt x="744" y="1376"/>
                    </a:lnTo>
                    <a:lnTo>
                      <a:pt x="744" y="1376"/>
                    </a:lnTo>
                    <a:lnTo>
                      <a:pt x="748" y="1378"/>
                    </a:lnTo>
                    <a:lnTo>
                      <a:pt x="748" y="1378"/>
                    </a:lnTo>
                    <a:lnTo>
                      <a:pt x="750" y="1376"/>
                    </a:lnTo>
                    <a:lnTo>
                      <a:pt x="750" y="1376"/>
                    </a:lnTo>
                    <a:lnTo>
                      <a:pt x="752" y="1376"/>
                    </a:lnTo>
                    <a:lnTo>
                      <a:pt x="752" y="1376"/>
                    </a:lnTo>
                    <a:lnTo>
                      <a:pt x="752" y="1374"/>
                    </a:lnTo>
                    <a:lnTo>
                      <a:pt x="752" y="1374"/>
                    </a:lnTo>
                    <a:lnTo>
                      <a:pt x="752" y="1372"/>
                    </a:lnTo>
                    <a:lnTo>
                      <a:pt x="752" y="1372"/>
                    </a:lnTo>
                    <a:lnTo>
                      <a:pt x="752" y="1370"/>
                    </a:lnTo>
                    <a:lnTo>
                      <a:pt x="752" y="1368"/>
                    </a:lnTo>
                    <a:lnTo>
                      <a:pt x="752" y="1368"/>
                    </a:lnTo>
                    <a:lnTo>
                      <a:pt x="748" y="1364"/>
                    </a:lnTo>
                    <a:lnTo>
                      <a:pt x="748" y="1364"/>
                    </a:lnTo>
                    <a:lnTo>
                      <a:pt x="748" y="1364"/>
                    </a:lnTo>
                    <a:lnTo>
                      <a:pt x="748" y="1364"/>
                    </a:lnTo>
                    <a:lnTo>
                      <a:pt x="748" y="1362"/>
                    </a:lnTo>
                    <a:lnTo>
                      <a:pt x="748" y="1362"/>
                    </a:lnTo>
                    <a:lnTo>
                      <a:pt x="750" y="1360"/>
                    </a:lnTo>
                    <a:lnTo>
                      <a:pt x="750" y="1360"/>
                    </a:lnTo>
                    <a:lnTo>
                      <a:pt x="750" y="1358"/>
                    </a:lnTo>
                    <a:lnTo>
                      <a:pt x="750" y="1358"/>
                    </a:lnTo>
                    <a:lnTo>
                      <a:pt x="750" y="1358"/>
                    </a:lnTo>
                    <a:lnTo>
                      <a:pt x="750" y="1358"/>
                    </a:lnTo>
                    <a:lnTo>
                      <a:pt x="750" y="1358"/>
                    </a:lnTo>
                    <a:lnTo>
                      <a:pt x="750" y="1358"/>
                    </a:lnTo>
                    <a:lnTo>
                      <a:pt x="750" y="1356"/>
                    </a:lnTo>
                    <a:lnTo>
                      <a:pt x="750" y="1356"/>
                    </a:lnTo>
                    <a:lnTo>
                      <a:pt x="750" y="1356"/>
                    </a:lnTo>
                    <a:lnTo>
                      <a:pt x="750" y="1356"/>
                    </a:lnTo>
                    <a:lnTo>
                      <a:pt x="750" y="1356"/>
                    </a:lnTo>
                    <a:lnTo>
                      <a:pt x="750" y="1356"/>
                    </a:lnTo>
                    <a:lnTo>
                      <a:pt x="752" y="1356"/>
                    </a:lnTo>
                    <a:lnTo>
                      <a:pt x="752" y="1356"/>
                    </a:lnTo>
                    <a:lnTo>
                      <a:pt x="752" y="1356"/>
                    </a:lnTo>
                    <a:lnTo>
                      <a:pt x="752" y="1356"/>
                    </a:lnTo>
                    <a:lnTo>
                      <a:pt x="754" y="1356"/>
                    </a:lnTo>
                    <a:lnTo>
                      <a:pt x="754" y="1356"/>
                    </a:lnTo>
                    <a:lnTo>
                      <a:pt x="754" y="1356"/>
                    </a:lnTo>
                    <a:lnTo>
                      <a:pt x="754" y="1356"/>
                    </a:lnTo>
                    <a:lnTo>
                      <a:pt x="754" y="1358"/>
                    </a:lnTo>
                    <a:lnTo>
                      <a:pt x="754" y="1358"/>
                    </a:lnTo>
                    <a:lnTo>
                      <a:pt x="754" y="1360"/>
                    </a:lnTo>
                    <a:lnTo>
                      <a:pt x="754" y="1360"/>
                    </a:lnTo>
                    <a:lnTo>
                      <a:pt x="756" y="1362"/>
                    </a:lnTo>
                    <a:lnTo>
                      <a:pt x="756" y="1362"/>
                    </a:lnTo>
                    <a:lnTo>
                      <a:pt x="756" y="1364"/>
                    </a:lnTo>
                    <a:lnTo>
                      <a:pt x="756" y="1364"/>
                    </a:lnTo>
                    <a:lnTo>
                      <a:pt x="756" y="1366"/>
                    </a:lnTo>
                    <a:lnTo>
                      <a:pt x="756" y="1368"/>
                    </a:lnTo>
                    <a:lnTo>
                      <a:pt x="756" y="1368"/>
                    </a:lnTo>
                    <a:lnTo>
                      <a:pt x="758" y="1372"/>
                    </a:lnTo>
                    <a:lnTo>
                      <a:pt x="758" y="1372"/>
                    </a:lnTo>
                    <a:lnTo>
                      <a:pt x="758" y="1372"/>
                    </a:lnTo>
                    <a:lnTo>
                      <a:pt x="758" y="1372"/>
                    </a:lnTo>
                    <a:lnTo>
                      <a:pt x="758" y="1372"/>
                    </a:lnTo>
                    <a:lnTo>
                      <a:pt x="758" y="1372"/>
                    </a:lnTo>
                    <a:lnTo>
                      <a:pt x="758" y="1374"/>
                    </a:lnTo>
                    <a:lnTo>
                      <a:pt x="758" y="1374"/>
                    </a:lnTo>
                    <a:lnTo>
                      <a:pt x="758" y="1376"/>
                    </a:lnTo>
                    <a:lnTo>
                      <a:pt x="758" y="1376"/>
                    </a:lnTo>
                    <a:lnTo>
                      <a:pt x="760" y="1376"/>
                    </a:lnTo>
                    <a:lnTo>
                      <a:pt x="760" y="1376"/>
                    </a:lnTo>
                    <a:lnTo>
                      <a:pt x="760" y="1376"/>
                    </a:lnTo>
                    <a:lnTo>
                      <a:pt x="760" y="1376"/>
                    </a:lnTo>
                    <a:lnTo>
                      <a:pt x="760" y="1378"/>
                    </a:lnTo>
                    <a:lnTo>
                      <a:pt x="760" y="1378"/>
                    </a:lnTo>
                    <a:lnTo>
                      <a:pt x="758" y="1382"/>
                    </a:lnTo>
                    <a:lnTo>
                      <a:pt x="758" y="1382"/>
                    </a:lnTo>
                    <a:lnTo>
                      <a:pt x="760" y="1384"/>
                    </a:lnTo>
                    <a:lnTo>
                      <a:pt x="760" y="1384"/>
                    </a:lnTo>
                    <a:lnTo>
                      <a:pt x="760" y="1384"/>
                    </a:lnTo>
                    <a:lnTo>
                      <a:pt x="760" y="1384"/>
                    </a:lnTo>
                    <a:lnTo>
                      <a:pt x="760" y="1384"/>
                    </a:lnTo>
                    <a:lnTo>
                      <a:pt x="760" y="1384"/>
                    </a:lnTo>
                    <a:lnTo>
                      <a:pt x="760" y="1384"/>
                    </a:lnTo>
                    <a:lnTo>
                      <a:pt x="760" y="1386"/>
                    </a:lnTo>
                    <a:lnTo>
                      <a:pt x="760" y="1386"/>
                    </a:lnTo>
                    <a:lnTo>
                      <a:pt x="760" y="1388"/>
                    </a:lnTo>
                    <a:lnTo>
                      <a:pt x="760" y="1388"/>
                    </a:lnTo>
                    <a:lnTo>
                      <a:pt x="760" y="1390"/>
                    </a:lnTo>
                    <a:lnTo>
                      <a:pt x="760" y="1390"/>
                    </a:lnTo>
                    <a:lnTo>
                      <a:pt x="760" y="1392"/>
                    </a:lnTo>
                    <a:lnTo>
                      <a:pt x="760" y="1392"/>
                    </a:lnTo>
                    <a:lnTo>
                      <a:pt x="758" y="1390"/>
                    </a:lnTo>
                    <a:lnTo>
                      <a:pt x="758" y="1390"/>
                    </a:lnTo>
                    <a:lnTo>
                      <a:pt x="756" y="1386"/>
                    </a:lnTo>
                    <a:lnTo>
                      <a:pt x="756" y="1386"/>
                    </a:lnTo>
                    <a:lnTo>
                      <a:pt x="754" y="1384"/>
                    </a:lnTo>
                    <a:lnTo>
                      <a:pt x="754" y="1384"/>
                    </a:lnTo>
                    <a:lnTo>
                      <a:pt x="752" y="1384"/>
                    </a:lnTo>
                    <a:lnTo>
                      <a:pt x="752" y="1384"/>
                    </a:lnTo>
                    <a:lnTo>
                      <a:pt x="752" y="1384"/>
                    </a:lnTo>
                    <a:lnTo>
                      <a:pt x="752" y="1384"/>
                    </a:lnTo>
                    <a:lnTo>
                      <a:pt x="750" y="1384"/>
                    </a:lnTo>
                    <a:lnTo>
                      <a:pt x="750" y="1384"/>
                    </a:lnTo>
                    <a:lnTo>
                      <a:pt x="750" y="1386"/>
                    </a:lnTo>
                    <a:lnTo>
                      <a:pt x="750" y="1386"/>
                    </a:lnTo>
                    <a:lnTo>
                      <a:pt x="750" y="1388"/>
                    </a:lnTo>
                    <a:lnTo>
                      <a:pt x="750" y="1390"/>
                    </a:lnTo>
                    <a:lnTo>
                      <a:pt x="750" y="1390"/>
                    </a:lnTo>
                    <a:lnTo>
                      <a:pt x="752" y="1392"/>
                    </a:lnTo>
                    <a:lnTo>
                      <a:pt x="752" y="1392"/>
                    </a:lnTo>
                    <a:lnTo>
                      <a:pt x="754" y="1394"/>
                    </a:lnTo>
                    <a:lnTo>
                      <a:pt x="754" y="1394"/>
                    </a:lnTo>
                    <a:lnTo>
                      <a:pt x="754" y="1398"/>
                    </a:lnTo>
                    <a:lnTo>
                      <a:pt x="754" y="1402"/>
                    </a:lnTo>
                    <a:lnTo>
                      <a:pt x="754" y="1402"/>
                    </a:lnTo>
                    <a:lnTo>
                      <a:pt x="754" y="1402"/>
                    </a:lnTo>
                    <a:lnTo>
                      <a:pt x="754" y="1402"/>
                    </a:lnTo>
                    <a:lnTo>
                      <a:pt x="754" y="1402"/>
                    </a:lnTo>
                    <a:lnTo>
                      <a:pt x="754" y="1402"/>
                    </a:lnTo>
                    <a:lnTo>
                      <a:pt x="752" y="1404"/>
                    </a:lnTo>
                    <a:lnTo>
                      <a:pt x="752" y="1404"/>
                    </a:lnTo>
                    <a:lnTo>
                      <a:pt x="752" y="1406"/>
                    </a:lnTo>
                    <a:lnTo>
                      <a:pt x="752" y="1406"/>
                    </a:lnTo>
                    <a:lnTo>
                      <a:pt x="752" y="1410"/>
                    </a:lnTo>
                    <a:lnTo>
                      <a:pt x="752" y="1410"/>
                    </a:lnTo>
                    <a:lnTo>
                      <a:pt x="752" y="1410"/>
                    </a:lnTo>
                    <a:lnTo>
                      <a:pt x="752" y="1410"/>
                    </a:lnTo>
                    <a:lnTo>
                      <a:pt x="750" y="1412"/>
                    </a:lnTo>
                    <a:lnTo>
                      <a:pt x="750" y="1412"/>
                    </a:lnTo>
                    <a:lnTo>
                      <a:pt x="750" y="1412"/>
                    </a:lnTo>
                    <a:lnTo>
                      <a:pt x="750" y="1412"/>
                    </a:lnTo>
                    <a:lnTo>
                      <a:pt x="750" y="1414"/>
                    </a:lnTo>
                    <a:lnTo>
                      <a:pt x="750" y="1414"/>
                    </a:lnTo>
                    <a:lnTo>
                      <a:pt x="750" y="1416"/>
                    </a:lnTo>
                    <a:lnTo>
                      <a:pt x="750" y="1416"/>
                    </a:lnTo>
                    <a:lnTo>
                      <a:pt x="752" y="1418"/>
                    </a:lnTo>
                    <a:lnTo>
                      <a:pt x="752" y="1418"/>
                    </a:lnTo>
                    <a:lnTo>
                      <a:pt x="752" y="1420"/>
                    </a:lnTo>
                    <a:lnTo>
                      <a:pt x="752" y="1420"/>
                    </a:lnTo>
                    <a:lnTo>
                      <a:pt x="754" y="1420"/>
                    </a:lnTo>
                    <a:lnTo>
                      <a:pt x="754" y="1420"/>
                    </a:lnTo>
                    <a:lnTo>
                      <a:pt x="754" y="1418"/>
                    </a:lnTo>
                    <a:lnTo>
                      <a:pt x="754" y="1418"/>
                    </a:lnTo>
                    <a:lnTo>
                      <a:pt x="754" y="1416"/>
                    </a:lnTo>
                    <a:lnTo>
                      <a:pt x="754" y="1416"/>
                    </a:lnTo>
                    <a:lnTo>
                      <a:pt x="754" y="1416"/>
                    </a:lnTo>
                    <a:lnTo>
                      <a:pt x="754" y="1416"/>
                    </a:lnTo>
                    <a:lnTo>
                      <a:pt x="754" y="1416"/>
                    </a:lnTo>
                    <a:lnTo>
                      <a:pt x="754" y="1416"/>
                    </a:lnTo>
                    <a:lnTo>
                      <a:pt x="754" y="1416"/>
                    </a:lnTo>
                    <a:lnTo>
                      <a:pt x="754" y="1416"/>
                    </a:lnTo>
                    <a:lnTo>
                      <a:pt x="756" y="1418"/>
                    </a:lnTo>
                    <a:lnTo>
                      <a:pt x="756" y="1418"/>
                    </a:lnTo>
                    <a:lnTo>
                      <a:pt x="756" y="1418"/>
                    </a:lnTo>
                    <a:lnTo>
                      <a:pt x="756" y="1418"/>
                    </a:lnTo>
                    <a:lnTo>
                      <a:pt x="756" y="1418"/>
                    </a:lnTo>
                    <a:lnTo>
                      <a:pt x="756" y="1418"/>
                    </a:lnTo>
                    <a:lnTo>
                      <a:pt x="758" y="1418"/>
                    </a:lnTo>
                    <a:lnTo>
                      <a:pt x="758" y="1418"/>
                    </a:lnTo>
                    <a:lnTo>
                      <a:pt x="758" y="1418"/>
                    </a:lnTo>
                    <a:lnTo>
                      <a:pt x="758" y="1418"/>
                    </a:lnTo>
                    <a:lnTo>
                      <a:pt x="760" y="1418"/>
                    </a:lnTo>
                    <a:lnTo>
                      <a:pt x="760" y="1418"/>
                    </a:lnTo>
                    <a:lnTo>
                      <a:pt x="762" y="1418"/>
                    </a:lnTo>
                    <a:lnTo>
                      <a:pt x="762" y="1418"/>
                    </a:lnTo>
                    <a:lnTo>
                      <a:pt x="764" y="1418"/>
                    </a:lnTo>
                    <a:lnTo>
                      <a:pt x="764" y="1418"/>
                    </a:lnTo>
                    <a:lnTo>
                      <a:pt x="764" y="1416"/>
                    </a:lnTo>
                    <a:lnTo>
                      <a:pt x="764" y="1416"/>
                    </a:lnTo>
                    <a:lnTo>
                      <a:pt x="766" y="1416"/>
                    </a:lnTo>
                    <a:lnTo>
                      <a:pt x="766" y="1416"/>
                    </a:lnTo>
                    <a:lnTo>
                      <a:pt x="766" y="1416"/>
                    </a:lnTo>
                    <a:lnTo>
                      <a:pt x="766" y="1416"/>
                    </a:lnTo>
                    <a:lnTo>
                      <a:pt x="768" y="1414"/>
                    </a:lnTo>
                    <a:lnTo>
                      <a:pt x="768" y="1414"/>
                    </a:lnTo>
                    <a:lnTo>
                      <a:pt x="768" y="1412"/>
                    </a:lnTo>
                    <a:lnTo>
                      <a:pt x="768" y="1412"/>
                    </a:lnTo>
                    <a:lnTo>
                      <a:pt x="768" y="1412"/>
                    </a:lnTo>
                    <a:lnTo>
                      <a:pt x="768" y="1412"/>
                    </a:lnTo>
                    <a:lnTo>
                      <a:pt x="768" y="1414"/>
                    </a:lnTo>
                    <a:lnTo>
                      <a:pt x="768" y="1414"/>
                    </a:lnTo>
                    <a:lnTo>
                      <a:pt x="770" y="1416"/>
                    </a:lnTo>
                    <a:lnTo>
                      <a:pt x="770" y="1416"/>
                    </a:lnTo>
                    <a:lnTo>
                      <a:pt x="770" y="1418"/>
                    </a:lnTo>
                    <a:lnTo>
                      <a:pt x="770" y="1418"/>
                    </a:lnTo>
                    <a:lnTo>
                      <a:pt x="770" y="1418"/>
                    </a:lnTo>
                    <a:lnTo>
                      <a:pt x="770" y="1418"/>
                    </a:lnTo>
                    <a:lnTo>
                      <a:pt x="772" y="1420"/>
                    </a:lnTo>
                    <a:lnTo>
                      <a:pt x="772" y="1420"/>
                    </a:lnTo>
                    <a:lnTo>
                      <a:pt x="772" y="1420"/>
                    </a:lnTo>
                    <a:lnTo>
                      <a:pt x="772" y="1420"/>
                    </a:lnTo>
                    <a:lnTo>
                      <a:pt x="772" y="1422"/>
                    </a:lnTo>
                    <a:lnTo>
                      <a:pt x="772" y="1422"/>
                    </a:lnTo>
                    <a:lnTo>
                      <a:pt x="772" y="1424"/>
                    </a:lnTo>
                    <a:lnTo>
                      <a:pt x="772" y="1424"/>
                    </a:lnTo>
                    <a:lnTo>
                      <a:pt x="772" y="1426"/>
                    </a:lnTo>
                    <a:lnTo>
                      <a:pt x="772" y="1426"/>
                    </a:lnTo>
                    <a:lnTo>
                      <a:pt x="770" y="1426"/>
                    </a:lnTo>
                    <a:lnTo>
                      <a:pt x="768" y="1424"/>
                    </a:lnTo>
                    <a:lnTo>
                      <a:pt x="768" y="1424"/>
                    </a:lnTo>
                    <a:lnTo>
                      <a:pt x="766" y="1424"/>
                    </a:lnTo>
                    <a:lnTo>
                      <a:pt x="766" y="1424"/>
                    </a:lnTo>
                    <a:lnTo>
                      <a:pt x="764" y="1424"/>
                    </a:lnTo>
                    <a:lnTo>
                      <a:pt x="764" y="1424"/>
                    </a:lnTo>
                    <a:lnTo>
                      <a:pt x="764" y="1426"/>
                    </a:lnTo>
                    <a:lnTo>
                      <a:pt x="764" y="1426"/>
                    </a:lnTo>
                    <a:lnTo>
                      <a:pt x="764" y="1428"/>
                    </a:lnTo>
                    <a:lnTo>
                      <a:pt x="764" y="1428"/>
                    </a:lnTo>
                    <a:lnTo>
                      <a:pt x="764" y="1428"/>
                    </a:lnTo>
                    <a:lnTo>
                      <a:pt x="764" y="1428"/>
                    </a:lnTo>
                    <a:lnTo>
                      <a:pt x="764" y="1428"/>
                    </a:lnTo>
                    <a:lnTo>
                      <a:pt x="764" y="1428"/>
                    </a:lnTo>
                    <a:lnTo>
                      <a:pt x="764" y="1428"/>
                    </a:lnTo>
                    <a:lnTo>
                      <a:pt x="764" y="1428"/>
                    </a:lnTo>
                    <a:lnTo>
                      <a:pt x="764" y="1428"/>
                    </a:lnTo>
                    <a:lnTo>
                      <a:pt x="764" y="1428"/>
                    </a:lnTo>
                    <a:lnTo>
                      <a:pt x="764" y="1428"/>
                    </a:lnTo>
                    <a:lnTo>
                      <a:pt x="762" y="1430"/>
                    </a:lnTo>
                    <a:lnTo>
                      <a:pt x="762" y="1430"/>
                    </a:lnTo>
                    <a:lnTo>
                      <a:pt x="758" y="1432"/>
                    </a:lnTo>
                    <a:lnTo>
                      <a:pt x="758" y="1432"/>
                    </a:lnTo>
                    <a:lnTo>
                      <a:pt x="758" y="1432"/>
                    </a:lnTo>
                    <a:lnTo>
                      <a:pt x="758" y="1434"/>
                    </a:lnTo>
                    <a:lnTo>
                      <a:pt x="758" y="1434"/>
                    </a:lnTo>
                    <a:lnTo>
                      <a:pt x="758" y="1438"/>
                    </a:lnTo>
                    <a:lnTo>
                      <a:pt x="760" y="1440"/>
                    </a:lnTo>
                    <a:lnTo>
                      <a:pt x="760" y="1440"/>
                    </a:lnTo>
                    <a:lnTo>
                      <a:pt x="762" y="1442"/>
                    </a:lnTo>
                    <a:lnTo>
                      <a:pt x="762" y="1442"/>
                    </a:lnTo>
                    <a:lnTo>
                      <a:pt x="762" y="1442"/>
                    </a:lnTo>
                    <a:lnTo>
                      <a:pt x="762" y="1442"/>
                    </a:lnTo>
                    <a:lnTo>
                      <a:pt x="762" y="1442"/>
                    </a:lnTo>
                    <a:lnTo>
                      <a:pt x="764" y="1444"/>
                    </a:lnTo>
                    <a:lnTo>
                      <a:pt x="764" y="1444"/>
                    </a:lnTo>
                    <a:lnTo>
                      <a:pt x="766" y="1446"/>
                    </a:lnTo>
                    <a:lnTo>
                      <a:pt x="766" y="1446"/>
                    </a:lnTo>
                    <a:lnTo>
                      <a:pt x="766" y="1448"/>
                    </a:lnTo>
                    <a:lnTo>
                      <a:pt x="766" y="1448"/>
                    </a:lnTo>
                    <a:lnTo>
                      <a:pt x="766" y="1448"/>
                    </a:lnTo>
                    <a:lnTo>
                      <a:pt x="766" y="1448"/>
                    </a:lnTo>
                    <a:lnTo>
                      <a:pt x="766" y="1448"/>
                    </a:lnTo>
                    <a:lnTo>
                      <a:pt x="766" y="1450"/>
                    </a:lnTo>
                    <a:lnTo>
                      <a:pt x="766" y="1450"/>
                    </a:lnTo>
                    <a:lnTo>
                      <a:pt x="768" y="1450"/>
                    </a:lnTo>
                    <a:lnTo>
                      <a:pt x="768" y="1450"/>
                    </a:lnTo>
                    <a:lnTo>
                      <a:pt x="768" y="1450"/>
                    </a:lnTo>
                    <a:lnTo>
                      <a:pt x="768" y="1450"/>
                    </a:lnTo>
                    <a:lnTo>
                      <a:pt x="768" y="1452"/>
                    </a:lnTo>
                    <a:lnTo>
                      <a:pt x="768" y="1452"/>
                    </a:lnTo>
                    <a:lnTo>
                      <a:pt x="768" y="1452"/>
                    </a:lnTo>
                    <a:lnTo>
                      <a:pt x="768" y="1452"/>
                    </a:lnTo>
                    <a:lnTo>
                      <a:pt x="768" y="1454"/>
                    </a:lnTo>
                    <a:lnTo>
                      <a:pt x="768" y="1454"/>
                    </a:lnTo>
                    <a:lnTo>
                      <a:pt x="770" y="1456"/>
                    </a:lnTo>
                    <a:lnTo>
                      <a:pt x="770" y="1456"/>
                    </a:lnTo>
                    <a:lnTo>
                      <a:pt x="770" y="1454"/>
                    </a:lnTo>
                    <a:lnTo>
                      <a:pt x="770" y="1454"/>
                    </a:lnTo>
                    <a:lnTo>
                      <a:pt x="770" y="1456"/>
                    </a:lnTo>
                    <a:lnTo>
                      <a:pt x="770" y="1456"/>
                    </a:lnTo>
                    <a:lnTo>
                      <a:pt x="772" y="1456"/>
                    </a:lnTo>
                    <a:lnTo>
                      <a:pt x="772" y="1456"/>
                    </a:lnTo>
                    <a:lnTo>
                      <a:pt x="772" y="1456"/>
                    </a:lnTo>
                    <a:lnTo>
                      <a:pt x="772" y="1456"/>
                    </a:lnTo>
                    <a:lnTo>
                      <a:pt x="772" y="1458"/>
                    </a:lnTo>
                    <a:lnTo>
                      <a:pt x="772" y="1458"/>
                    </a:lnTo>
                    <a:lnTo>
                      <a:pt x="772" y="1460"/>
                    </a:lnTo>
                    <a:lnTo>
                      <a:pt x="772" y="1460"/>
                    </a:lnTo>
                    <a:lnTo>
                      <a:pt x="772" y="1462"/>
                    </a:lnTo>
                    <a:lnTo>
                      <a:pt x="772" y="1462"/>
                    </a:lnTo>
                    <a:lnTo>
                      <a:pt x="772" y="1462"/>
                    </a:lnTo>
                    <a:lnTo>
                      <a:pt x="772" y="1462"/>
                    </a:lnTo>
                    <a:lnTo>
                      <a:pt x="774" y="1464"/>
                    </a:lnTo>
                    <a:lnTo>
                      <a:pt x="774" y="1464"/>
                    </a:lnTo>
                    <a:lnTo>
                      <a:pt x="774" y="1466"/>
                    </a:lnTo>
                    <a:lnTo>
                      <a:pt x="774" y="1466"/>
                    </a:lnTo>
                    <a:lnTo>
                      <a:pt x="774" y="1466"/>
                    </a:lnTo>
                    <a:lnTo>
                      <a:pt x="776" y="1466"/>
                    </a:lnTo>
                    <a:lnTo>
                      <a:pt x="776" y="1466"/>
                    </a:lnTo>
                    <a:lnTo>
                      <a:pt x="776" y="1466"/>
                    </a:lnTo>
                    <a:lnTo>
                      <a:pt x="776" y="1466"/>
                    </a:lnTo>
                    <a:lnTo>
                      <a:pt x="776" y="1466"/>
                    </a:lnTo>
                    <a:lnTo>
                      <a:pt x="776" y="1466"/>
                    </a:lnTo>
                    <a:lnTo>
                      <a:pt x="778" y="1464"/>
                    </a:lnTo>
                    <a:lnTo>
                      <a:pt x="778" y="1464"/>
                    </a:lnTo>
                    <a:lnTo>
                      <a:pt x="778" y="1464"/>
                    </a:lnTo>
                    <a:lnTo>
                      <a:pt x="778" y="1464"/>
                    </a:lnTo>
                    <a:lnTo>
                      <a:pt x="778" y="1466"/>
                    </a:lnTo>
                    <a:lnTo>
                      <a:pt x="778" y="1466"/>
                    </a:lnTo>
                    <a:lnTo>
                      <a:pt x="780" y="1468"/>
                    </a:lnTo>
                    <a:lnTo>
                      <a:pt x="780" y="1468"/>
                    </a:lnTo>
                    <a:lnTo>
                      <a:pt x="778" y="1468"/>
                    </a:lnTo>
                    <a:lnTo>
                      <a:pt x="778" y="1468"/>
                    </a:lnTo>
                    <a:lnTo>
                      <a:pt x="778" y="1470"/>
                    </a:lnTo>
                    <a:lnTo>
                      <a:pt x="778" y="1470"/>
                    </a:lnTo>
                    <a:lnTo>
                      <a:pt x="778" y="1472"/>
                    </a:lnTo>
                    <a:lnTo>
                      <a:pt x="778" y="1472"/>
                    </a:lnTo>
                    <a:lnTo>
                      <a:pt x="782" y="1474"/>
                    </a:lnTo>
                    <a:lnTo>
                      <a:pt x="782" y="1474"/>
                    </a:lnTo>
                    <a:lnTo>
                      <a:pt x="782" y="1476"/>
                    </a:lnTo>
                    <a:lnTo>
                      <a:pt x="782" y="1476"/>
                    </a:lnTo>
                    <a:lnTo>
                      <a:pt x="782" y="1478"/>
                    </a:lnTo>
                    <a:lnTo>
                      <a:pt x="782" y="1478"/>
                    </a:lnTo>
                    <a:lnTo>
                      <a:pt x="784" y="1478"/>
                    </a:lnTo>
                    <a:lnTo>
                      <a:pt x="784" y="1478"/>
                    </a:lnTo>
                    <a:lnTo>
                      <a:pt x="784" y="1478"/>
                    </a:lnTo>
                    <a:lnTo>
                      <a:pt x="784" y="1478"/>
                    </a:lnTo>
                    <a:lnTo>
                      <a:pt x="784" y="1480"/>
                    </a:lnTo>
                    <a:lnTo>
                      <a:pt x="784" y="1480"/>
                    </a:lnTo>
                    <a:lnTo>
                      <a:pt x="784" y="1480"/>
                    </a:lnTo>
                    <a:lnTo>
                      <a:pt x="784" y="1480"/>
                    </a:lnTo>
                    <a:lnTo>
                      <a:pt x="784" y="1480"/>
                    </a:lnTo>
                    <a:lnTo>
                      <a:pt x="784" y="1480"/>
                    </a:lnTo>
                    <a:lnTo>
                      <a:pt x="786" y="1480"/>
                    </a:lnTo>
                    <a:lnTo>
                      <a:pt x="786" y="1480"/>
                    </a:lnTo>
                    <a:lnTo>
                      <a:pt x="788" y="1476"/>
                    </a:lnTo>
                    <a:lnTo>
                      <a:pt x="788" y="1476"/>
                    </a:lnTo>
                    <a:lnTo>
                      <a:pt x="788" y="1478"/>
                    </a:lnTo>
                    <a:lnTo>
                      <a:pt x="788" y="1478"/>
                    </a:lnTo>
                    <a:lnTo>
                      <a:pt x="788" y="1482"/>
                    </a:lnTo>
                    <a:lnTo>
                      <a:pt x="788" y="1482"/>
                    </a:lnTo>
                    <a:lnTo>
                      <a:pt x="788" y="1482"/>
                    </a:lnTo>
                    <a:lnTo>
                      <a:pt x="788" y="1482"/>
                    </a:lnTo>
                    <a:lnTo>
                      <a:pt x="788" y="1482"/>
                    </a:lnTo>
                    <a:lnTo>
                      <a:pt x="788" y="1482"/>
                    </a:lnTo>
                    <a:lnTo>
                      <a:pt x="788" y="1482"/>
                    </a:lnTo>
                    <a:lnTo>
                      <a:pt x="788" y="1482"/>
                    </a:lnTo>
                    <a:lnTo>
                      <a:pt x="790" y="1480"/>
                    </a:lnTo>
                    <a:lnTo>
                      <a:pt x="790" y="1480"/>
                    </a:lnTo>
                    <a:lnTo>
                      <a:pt x="790" y="1480"/>
                    </a:lnTo>
                    <a:lnTo>
                      <a:pt x="790" y="1480"/>
                    </a:lnTo>
                    <a:lnTo>
                      <a:pt x="790" y="1480"/>
                    </a:lnTo>
                    <a:lnTo>
                      <a:pt x="790" y="1480"/>
                    </a:lnTo>
                    <a:lnTo>
                      <a:pt x="790" y="1480"/>
                    </a:lnTo>
                    <a:lnTo>
                      <a:pt x="790" y="1480"/>
                    </a:lnTo>
                    <a:lnTo>
                      <a:pt x="792" y="1482"/>
                    </a:lnTo>
                    <a:lnTo>
                      <a:pt x="792" y="1482"/>
                    </a:lnTo>
                    <a:lnTo>
                      <a:pt x="792" y="1482"/>
                    </a:lnTo>
                    <a:lnTo>
                      <a:pt x="792" y="1482"/>
                    </a:lnTo>
                    <a:lnTo>
                      <a:pt x="792" y="1482"/>
                    </a:lnTo>
                    <a:lnTo>
                      <a:pt x="792" y="1482"/>
                    </a:lnTo>
                    <a:lnTo>
                      <a:pt x="792" y="1482"/>
                    </a:lnTo>
                    <a:lnTo>
                      <a:pt x="794" y="1482"/>
                    </a:lnTo>
                    <a:lnTo>
                      <a:pt x="794" y="1482"/>
                    </a:lnTo>
                    <a:lnTo>
                      <a:pt x="794" y="1482"/>
                    </a:lnTo>
                    <a:lnTo>
                      <a:pt x="794" y="1482"/>
                    </a:lnTo>
                    <a:lnTo>
                      <a:pt x="794" y="1482"/>
                    </a:lnTo>
                    <a:lnTo>
                      <a:pt x="794" y="1482"/>
                    </a:lnTo>
                    <a:lnTo>
                      <a:pt x="794" y="1484"/>
                    </a:lnTo>
                    <a:lnTo>
                      <a:pt x="796" y="1484"/>
                    </a:lnTo>
                    <a:lnTo>
                      <a:pt x="796" y="1484"/>
                    </a:lnTo>
                    <a:lnTo>
                      <a:pt x="796" y="1484"/>
                    </a:lnTo>
                    <a:lnTo>
                      <a:pt x="796" y="1484"/>
                    </a:lnTo>
                    <a:lnTo>
                      <a:pt x="796" y="1484"/>
                    </a:lnTo>
                    <a:lnTo>
                      <a:pt x="796" y="1484"/>
                    </a:lnTo>
                    <a:lnTo>
                      <a:pt x="796" y="1484"/>
                    </a:lnTo>
                    <a:lnTo>
                      <a:pt x="798" y="1486"/>
                    </a:lnTo>
                    <a:lnTo>
                      <a:pt x="798" y="1486"/>
                    </a:lnTo>
                    <a:lnTo>
                      <a:pt x="796" y="1486"/>
                    </a:lnTo>
                    <a:lnTo>
                      <a:pt x="794" y="1486"/>
                    </a:lnTo>
                    <a:lnTo>
                      <a:pt x="794" y="1486"/>
                    </a:lnTo>
                    <a:lnTo>
                      <a:pt x="792" y="1484"/>
                    </a:lnTo>
                    <a:lnTo>
                      <a:pt x="792" y="1484"/>
                    </a:lnTo>
                    <a:lnTo>
                      <a:pt x="790" y="1486"/>
                    </a:lnTo>
                    <a:lnTo>
                      <a:pt x="790" y="1486"/>
                    </a:lnTo>
                    <a:lnTo>
                      <a:pt x="790" y="1486"/>
                    </a:lnTo>
                    <a:lnTo>
                      <a:pt x="790" y="1486"/>
                    </a:lnTo>
                    <a:lnTo>
                      <a:pt x="790" y="1488"/>
                    </a:lnTo>
                    <a:lnTo>
                      <a:pt x="790" y="1488"/>
                    </a:lnTo>
                    <a:lnTo>
                      <a:pt x="790" y="1488"/>
                    </a:lnTo>
                    <a:lnTo>
                      <a:pt x="790" y="1488"/>
                    </a:lnTo>
                    <a:lnTo>
                      <a:pt x="790" y="1490"/>
                    </a:lnTo>
                    <a:lnTo>
                      <a:pt x="792" y="1490"/>
                    </a:lnTo>
                    <a:lnTo>
                      <a:pt x="792" y="1490"/>
                    </a:lnTo>
                    <a:lnTo>
                      <a:pt x="792" y="1490"/>
                    </a:lnTo>
                    <a:lnTo>
                      <a:pt x="792" y="1490"/>
                    </a:lnTo>
                    <a:lnTo>
                      <a:pt x="792" y="1490"/>
                    </a:lnTo>
                    <a:lnTo>
                      <a:pt x="792" y="1490"/>
                    </a:lnTo>
                    <a:lnTo>
                      <a:pt x="792" y="1490"/>
                    </a:lnTo>
                    <a:lnTo>
                      <a:pt x="792" y="1490"/>
                    </a:lnTo>
                    <a:lnTo>
                      <a:pt x="794" y="1490"/>
                    </a:lnTo>
                    <a:lnTo>
                      <a:pt x="794" y="1490"/>
                    </a:lnTo>
                    <a:lnTo>
                      <a:pt x="796" y="1490"/>
                    </a:lnTo>
                    <a:lnTo>
                      <a:pt x="796" y="1490"/>
                    </a:lnTo>
                    <a:lnTo>
                      <a:pt x="796" y="1490"/>
                    </a:lnTo>
                    <a:lnTo>
                      <a:pt x="796" y="1490"/>
                    </a:lnTo>
                    <a:lnTo>
                      <a:pt x="796" y="1490"/>
                    </a:lnTo>
                    <a:lnTo>
                      <a:pt x="796" y="1490"/>
                    </a:lnTo>
                    <a:lnTo>
                      <a:pt x="796" y="1492"/>
                    </a:lnTo>
                    <a:lnTo>
                      <a:pt x="796" y="1492"/>
                    </a:lnTo>
                    <a:lnTo>
                      <a:pt x="798" y="1492"/>
                    </a:lnTo>
                    <a:lnTo>
                      <a:pt x="798" y="1492"/>
                    </a:lnTo>
                    <a:lnTo>
                      <a:pt x="800" y="1492"/>
                    </a:lnTo>
                    <a:lnTo>
                      <a:pt x="800" y="1492"/>
                    </a:lnTo>
                    <a:lnTo>
                      <a:pt x="800" y="1492"/>
                    </a:lnTo>
                    <a:lnTo>
                      <a:pt x="800" y="1492"/>
                    </a:lnTo>
                    <a:lnTo>
                      <a:pt x="802" y="1490"/>
                    </a:lnTo>
                    <a:lnTo>
                      <a:pt x="802" y="1490"/>
                    </a:lnTo>
                    <a:lnTo>
                      <a:pt x="802" y="1492"/>
                    </a:lnTo>
                    <a:lnTo>
                      <a:pt x="802" y="1492"/>
                    </a:lnTo>
                    <a:lnTo>
                      <a:pt x="802" y="1494"/>
                    </a:lnTo>
                    <a:lnTo>
                      <a:pt x="802" y="1494"/>
                    </a:lnTo>
                    <a:lnTo>
                      <a:pt x="802" y="1494"/>
                    </a:lnTo>
                    <a:lnTo>
                      <a:pt x="802" y="1494"/>
                    </a:lnTo>
                    <a:lnTo>
                      <a:pt x="804" y="1494"/>
                    </a:lnTo>
                    <a:lnTo>
                      <a:pt x="804" y="1494"/>
                    </a:lnTo>
                    <a:lnTo>
                      <a:pt x="804" y="1494"/>
                    </a:lnTo>
                    <a:lnTo>
                      <a:pt x="804" y="1494"/>
                    </a:lnTo>
                    <a:lnTo>
                      <a:pt x="804" y="1496"/>
                    </a:lnTo>
                    <a:lnTo>
                      <a:pt x="804" y="1496"/>
                    </a:lnTo>
                    <a:lnTo>
                      <a:pt x="804" y="1496"/>
                    </a:lnTo>
                    <a:lnTo>
                      <a:pt x="804" y="1496"/>
                    </a:lnTo>
                    <a:lnTo>
                      <a:pt x="808" y="1498"/>
                    </a:lnTo>
                    <a:lnTo>
                      <a:pt x="808" y="1498"/>
                    </a:lnTo>
                    <a:lnTo>
                      <a:pt x="808" y="1498"/>
                    </a:lnTo>
                    <a:lnTo>
                      <a:pt x="808" y="1498"/>
                    </a:lnTo>
                    <a:lnTo>
                      <a:pt x="808" y="1496"/>
                    </a:lnTo>
                    <a:lnTo>
                      <a:pt x="808" y="1496"/>
                    </a:lnTo>
                    <a:lnTo>
                      <a:pt x="810" y="1498"/>
                    </a:lnTo>
                    <a:lnTo>
                      <a:pt x="810" y="1498"/>
                    </a:lnTo>
                    <a:lnTo>
                      <a:pt x="812" y="1498"/>
                    </a:lnTo>
                    <a:lnTo>
                      <a:pt x="812" y="1498"/>
                    </a:lnTo>
                    <a:lnTo>
                      <a:pt x="812" y="1498"/>
                    </a:lnTo>
                    <a:lnTo>
                      <a:pt x="812" y="1498"/>
                    </a:lnTo>
                    <a:lnTo>
                      <a:pt x="814" y="1498"/>
                    </a:lnTo>
                    <a:lnTo>
                      <a:pt x="814" y="1498"/>
                    </a:lnTo>
                    <a:lnTo>
                      <a:pt x="814" y="1500"/>
                    </a:lnTo>
                    <a:lnTo>
                      <a:pt x="814" y="1500"/>
                    </a:lnTo>
                    <a:lnTo>
                      <a:pt x="816" y="1502"/>
                    </a:lnTo>
                    <a:lnTo>
                      <a:pt x="816" y="1502"/>
                    </a:lnTo>
                    <a:lnTo>
                      <a:pt x="816" y="1502"/>
                    </a:lnTo>
                    <a:lnTo>
                      <a:pt x="816" y="1504"/>
                    </a:lnTo>
                    <a:lnTo>
                      <a:pt x="816" y="1504"/>
                    </a:lnTo>
                    <a:lnTo>
                      <a:pt x="818" y="1502"/>
                    </a:lnTo>
                    <a:lnTo>
                      <a:pt x="818" y="1502"/>
                    </a:lnTo>
                    <a:lnTo>
                      <a:pt x="818" y="1502"/>
                    </a:lnTo>
                    <a:lnTo>
                      <a:pt x="818" y="1502"/>
                    </a:lnTo>
                    <a:lnTo>
                      <a:pt x="818" y="1506"/>
                    </a:lnTo>
                    <a:lnTo>
                      <a:pt x="818" y="1506"/>
                    </a:lnTo>
                    <a:lnTo>
                      <a:pt x="820" y="1504"/>
                    </a:lnTo>
                    <a:lnTo>
                      <a:pt x="820" y="1504"/>
                    </a:lnTo>
                    <a:lnTo>
                      <a:pt x="820" y="1504"/>
                    </a:lnTo>
                    <a:lnTo>
                      <a:pt x="820" y="1504"/>
                    </a:lnTo>
                    <a:lnTo>
                      <a:pt x="822" y="1506"/>
                    </a:lnTo>
                    <a:lnTo>
                      <a:pt x="822" y="1506"/>
                    </a:lnTo>
                    <a:lnTo>
                      <a:pt x="822" y="1506"/>
                    </a:lnTo>
                    <a:lnTo>
                      <a:pt x="822" y="1506"/>
                    </a:lnTo>
                    <a:lnTo>
                      <a:pt x="822" y="1506"/>
                    </a:lnTo>
                    <a:lnTo>
                      <a:pt x="822" y="1506"/>
                    </a:lnTo>
                    <a:lnTo>
                      <a:pt x="822" y="1506"/>
                    </a:lnTo>
                    <a:lnTo>
                      <a:pt x="822" y="1506"/>
                    </a:lnTo>
                    <a:lnTo>
                      <a:pt x="824" y="1506"/>
                    </a:lnTo>
                    <a:lnTo>
                      <a:pt x="824" y="1506"/>
                    </a:lnTo>
                    <a:lnTo>
                      <a:pt x="824" y="1508"/>
                    </a:lnTo>
                    <a:lnTo>
                      <a:pt x="824" y="1508"/>
                    </a:lnTo>
                    <a:lnTo>
                      <a:pt x="824" y="1508"/>
                    </a:lnTo>
                    <a:lnTo>
                      <a:pt x="826" y="1506"/>
                    </a:lnTo>
                    <a:lnTo>
                      <a:pt x="826" y="1506"/>
                    </a:lnTo>
                    <a:lnTo>
                      <a:pt x="826" y="1506"/>
                    </a:lnTo>
                    <a:lnTo>
                      <a:pt x="826" y="1506"/>
                    </a:lnTo>
                    <a:lnTo>
                      <a:pt x="826" y="1506"/>
                    </a:lnTo>
                    <a:lnTo>
                      <a:pt x="826" y="1506"/>
                    </a:lnTo>
                    <a:lnTo>
                      <a:pt x="826" y="1508"/>
                    </a:lnTo>
                    <a:lnTo>
                      <a:pt x="826" y="1508"/>
                    </a:lnTo>
                    <a:lnTo>
                      <a:pt x="828" y="1510"/>
                    </a:lnTo>
                    <a:lnTo>
                      <a:pt x="828" y="1510"/>
                    </a:lnTo>
                    <a:lnTo>
                      <a:pt x="830" y="1508"/>
                    </a:lnTo>
                    <a:lnTo>
                      <a:pt x="830" y="1508"/>
                    </a:lnTo>
                    <a:lnTo>
                      <a:pt x="830" y="1508"/>
                    </a:lnTo>
                    <a:lnTo>
                      <a:pt x="830" y="1508"/>
                    </a:lnTo>
                    <a:lnTo>
                      <a:pt x="830" y="1506"/>
                    </a:lnTo>
                    <a:lnTo>
                      <a:pt x="830" y="1506"/>
                    </a:lnTo>
                    <a:lnTo>
                      <a:pt x="832" y="1508"/>
                    </a:lnTo>
                    <a:lnTo>
                      <a:pt x="832" y="1508"/>
                    </a:lnTo>
                    <a:lnTo>
                      <a:pt x="834" y="1508"/>
                    </a:lnTo>
                    <a:lnTo>
                      <a:pt x="834" y="1508"/>
                    </a:lnTo>
                    <a:lnTo>
                      <a:pt x="838" y="1512"/>
                    </a:lnTo>
                    <a:lnTo>
                      <a:pt x="840" y="1512"/>
                    </a:lnTo>
                    <a:lnTo>
                      <a:pt x="840" y="1512"/>
                    </a:lnTo>
                    <a:lnTo>
                      <a:pt x="840" y="1512"/>
                    </a:lnTo>
                    <a:lnTo>
                      <a:pt x="840" y="1512"/>
                    </a:lnTo>
                    <a:lnTo>
                      <a:pt x="840" y="1510"/>
                    </a:lnTo>
                    <a:lnTo>
                      <a:pt x="840" y="1510"/>
                    </a:lnTo>
                    <a:lnTo>
                      <a:pt x="840" y="1510"/>
                    </a:lnTo>
                    <a:lnTo>
                      <a:pt x="840" y="1510"/>
                    </a:lnTo>
                    <a:lnTo>
                      <a:pt x="840" y="1510"/>
                    </a:lnTo>
                    <a:lnTo>
                      <a:pt x="842" y="1514"/>
                    </a:lnTo>
                    <a:lnTo>
                      <a:pt x="842" y="1514"/>
                    </a:lnTo>
                    <a:lnTo>
                      <a:pt x="844" y="1514"/>
                    </a:lnTo>
                    <a:lnTo>
                      <a:pt x="844" y="1514"/>
                    </a:lnTo>
                    <a:lnTo>
                      <a:pt x="844" y="1512"/>
                    </a:lnTo>
                    <a:lnTo>
                      <a:pt x="844" y="1512"/>
                    </a:lnTo>
                    <a:lnTo>
                      <a:pt x="844" y="1514"/>
                    </a:lnTo>
                    <a:lnTo>
                      <a:pt x="844" y="1514"/>
                    </a:lnTo>
                    <a:lnTo>
                      <a:pt x="848" y="1514"/>
                    </a:lnTo>
                    <a:lnTo>
                      <a:pt x="848" y="1514"/>
                    </a:lnTo>
                    <a:lnTo>
                      <a:pt x="848" y="1514"/>
                    </a:lnTo>
                    <a:lnTo>
                      <a:pt x="848" y="1514"/>
                    </a:lnTo>
                    <a:lnTo>
                      <a:pt x="850" y="1516"/>
                    </a:lnTo>
                    <a:lnTo>
                      <a:pt x="850" y="1516"/>
                    </a:lnTo>
                    <a:lnTo>
                      <a:pt x="852" y="1516"/>
                    </a:lnTo>
                    <a:lnTo>
                      <a:pt x="852" y="1516"/>
                    </a:lnTo>
                    <a:lnTo>
                      <a:pt x="854" y="1516"/>
                    </a:lnTo>
                    <a:lnTo>
                      <a:pt x="854" y="1516"/>
                    </a:lnTo>
                    <a:lnTo>
                      <a:pt x="856" y="1516"/>
                    </a:lnTo>
                    <a:lnTo>
                      <a:pt x="856" y="1516"/>
                    </a:lnTo>
                    <a:lnTo>
                      <a:pt x="856" y="1516"/>
                    </a:lnTo>
                    <a:lnTo>
                      <a:pt x="856" y="1516"/>
                    </a:lnTo>
                    <a:lnTo>
                      <a:pt x="856" y="1516"/>
                    </a:lnTo>
                    <a:lnTo>
                      <a:pt x="856" y="1516"/>
                    </a:lnTo>
                    <a:lnTo>
                      <a:pt x="858" y="1516"/>
                    </a:lnTo>
                    <a:lnTo>
                      <a:pt x="858" y="1516"/>
                    </a:lnTo>
                    <a:lnTo>
                      <a:pt x="858" y="1516"/>
                    </a:lnTo>
                    <a:lnTo>
                      <a:pt x="862" y="1518"/>
                    </a:lnTo>
                    <a:lnTo>
                      <a:pt x="862" y="1518"/>
                    </a:lnTo>
                    <a:lnTo>
                      <a:pt x="862" y="1520"/>
                    </a:lnTo>
                    <a:lnTo>
                      <a:pt x="862" y="1520"/>
                    </a:lnTo>
                    <a:lnTo>
                      <a:pt x="864" y="1520"/>
                    </a:lnTo>
                    <a:lnTo>
                      <a:pt x="864" y="1520"/>
                    </a:lnTo>
                    <a:lnTo>
                      <a:pt x="866" y="1520"/>
                    </a:lnTo>
                    <a:lnTo>
                      <a:pt x="866" y="1520"/>
                    </a:lnTo>
                    <a:lnTo>
                      <a:pt x="868" y="1520"/>
                    </a:lnTo>
                    <a:lnTo>
                      <a:pt x="868" y="1520"/>
                    </a:lnTo>
                    <a:lnTo>
                      <a:pt x="866" y="1518"/>
                    </a:lnTo>
                    <a:lnTo>
                      <a:pt x="866" y="1518"/>
                    </a:lnTo>
                    <a:lnTo>
                      <a:pt x="866" y="1516"/>
                    </a:lnTo>
                    <a:lnTo>
                      <a:pt x="866" y="1516"/>
                    </a:lnTo>
                    <a:lnTo>
                      <a:pt x="868" y="1518"/>
                    </a:lnTo>
                    <a:lnTo>
                      <a:pt x="868" y="1518"/>
                    </a:lnTo>
                    <a:lnTo>
                      <a:pt x="868" y="1520"/>
                    </a:lnTo>
                    <a:lnTo>
                      <a:pt x="868" y="1520"/>
                    </a:lnTo>
                    <a:lnTo>
                      <a:pt x="870" y="1520"/>
                    </a:lnTo>
                    <a:lnTo>
                      <a:pt x="870" y="1520"/>
                    </a:lnTo>
                    <a:lnTo>
                      <a:pt x="870" y="1520"/>
                    </a:lnTo>
                    <a:lnTo>
                      <a:pt x="872" y="1520"/>
                    </a:lnTo>
                    <a:lnTo>
                      <a:pt x="872" y="1520"/>
                    </a:lnTo>
                    <a:lnTo>
                      <a:pt x="872" y="1522"/>
                    </a:lnTo>
                    <a:lnTo>
                      <a:pt x="872" y="1522"/>
                    </a:lnTo>
                    <a:lnTo>
                      <a:pt x="872" y="1522"/>
                    </a:lnTo>
                    <a:lnTo>
                      <a:pt x="872" y="1522"/>
                    </a:lnTo>
                    <a:lnTo>
                      <a:pt x="872" y="1524"/>
                    </a:lnTo>
                    <a:lnTo>
                      <a:pt x="872" y="1524"/>
                    </a:lnTo>
                    <a:lnTo>
                      <a:pt x="874" y="1524"/>
                    </a:lnTo>
                    <a:lnTo>
                      <a:pt x="874" y="1524"/>
                    </a:lnTo>
                    <a:lnTo>
                      <a:pt x="876" y="1522"/>
                    </a:lnTo>
                    <a:lnTo>
                      <a:pt x="876" y="1522"/>
                    </a:lnTo>
                    <a:lnTo>
                      <a:pt x="876" y="1522"/>
                    </a:lnTo>
                    <a:lnTo>
                      <a:pt x="876" y="1522"/>
                    </a:lnTo>
                    <a:lnTo>
                      <a:pt x="876" y="1522"/>
                    </a:lnTo>
                    <a:lnTo>
                      <a:pt x="878" y="1522"/>
                    </a:lnTo>
                    <a:lnTo>
                      <a:pt x="878" y="1522"/>
                    </a:lnTo>
                    <a:lnTo>
                      <a:pt x="876" y="1520"/>
                    </a:lnTo>
                    <a:lnTo>
                      <a:pt x="876" y="1520"/>
                    </a:lnTo>
                    <a:lnTo>
                      <a:pt x="872" y="1518"/>
                    </a:lnTo>
                    <a:lnTo>
                      <a:pt x="872" y="1518"/>
                    </a:lnTo>
                    <a:lnTo>
                      <a:pt x="872" y="1518"/>
                    </a:lnTo>
                    <a:lnTo>
                      <a:pt x="872" y="1518"/>
                    </a:lnTo>
                    <a:lnTo>
                      <a:pt x="872" y="1518"/>
                    </a:lnTo>
                    <a:lnTo>
                      <a:pt x="872" y="1518"/>
                    </a:lnTo>
                    <a:lnTo>
                      <a:pt x="872" y="1516"/>
                    </a:lnTo>
                    <a:lnTo>
                      <a:pt x="872" y="1516"/>
                    </a:lnTo>
                    <a:lnTo>
                      <a:pt x="872" y="1516"/>
                    </a:lnTo>
                    <a:lnTo>
                      <a:pt x="872" y="1516"/>
                    </a:lnTo>
                    <a:lnTo>
                      <a:pt x="874" y="1518"/>
                    </a:lnTo>
                    <a:lnTo>
                      <a:pt x="874" y="1518"/>
                    </a:lnTo>
                    <a:lnTo>
                      <a:pt x="874" y="1518"/>
                    </a:lnTo>
                    <a:lnTo>
                      <a:pt x="874" y="1518"/>
                    </a:lnTo>
                    <a:lnTo>
                      <a:pt x="874" y="1518"/>
                    </a:lnTo>
                    <a:lnTo>
                      <a:pt x="874" y="1518"/>
                    </a:lnTo>
                    <a:lnTo>
                      <a:pt x="876" y="1516"/>
                    </a:lnTo>
                    <a:lnTo>
                      <a:pt x="876" y="1516"/>
                    </a:lnTo>
                    <a:lnTo>
                      <a:pt x="878" y="1514"/>
                    </a:lnTo>
                    <a:lnTo>
                      <a:pt x="878" y="1514"/>
                    </a:lnTo>
                    <a:lnTo>
                      <a:pt x="878" y="1514"/>
                    </a:lnTo>
                    <a:lnTo>
                      <a:pt x="878" y="1514"/>
                    </a:lnTo>
                    <a:lnTo>
                      <a:pt x="878" y="1514"/>
                    </a:lnTo>
                    <a:lnTo>
                      <a:pt x="878" y="1514"/>
                    </a:lnTo>
                    <a:lnTo>
                      <a:pt x="878" y="1514"/>
                    </a:lnTo>
                    <a:lnTo>
                      <a:pt x="878" y="1514"/>
                    </a:lnTo>
                    <a:lnTo>
                      <a:pt x="878" y="1514"/>
                    </a:lnTo>
                    <a:lnTo>
                      <a:pt x="878" y="1514"/>
                    </a:lnTo>
                    <a:lnTo>
                      <a:pt x="878" y="1516"/>
                    </a:lnTo>
                    <a:lnTo>
                      <a:pt x="878" y="1516"/>
                    </a:lnTo>
                    <a:lnTo>
                      <a:pt x="880" y="1516"/>
                    </a:lnTo>
                    <a:lnTo>
                      <a:pt x="880" y="1516"/>
                    </a:lnTo>
                    <a:lnTo>
                      <a:pt x="880" y="1516"/>
                    </a:lnTo>
                    <a:lnTo>
                      <a:pt x="880" y="1516"/>
                    </a:lnTo>
                    <a:lnTo>
                      <a:pt x="880" y="1516"/>
                    </a:lnTo>
                    <a:lnTo>
                      <a:pt x="884" y="1514"/>
                    </a:lnTo>
                    <a:lnTo>
                      <a:pt x="884" y="1514"/>
                    </a:lnTo>
                    <a:lnTo>
                      <a:pt x="884" y="1514"/>
                    </a:lnTo>
                    <a:lnTo>
                      <a:pt x="884" y="1514"/>
                    </a:lnTo>
                    <a:lnTo>
                      <a:pt x="884" y="1512"/>
                    </a:lnTo>
                    <a:lnTo>
                      <a:pt x="884" y="1512"/>
                    </a:lnTo>
                    <a:lnTo>
                      <a:pt x="884" y="1512"/>
                    </a:lnTo>
                    <a:lnTo>
                      <a:pt x="884" y="1512"/>
                    </a:lnTo>
                    <a:lnTo>
                      <a:pt x="888" y="1512"/>
                    </a:lnTo>
                    <a:lnTo>
                      <a:pt x="888" y="1512"/>
                    </a:lnTo>
                    <a:lnTo>
                      <a:pt x="888" y="1510"/>
                    </a:lnTo>
                    <a:lnTo>
                      <a:pt x="888" y="1510"/>
                    </a:lnTo>
                    <a:lnTo>
                      <a:pt x="888" y="1508"/>
                    </a:lnTo>
                    <a:lnTo>
                      <a:pt x="888" y="1508"/>
                    </a:lnTo>
                    <a:lnTo>
                      <a:pt x="888" y="1508"/>
                    </a:lnTo>
                    <a:lnTo>
                      <a:pt x="888" y="1508"/>
                    </a:lnTo>
                    <a:lnTo>
                      <a:pt x="886" y="1506"/>
                    </a:lnTo>
                    <a:lnTo>
                      <a:pt x="886" y="1506"/>
                    </a:lnTo>
                    <a:lnTo>
                      <a:pt x="872" y="1504"/>
                    </a:lnTo>
                    <a:lnTo>
                      <a:pt x="864" y="1500"/>
                    </a:lnTo>
                    <a:lnTo>
                      <a:pt x="854" y="1494"/>
                    </a:lnTo>
                    <a:lnTo>
                      <a:pt x="848" y="1486"/>
                    </a:lnTo>
                    <a:lnTo>
                      <a:pt x="846" y="1480"/>
                    </a:lnTo>
                    <a:lnTo>
                      <a:pt x="846" y="1480"/>
                    </a:lnTo>
                    <a:lnTo>
                      <a:pt x="846" y="1480"/>
                    </a:lnTo>
                    <a:lnTo>
                      <a:pt x="836" y="1472"/>
                    </a:lnTo>
                    <a:lnTo>
                      <a:pt x="832" y="1468"/>
                    </a:lnTo>
                    <a:lnTo>
                      <a:pt x="830" y="1464"/>
                    </a:lnTo>
                    <a:lnTo>
                      <a:pt x="830" y="1464"/>
                    </a:lnTo>
                    <a:lnTo>
                      <a:pt x="832" y="1460"/>
                    </a:lnTo>
                    <a:lnTo>
                      <a:pt x="834" y="1458"/>
                    </a:lnTo>
                    <a:lnTo>
                      <a:pt x="838" y="1456"/>
                    </a:lnTo>
                    <a:lnTo>
                      <a:pt x="838" y="1456"/>
                    </a:lnTo>
                    <a:lnTo>
                      <a:pt x="838" y="1456"/>
                    </a:lnTo>
                    <a:lnTo>
                      <a:pt x="838" y="1456"/>
                    </a:lnTo>
                    <a:lnTo>
                      <a:pt x="840" y="1454"/>
                    </a:lnTo>
                    <a:lnTo>
                      <a:pt x="840" y="1454"/>
                    </a:lnTo>
                    <a:lnTo>
                      <a:pt x="840" y="1450"/>
                    </a:lnTo>
                    <a:lnTo>
                      <a:pt x="838" y="1444"/>
                    </a:lnTo>
                    <a:lnTo>
                      <a:pt x="838" y="1444"/>
                    </a:lnTo>
                    <a:lnTo>
                      <a:pt x="836" y="1442"/>
                    </a:lnTo>
                    <a:lnTo>
                      <a:pt x="838" y="1440"/>
                    </a:lnTo>
                    <a:lnTo>
                      <a:pt x="842" y="1438"/>
                    </a:lnTo>
                    <a:lnTo>
                      <a:pt x="842" y="1438"/>
                    </a:lnTo>
                    <a:lnTo>
                      <a:pt x="846" y="1434"/>
                    </a:lnTo>
                    <a:lnTo>
                      <a:pt x="848" y="1430"/>
                    </a:lnTo>
                    <a:lnTo>
                      <a:pt x="848" y="1430"/>
                    </a:lnTo>
                    <a:lnTo>
                      <a:pt x="848" y="1430"/>
                    </a:lnTo>
                    <a:lnTo>
                      <a:pt x="848" y="1430"/>
                    </a:lnTo>
                    <a:lnTo>
                      <a:pt x="848" y="1424"/>
                    </a:lnTo>
                    <a:lnTo>
                      <a:pt x="846" y="1420"/>
                    </a:lnTo>
                    <a:lnTo>
                      <a:pt x="844" y="1420"/>
                    </a:lnTo>
                    <a:lnTo>
                      <a:pt x="844" y="1420"/>
                    </a:lnTo>
                    <a:lnTo>
                      <a:pt x="832" y="1416"/>
                    </a:lnTo>
                    <a:lnTo>
                      <a:pt x="828" y="1414"/>
                    </a:lnTo>
                    <a:lnTo>
                      <a:pt x="824" y="1412"/>
                    </a:lnTo>
                    <a:lnTo>
                      <a:pt x="824" y="1412"/>
                    </a:lnTo>
                    <a:lnTo>
                      <a:pt x="824" y="1406"/>
                    </a:lnTo>
                    <a:lnTo>
                      <a:pt x="826" y="1402"/>
                    </a:lnTo>
                    <a:lnTo>
                      <a:pt x="826" y="1402"/>
                    </a:lnTo>
                    <a:lnTo>
                      <a:pt x="826" y="1400"/>
                    </a:lnTo>
                    <a:lnTo>
                      <a:pt x="828" y="1398"/>
                    </a:lnTo>
                    <a:lnTo>
                      <a:pt x="828" y="1398"/>
                    </a:lnTo>
                    <a:lnTo>
                      <a:pt x="832" y="1398"/>
                    </a:lnTo>
                    <a:lnTo>
                      <a:pt x="832" y="1398"/>
                    </a:lnTo>
                    <a:lnTo>
                      <a:pt x="834" y="1398"/>
                    </a:lnTo>
                    <a:lnTo>
                      <a:pt x="834" y="1398"/>
                    </a:lnTo>
                    <a:lnTo>
                      <a:pt x="836" y="1398"/>
                    </a:lnTo>
                    <a:lnTo>
                      <a:pt x="838" y="1396"/>
                    </a:lnTo>
                    <a:lnTo>
                      <a:pt x="838" y="1396"/>
                    </a:lnTo>
                    <a:lnTo>
                      <a:pt x="838" y="1392"/>
                    </a:lnTo>
                    <a:lnTo>
                      <a:pt x="838" y="1388"/>
                    </a:lnTo>
                    <a:lnTo>
                      <a:pt x="834" y="1380"/>
                    </a:lnTo>
                    <a:lnTo>
                      <a:pt x="834" y="1380"/>
                    </a:lnTo>
                    <a:lnTo>
                      <a:pt x="834" y="1378"/>
                    </a:lnTo>
                    <a:lnTo>
                      <a:pt x="834" y="1378"/>
                    </a:lnTo>
                    <a:lnTo>
                      <a:pt x="836" y="1376"/>
                    </a:lnTo>
                    <a:lnTo>
                      <a:pt x="840" y="1374"/>
                    </a:lnTo>
                    <a:lnTo>
                      <a:pt x="840" y="1374"/>
                    </a:lnTo>
                    <a:lnTo>
                      <a:pt x="840" y="1374"/>
                    </a:lnTo>
                    <a:lnTo>
                      <a:pt x="840" y="1374"/>
                    </a:lnTo>
                    <a:lnTo>
                      <a:pt x="838" y="1372"/>
                    </a:lnTo>
                    <a:lnTo>
                      <a:pt x="838" y="1372"/>
                    </a:lnTo>
                    <a:lnTo>
                      <a:pt x="834" y="1368"/>
                    </a:lnTo>
                    <a:lnTo>
                      <a:pt x="834" y="1368"/>
                    </a:lnTo>
                    <a:lnTo>
                      <a:pt x="834" y="1368"/>
                    </a:lnTo>
                    <a:lnTo>
                      <a:pt x="834" y="1368"/>
                    </a:lnTo>
                    <a:lnTo>
                      <a:pt x="838" y="1368"/>
                    </a:lnTo>
                    <a:lnTo>
                      <a:pt x="838" y="1368"/>
                    </a:lnTo>
                    <a:lnTo>
                      <a:pt x="840" y="1370"/>
                    </a:lnTo>
                    <a:lnTo>
                      <a:pt x="840" y="1370"/>
                    </a:lnTo>
                    <a:lnTo>
                      <a:pt x="842" y="1372"/>
                    </a:lnTo>
                    <a:lnTo>
                      <a:pt x="842" y="1372"/>
                    </a:lnTo>
                    <a:lnTo>
                      <a:pt x="844" y="1372"/>
                    </a:lnTo>
                    <a:lnTo>
                      <a:pt x="846" y="1372"/>
                    </a:lnTo>
                    <a:lnTo>
                      <a:pt x="846" y="1372"/>
                    </a:lnTo>
                    <a:lnTo>
                      <a:pt x="846" y="1366"/>
                    </a:lnTo>
                    <a:lnTo>
                      <a:pt x="846" y="1366"/>
                    </a:lnTo>
                    <a:lnTo>
                      <a:pt x="846" y="1366"/>
                    </a:lnTo>
                    <a:lnTo>
                      <a:pt x="846" y="1366"/>
                    </a:lnTo>
                    <a:lnTo>
                      <a:pt x="844" y="1362"/>
                    </a:lnTo>
                    <a:lnTo>
                      <a:pt x="842" y="1362"/>
                    </a:lnTo>
                    <a:lnTo>
                      <a:pt x="842" y="1362"/>
                    </a:lnTo>
                    <a:lnTo>
                      <a:pt x="838" y="1362"/>
                    </a:lnTo>
                    <a:lnTo>
                      <a:pt x="838" y="1364"/>
                    </a:lnTo>
                    <a:lnTo>
                      <a:pt x="838" y="1364"/>
                    </a:lnTo>
                    <a:lnTo>
                      <a:pt x="838" y="1364"/>
                    </a:lnTo>
                    <a:lnTo>
                      <a:pt x="838" y="1364"/>
                    </a:lnTo>
                    <a:lnTo>
                      <a:pt x="836" y="1364"/>
                    </a:lnTo>
                    <a:lnTo>
                      <a:pt x="836" y="1364"/>
                    </a:lnTo>
                    <a:lnTo>
                      <a:pt x="836" y="1364"/>
                    </a:lnTo>
                    <a:lnTo>
                      <a:pt x="836" y="1364"/>
                    </a:lnTo>
                    <a:lnTo>
                      <a:pt x="834" y="1362"/>
                    </a:lnTo>
                    <a:lnTo>
                      <a:pt x="834" y="1362"/>
                    </a:lnTo>
                    <a:lnTo>
                      <a:pt x="832" y="1362"/>
                    </a:lnTo>
                    <a:lnTo>
                      <a:pt x="832" y="1362"/>
                    </a:lnTo>
                    <a:lnTo>
                      <a:pt x="832" y="1362"/>
                    </a:lnTo>
                    <a:lnTo>
                      <a:pt x="832" y="1362"/>
                    </a:lnTo>
                    <a:lnTo>
                      <a:pt x="830" y="1362"/>
                    </a:lnTo>
                    <a:lnTo>
                      <a:pt x="830" y="1362"/>
                    </a:lnTo>
                    <a:lnTo>
                      <a:pt x="830" y="1358"/>
                    </a:lnTo>
                    <a:lnTo>
                      <a:pt x="830" y="1358"/>
                    </a:lnTo>
                    <a:lnTo>
                      <a:pt x="828" y="1354"/>
                    </a:lnTo>
                    <a:lnTo>
                      <a:pt x="828" y="1354"/>
                    </a:lnTo>
                    <a:lnTo>
                      <a:pt x="826" y="1352"/>
                    </a:lnTo>
                    <a:lnTo>
                      <a:pt x="826" y="1352"/>
                    </a:lnTo>
                    <a:lnTo>
                      <a:pt x="824" y="1350"/>
                    </a:lnTo>
                    <a:lnTo>
                      <a:pt x="824" y="1346"/>
                    </a:lnTo>
                    <a:lnTo>
                      <a:pt x="824" y="1346"/>
                    </a:lnTo>
                    <a:lnTo>
                      <a:pt x="826" y="1346"/>
                    </a:lnTo>
                    <a:lnTo>
                      <a:pt x="826" y="1346"/>
                    </a:lnTo>
                    <a:lnTo>
                      <a:pt x="832" y="1350"/>
                    </a:lnTo>
                    <a:lnTo>
                      <a:pt x="832" y="1350"/>
                    </a:lnTo>
                    <a:lnTo>
                      <a:pt x="838" y="1352"/>
                    </a:lnTo>
                    <a:lnTo>
                      <a:pt x="838" y="1352"/>
                    </a:lnTo>
                    <a:lnTo>
                      <a:pt x="840" y="1352"/>
                    </a:lnTo>
                    <a:lnTo>
                      <a:pt x="840" y="1352"/>
                    </a:lnTo>
                    <a:lnTo>
                      <a:pt x="846" y="1352"/>
                    </a:lnTo>
                    <a:lnTo>
                      <a:pt x="846" y="1352"/>
                    </a:lnTo>
                    <a:lnTo>
                      <a:pt x="850" y="1350"/>
                    </a:lnTo>
                    <a:lnTo>
                      <a:pt x="852" y="1346"/>
                    </a:lnTo>
                    <a:lnTo>
                      <a:pt x="852" y="1346"/>
                    </a:lnTo>
                    <a:lnTo>
                      <a:pt x="852" y="1344"/>
                    </a:lnTo>
                    <a:lnTo>
                      <a:pt x="850" y="1342"/>
                    </a:lnTo>
                    <a:lnTo>
                      <a:pt x="850" y="1342"/>
                    </a:lnTo>
                    <a:lnTo>
                      <a:pt x="850" y="1342"/>
                    </a:lnTo>
                    <a:lnTo>
                      <a:pt x="850" y="1342"/>
                    </a:lnTo>
                    <a:lnTo>
                      <a:pt x="848" y="1338"/>
                    </a:lnTo>
                    <a:lnTo>
                      <a:pt x="848" y="1336"/>
                    </a:lnTo>
                    <a:lnTo>
                      <a:pt x="848" y="1336"/>
                    </a:lnTo>
                    <a:lnTo>
                      <a:pt x="848" y="1334"/>
                    </a:lnTo>
                    <a:lnTo>
                      <a:pt x="848" y="1334"/>
                    </a:lnTo>
                    <a:lnTo>
                      <a:pt x="850" y="1334"/>
                    </a:lnTo>
                    <a:lnTo>
                      <a:pt x="850" y="1334"/>
                    </a:lnTo>
                    <a:lnTo>
                      <a:pt x="850" y="1332"/>
                    </a:lnTo>
                    <a:lnTo>
                      <a:pt x="848" y="1328"/>
                    </a:lnTo>
                    <a:lnTo>
                      <a:pt x="848" y="1328"/>
                    </a:lnTo>
                    <a:lnTo>
                      <a:pt x="846" y="1326"/>
                    </a:lnTo>
                    <a:lnTo>
                      <a:pt x="844" y="1324"/>
                    </a:lnTo>
                    <a:lnTo>
                      <a:pt x="844" y="1324"/>
                    </a:lnTo>
                    <a:lnTo>
                      <a:pt x="846" y="1324"/>
                    </a:lnTo>
                    <a:lnTo>
                      <a:pt x="846" y="1324"/>
                    </a:lnTo>
                    <a:lnTo>
                      <a:pt x="848" y="1324"/>
                    </a:lnTo>
                    <a:lnTo>
                      <a:pt x="848" y="1324"/>
                    </a:lnTo>
                    <a:lnTo>
                      <a:pt x="850" y="1326"/>
                    </a:lnTo>
                    <a:lnTo>
                      <a:pt x="854" y="1326"/>
                    </a:lnTo>
                    <a:lnTo>
                      <a:pt x="854" y="1326"/>
                    </a:lnTo>
                    <a:lnTo>
                      <a:pt x="856" y="1326"/>
                    </a:lnTo>
                    <a:lnTo>
                      <a:pt x="856" y="1326"/>
                    </a:lnTo>
                    <a:lnTo>
                      <a:pt x="860" y="1326"/>
                    </a:lnTo>
                    <a:lnTo>
                      <a:pt x="860" y="1326"/>
                    </a:lnTo>
                    <a:lnTo>
                      <a:pt x="876" y="1322"/>
                    </a:lnTo>
                    <a:lnTo>
                      <a:pt x="884" y="1320"/>
                    </a:lnTo>
                    <a:lnTo>
                      <a:pt x="890" y="1316"/>
                    </a:lnTo>
                    <a:lnTo>
                      <a:pt x="890" y="1316"/>
                    </a:lnTo>
                    <a:lnTo>
                      <a:pt x="890" y="1310"/>
                    </a:lnTo>
                    <a:lnTo>
                      <a:pt x="890" y="1310"/>
                    </a:lnTo>
                    <a:lnTo>
                      <a:pt x="890" y="1308"/>
                    </a:lnTo>
                    <a:lnTo>
                      <a:pt x="890" y="1308"/>
                    </a:lnTo>
                    <a:lnTo>
                      <a:pt x="894" y="1304"/>
                    </a:lnTo>
                    <a:lnTo>
                      <a:pt x="894" y="1298"/>
                    </a:lnTo>
                    <a:lnTo>
                      <a:pt x="894" y="1298"/>
                    </a:lnTo>
                    <a:lnTo>
                      <a:pt x="894" y="1296"/>
                    </a:lnTo>
                    <a:lnTo>
                      <a:pt x="894" y="1296"/>
                    </a:lnTo>
                    <a:lnTo>
                      <a:pt x="894" y="1294"/>
                    </a:lnTo>
                    <a:lnTo>
                      <a:pt x="892" y="1292"/>
                    </a:lnTo>
                    <a:lnTo>
                      <a:pt x="892" y="1292"/>
                    </a:lnTo>
                    <a:lnTo>
                      <a:pt x="888" y="1290"/>
                    </a:lnTo>
                    <a:lnTo>
                      <a:pt x="884" y="1288"/>
                    </a:lnTo>
                    <a:lnTo>
                      <a:pt x="884" y="1288"/>
                    </a:lnTo>
                    <a:lnTo>
                      <a:pt x="884" y="1284"/>
                    </a:lnTo>
                    <a:lnTo>
                      <a:pt x="884" y="1284"/>
                    </a:lnTo>
                    <a:lnTo>
                      <a:pt x="886" y="1282"/>
                    </a:lnTo>
                    <a:lnTo>
                      <a:pt x="886" y="1280"/>
                    </a:lnTo>
                    <a:lnTo>
                      <a:pt x="886" y="1280"/>
                    </a:lnTo>
                    <a:lnTo>
                      <a:pt x="880" y="1278"/>
                    </a:lnTo>
                    <a:lnTo>
                      <a:pt x="880" y="1278"/>
                    </a:lnTo>
                    <a:lnTo>
                      <a:pt x="874" y="1274"/>
                    </a:lnTo>
                    <a:lnTo>
                      <a:pt x="870" y="1270"/>
                    </a:lnTo>
                    <a:lnTo>
                      <a:pt x="870" y="1270"/>
                    </a:lnTo>
                    <a:lnTo>
                      <a:pt x="870" y="1270"/>
                    </a:lnTo>
                    <a:lnTo>
                      <a:pt x="870" y="1270"/>
                    </a:lnTo>
                    <a:lnTo>
                      <a:pt x="872" y="1268"/>
                    </a:lnTo>
                    <a:lnTo>
                      <a:pt x="872" y="1268"/>
                    </a:lnTo>
                    <a:lnTo>
                      <a:pt x="874" y="1270"/>
                    </a:lnTo>
                    <a:lnTo>
                      <a:pt x="876" y="1270"/>
                    </a:lnTo>
                    <a:lnTo>
                      <a:pt x="876" y="1270"/>
                    </a:lnTo>
                    <a:lnTo>
                      <a:pt x="876" y="1270"/>
                    </a:lnTo>
                    <a:lnTo>
                      <a:pt x="882" y="1272"/>
                    </a:lnTo>
                    <a:lnTo>
                      <a:pt x="882" y="1272"/>
                    </a:lnTo>
                    <a:lnTo>
                      <a:pt x="886" y="1274"/>
                    </a:lnTo>
                    <a:lnTo>
                      <a:pt x="886" y="1274"/>
                    </a:lnTo>
                    <a:lnTo>
                      <a:pt x="888" y="1276"/>
                    </a:lnTo>
                    <a:lnTo>
                      <a:pt x="892" y="1276"/>
                    </a:lnTo>
                    <a:lnTo>
                      <a:pt x="892" y="1276"/>
                    </a:lnTo>
                    <a:lnTo>
                      <a:pt x="898" y="1276"/>
                    </a:lnTo>
                    <a:lnTo>
                      <a:pt x="898" y="1276"/>
                    </a:lnTo>
                    <a:lnTo>
                      <a:pt x="900" y="1276"/>
                    </a:lnTo>
                    <a:lnTo>
                      <a:pt x="900" y="1276"/>
                    </a:lnTo>
                    <a:lnTo>
                      <a:pt x="902" y="1276"/>
                    </a:lnTo>
                    <a:lnTo>
                      <a:pt x="902" y="1276"/>
                    </a:lnTo>
                    <a:lnTo>
                      <a:pt x="902" y="1278"/>
                    </a:lnTo>
                    <a:lnTo>
                      <a:pt x="906" y="1278"/>
                    </a:lnTo>
                    <a:lnTo>
                      <a:pt x="906" y="1278"/>
                    </a:lnTo>
                    <a:lnTo>
                      <a:pt x="912" y="1276"/>
                    </a:lnTo>
                    <a:lnTo>
                      <a:pt x="916" y="1272"/>
                    </a:lnTo>
                    <a:lnTo>
                      <a:pt x="916" y="1272"/>
                    </a:lnTo>
                    <a:lnTo>
                      <a:pt x="916" y="1268"/>
                    </a:lnTo>
                    <a:lnTo>
                      <a:pt x="916" y="1268"/>
                    </a:lnTo>
                    <a:lnTo>
                      <a:pt x="918" y="1266"/>
                    </a:lnTo>
                    <a:lnTo>
                      <a:pt x="918" y="1264"/>
                    </a:lnTo>
                    <a:lnTo>
                      <a:pt x="918" y="1264"/>
                    </a:lnTo>
                    <a:lnTo>
                      <a:pt x="922" y="1262"/>
                    </a:lnTo>
                    <a:lnTo>
                      <a:pt x="924" y="1258"/>
                    </a:lnTo>
                    <a:lnTo>
                      <a:pt x="924" y="1258"/>
                    </a:lnTo>
                    <a:lnTo>
                      <a:pt x="924" y="1258"/>
                    </a:lnTo>
                    <a:lnTo>
                      <a:pt x="926" y="1252"/>
                    </a:lnTo>
                    <a:lnTo>
                      <a:pt x="926" y="1252"/>
                    </a:lnTo>
                    <a:lnTo>
                      <a:pt x="926" y="1248"/>
                    </a:lnTo>
                    <a:lnTo>
                      <a:pt x="926" y="1246"/>
                    </a:lnTo>
                    <a:lnTo>
                      <a:pt x="926" y="1246"/>
                    </a:lnTo>
                    <a:lnTo>
                      <a:pt x="930" y="1242"/>
                    </a:lnTo>
                    <a:lnTo>
                      <a:pt x="930" y="1238"/>
                    </a:lnTo>
                    <a:lnTo>
                      <a:pt x="930" y="1238"/>
                    </a:lnTo>
                    <a:lnTo>
                      <a:pt x="930" y="1238"/>
                    </a:lnTo>
                    <a:lnTo>
                      <a:pt x="930" y="1238"/>
                    </a:lnTo>
                    <a:lnTo>
                      <a:pt x="928" y="1238"/>
                    </a:lnTo>
                    <a:lnTo>
                      <a:pt x="928" y="1238"/>
                    </a:lnTo>
                    <a:lnTo>
                      <a:pt x="928" y="1238"/>
                    </a:lnTo>
                    <a:lnTo>
                      <a:pt x="928" y="1238"/>
                    </a:lnTo>
                    <a:lnTo>
                      <a:pt x="926" y="1238"/>
                    </a:lnTo>
                    <a:lnTo>
                      <a:pt x="926" y="1238"/>
                    </a:lnTo>
                    <a:lnTo>
                      <a:pt x="928" y="1234"/>
                    </a:lnTo>
                    <a:lnTo>
                      <a:pt x="928" y="1234"/>
                    </a:lnTo>
                    <a:lnTo>
                      <a:pt x="930" y="1232"/>
                    </a:lnTo>
                    <a:lnTo>
                      <a:pt x="930" y="1232"/>
                    </a:lnTo>
                    <a:lnTo>
                      <a:pt x="932" y="1228"/>
                    </a:lnTo>
                    <a:lnTo>
                      <a:pt x="932" y="1228"/>
                    </a:lnTo>
                    <a:lnTo>
                      <a:pt x="934" y="1224"/>
                    </a:lnTo>
                    <a:lnTo>
                      <a:pt x="934" y="1224"/>
                    </a:lnTo>
                    <a:lnTo>
                      <a:pt x="934" y="1222"/>
                    </a:lnTo>
                    <a:lnTo>
                      <a:pt x="934" y="1222"/>
                    </a:lnTo>
                    <a:lnTo>
                      <a:pt x="934" y="1222"/>
                    </a:lnTo>
                    <a:lnTo>
                      <a:pt x="938" y="1220"/>
                    </a:lnTo>
                    <a:lnTo>
                      <a:pt x="938" y="1220"/>
                    </a:lnTo>
                    <a:lnTo>
                      <a:pt x="938" y="1222"/>
                    </a:lnTo>
                    <a:lnTo>
                      <a:pt x="938" y="1222"/>
                    </a:lnTo>
                    <a:lnTo>
                      <a:pt x="938" y="1224"/>
                    </a:lnTo>
                    <a:lnTo>
                      <a:pt x="938" y="1224"/>
                    </a:lnTo>
                    <a:lnTo>
                      <a:pt x="938" y="1226"/>
                    </a:lnTo>
                    <a:lnTo>
                      <a:pt x="938" y="1226"/>
                    </a:lnTo>
                    <a:lnTo>
                      <a:pt x="936" y="1230"/>
                    </a:lnTo>
                    <a:lnTo>
                      <a:pt x="936" y="1230"/>
                    </a:lnTo>
                    <a:lnTo>
                      <a:pt x="934" y="1230"/>
                    </a:lnTo>
                    <a:lnTo>
                      <a:pt x="934" y="1230"/>
                    </a:lnTo>
                    <a:lnTo>
                      <a:pt x="934" y="1234"/>
                    </a:lnTo>
                    <a:lnTo>
                      <a:pt x="934" y="1236"/>
                    </a:lnTo>
                    <a:lnTo>
                      <a:pt x="934" y="1236"/>
                    </a:lnTo>
                    <a:lnTo>
                      <a:pt x="936" y="1236"/>
                    </a:lnTo>
                    <a:lnTo>
                      <a:pt x="936" y="1236"/>
                    </a:lnTo>
                    <a:lnTo>
                      <a:pt x="938" y="1234"/>
                    </a:lnTo>
                    <a:lnTo>
                      <a:pt x="938" y="1234"/>
                    </a:lnTo>
                    <a:lnTo>
                      <a:pt x="938" y="1234"/>
                    </a:lnTo>
                    <a:lnTo>
                      <a:pt x="940" y="1230"/>
                    </a:lnTo>
                    <a:lnTo>
                      <a:pt x="940" y="1230"/>
                    </a:lnTo>
                    <a:lnTo>
                      <a:pt x="940" y="1228"/>
                    </a:lnTo>
                    <a:lnTo>
                      <a:pt x="940" y="1228"/>
                    </a:lnTo>
                    <a:lnTo>
                      <a:pt x="942" y="1226"/>
                    </a:lnTo>
                    <a:lnTo>
                      <a:pt x="942" y="1226"/>
                    </a:lnTo>
                    <a:lnTo>
                      <a:pt x="944" y="1222"/>
                    </a:lnTo>
                    <a:lnTo>
                      <a:pt x="944" y="1222"/>
                    </a:lnTo>
                    <a:lnTo>
                      <a:pt x="942" y="1220"/>
                    </a:lnTo>
                    <a:lnTo>
                      <a:pt x="942" y="1220"/>
                    </a:lnTo>
                    <a:lnTo>
                      <a:pt x="942" y="1216"/>
                    </a:lnTo>
                    <a:lnTo>
                      <a:pt x="942" y="1216"/>
                    </a:lnTo>
                    <a:lnTo>
                      <a:pt x="944" y="1216"/>
                    </a:lnTo>
                    <a:lnTo>
                      <a:pt x="944" y="1216"/>
                    </a:lnTo>
                    <a:lnTo>
                      <a:pt x="946" y="1210"/>
                    </a:lnTo>
                    <a:lnTo>
                      <a:pt x="946" y="1210"/>
                    </a:lnTo>
                    <a:lnTo>
                      <a:pt x="948" y="1206"/>
                    </a:lnTo>
                    <a:lnTo>
                      <a:pt x="948" y="1206"/>
                    </a:lnTo>
                    <a:lnTo>
                      <a:pt x="954" y="1202"/>
                    </a:lnTo>
                    <a:lnTo>
                      <a:pt x="954" y="1202"/>
                    </a:lnTo>
                    <a:lnTo>
                      <a:pt x="956" y="1200"/>
                    </a:lnTo>
                    <a:lnTo>
                      <a:pt x="956" y="1194"/>
                    </a:lnTo>
                    <a:lnTo>
                      <a:pt x="956" y="1194"/>
                    </a:lnTo>
                    <a:lnTo>
                      <a:pt x="956" y="1190"/>
                    </a:lnTo>
                    <a:lnTo>
                      <a:pt x="956" y="1190"/>
                    </a:lnTo>
                    <a:lnTo>
                      <a:pt x="958" y="1188"/>
                    </a:lnTo>
                    <a:lnTo>
                      <a:pt x="958" y="1186"/>
                    </a:lnTo>
                    <a:lnTo>
                      <a:pt x="958" y="1186"/>
                    </a:lnTo>
                    <a:lnTo>
                      <a:pt x="954" y="1178"/>
                    </a:lnTo>
                    <a:lnTo>
                      <a:pt x="954" y="1178"/>
                    </a:lnTo>
                    <a:lnTo>
                      <a:pt x="954" y="1174"/>
                    </a:lnTo>
                    <a:lnTo>
                      <a:pt x="954" y="1174"/>
                    </a:lnTo>
                    <a:lnTo>
                      <a:pt x="954" y="1172"/>
                    </a:lnTo>
                    <a:lnTo>
                      <a:pt x="954" y="1172"/>
                    </a:lnTo>
                    <a:lnTo>
                      <a:pt x="954" y="1168"/>
                    </a:lnTo>
                    <a:lnTo>
                      <a:pt x="954" y="1168"/>
                    </a:lnTo>
                    <a:lnTo>
                      <a:pt x="954" y="1166"/>
                    </a:lnTo>
                    <a:lnTo>
                      <a:pt x="954" y="1164"/>
                    </a:lnTo>
                    <a:lnTo>
                      <a:pt x="954" y="1164"/>
                    </a:lnTo>
                    <a:lnTo>
                      <a:pt x="956" y="1162"/>
                    </a:lnTo>
                    <a:lnTo>
                      <a:pt x="956" y="1162"/>
                    </a:lnTo>
                    <a:lnTo>
                      <a:pt x="958" y="1160"/>
                    </a:lnTo>
                    <a:lnTo>
                      <a:pt x="958" y="1160"/>
                    </a:lnTo>
                    <a:lnTo>
                      <a:pt x="958" y="1160"/>
                    </a:lnTo>
                    <a:lnTo>
                      <a:pt x="958" y="1160"/>
                    </a:lnTo>
                    <a:lnTo>
                      <a:pt x="958" y="1158"/>
                    </a:lnTo>
                    <a:lnTo>
                      <a:pt x="960" y="1156"/>
                    </a:lnTo>
                    <a:lnTo>
                      <a:pt x="960" y="1156"/>
                    </a:lnTo>
                    <a:lnTo>
                      <a:pt x="962" y="1154"/>
                    </a:lnTo>
                    <a:lnTo>
                      <a:pt x="962" y="1154"/>
                    </a:lnTo>
                    <a:lnTo>
                      <a:pt x="966" y="1150"/>
                    </a:lnTo>
                    <a:lnTo>
                      <a:pt x="966" y="1150"/>
                    </a:lnTo>
                    <a:lnTo>
                      <a:pt x="970" y="1148"/>
                    </a:lnTo>
                    <a:lnTo>
                      <a:pt x="970" y="1148"/>
                    </a:lnTo>
                    <a:lnTo>
                      <a:pt x="972" y="1146"/>
                    </a:lnTo>
                    <a:lnTo>
                      <a:pt x="972" y="1146"/>
                    </a:lnTo>
                    <a:lnTo>
                      <a:pt x="972" y="1146"/>
                    </a:lnTo>
                    <a:lnTo>
                      <a:pt x="972" y="1146"/>
                    </a:lnTo>
                    <a:lnTo>
                      <a:pt x="976" y="1144"/>
                    </a:lnTo>
                    <a:lnTo>
                      <a:pt x="976" y="1144"/>
                    </a:lnTo>
                    <a:lnTo>
                      <a:pt x="980" y="1146"/>
                    </a:lnTo>
                    <a:lnTo>
                      <a:pt x="980" y="1146"/>
                    </a:lnTo>
                    <a:lnTo>
                      <a:pt x="982" y="1146"/>
                    </a:lnTo>
                    <a:lnTo>
                      <a:pt x="982" y="1146"/>
                    </a:lnTo>
                    <a:lnTo>
                      <a:pt x="984" y="1146"/>
                    </a:lnTo>
                    <a:lnTo>
                      <a:pt x="984" y="1146"/>
                    </a:lnTo>
                    <a:lnTo>
                      <a:pt x="984" y="1144"/>
                    </a:lnTo>
                    <a:lnTo>
                      <a:pt x="982" y="1142"/>
                    </a:lnTo>
                    <a:lnTo>
                      <a:pt x="982" y="1142"/>
                    </a:lnTo>
                    <a:lnTo>
                      <a:pt x="982" y="1142"/>
                    </a:lnTo>
                    <a:lnTo>
                      <a:pt x="982" y="1142"/>
                    </a:lnTo>
                    <a:lnTo>
                      <a:pt x="984" y="1140"/>
                    </a:lnTo>
                    <a:lnTo>
                      <a:pt x="984" y="1140"/>
                    </a:lnTo>
                    <a:lnTo>
                      <a:pt x="986" y="1140"/>
                    </a:lnTo>
                    <a:lnTo>
                      <a:pt x="986" y="1140"/>
                    </a:lnTo>
                    <a:lnTo>
                      <a:pt x="986" y="1140"/>
                    </a:lnTo>
                    <a:lnTo>
                      <a:pt x="986" y="1140"/>
                    </a:lnTo>
                    <a:lnTo>
                      <a:pt x="988" y="1138"/>
                    </a:lnTo>
                    <a:lnTo>
                      <a:pt x="988" y="1138"/>
                    </a:lnTo>
                    <a:lnTo>
                      <a:pt x="990" y="1136"/>
                    </a:lnTo>
                    <a:lnTo>
                      <a:pt x="990" y="1136"/>
                    </a:lnTo>
                    <a:lnTo>
                      <a:pt x="992" y="1134"/>
                    </a:lnTo>
                    <a:lnTo>
                      <a:pt x="992" y="1134"/>
                    </a:lnTo>
                    <a:lnTo>
                      <a:pt x="994" y="1134"/>
                    </a:lnTo>
                    <a:lnTo>
                      <a:pt x="994" y="1134"/>
                    </a:lnTo>
                    <a:lnTo>
                      <a:pt x="996" y="1134"/>
                    </a:lnTo>
                    <a:lnTo>
                      <a:pt x="996" y="1134"/>
                    </a:lnTo>
                    <a:lnTo>
                      <a:pt x="998" y="1134"/>
                    </a:lnTo>
                    <a:lnTo>
                      <a:pt x="998" y="1134"/>
                    </a:lnTo>
                    <a:lnTo>
                      <a:pt x="1002" y="1134"/>
                    </a:lnTo>
                    <a:lnTo>
                      <a:pt x="1002" y="1134"/>
                    </a:lnTo>
                    <a:lnTo>
                      <a:pt x="1008" y="1134"/>
                    </a:lnTo>
                    <a:lnTo>
                      <a:pt x="1008" y="1134"/>
                    </a:lnTo>
                    <a:lnTo>
                      <a:pt x="1012" y="1134"/>
                    </a:lnTo>
                    <a:lnTo>
                      <a:pt x="1012" y="1134"/>
                    </a:lnTo>
                    <a:lnTo>
                      <a:pt x="1016" y="1134"/>
                    </a:lnTo>
                    <a:lnTo>
                      <a:pt x="1016" y="1134"/>
                    </a:lnTo>
                    <a:lnTo>
                      <a:pt x="1018" y="1132"/>
                    </a:lnTo>
                    <a:lnTo>
                      <a:pt x="1018" y="1130"/>
                    </a:lnTo>
                    <a:lnTo>
                      <a:pt x="1018" y="1130"/>
                    </a:lnTo>
                    <a:lnTo>
                      <a:pt x="1018" y="1128"/>
                    </a:lnTo>
                    <a:lnTo>
                      <a:pt x="1018" y="1128"/>
                    </a:lnTo>
                    <a:lnTo>
                      <a:pt x="1020" y="1126"/>
                    </a:lnTo>
                    <a:lnTo>
                      <a:pt x="1020" y="1126"/>
                    </a:lnTo>
                    <a:lnTo>
                      <a:pt x="1026" y="1122"/>
                    </a:lnTo>
                    <a:lnTo>
                      <a:pt x="1026" y="1122"/>
                    </a:lnTo>
                    <a:lnTo>
                      <a:pt x="1026" y="1120"/>
                    </a:lnTo>
                    <a:lnTo>
                      <a:pt x="1026" y="1118"/>
                    </a:lnTo>
                    <a:lnTo>
                      <a:pt x="1026" y="1118"/>
                    </a:lnTo>
                    <a:lnTo>
                      <a:pt x="1026" y="1114"/>
                    </a:lnTo>
                    <a:lnTo>
                      <a:pt x="1026" y="1114"/>
                    </a:lnTo>
                    <a:lnTo>
                      <a:pt x="1026" y="1112"/>
                    </a:lnTo>
                    <a:lnTo>
                      <a:pt x="1026" y="1112"/>
                    </a:lnTo>
                    <a:lnTo>
                      <a:pt x="1026" y="1108"/>
                    </a:lnTo>
                    <a:lnTo>
                      <a:pt x="1026" y="1108"/>
                    </a:lnTo>
                    <a:lnTo>
                      <a:pt x="1030" y="1106"/>
                    </a:lnTo>
                    <a:lnTo>
                      <a:pt x="1032" y="1104"/>
                    </a:lnTo>
                    <a:lnTo>
                      <a:pt x="1032" y="1104"/>
                    </a:lnTo>
                    <a:lnTo>
                      <a:pt x="1032" y="1102"/>
                    </a:lnTo>
                    <a:lnTo>
                      <a:pt x="1032" y="1102"/>
                    </a:lnTo>
                    <a:lnTo>
                      <a:pt x="1034" y="1096"/>
                    </a:lnTo>
                    <a:lnTo>
                      <a:pt x="1034" y="1096"/>
                    </a:lnTo>
                    <a:lnTo>
                      <a:pt x="1036" y="1094"/>
                    </a:lnTo>
                    <a:lnTo>
                      <a:pt x="1036" y="1094"/>
                    </a:lnTo>
                    <a:lnTo>
                      <a:pt x="1036" y="1094"/>
                    </a:lnTo>
                    <a:lnTo>
                      <a:pt x="1038" y="1092"/>
                    </a:lnTo>
                    <a:lnTo>
                      <a:pt x="1038" y="1092"/>
                    </a:lnTo>
                    <a:lnTo>
                      <a:pt x="1036" y="1088"/>
                    </a:lnTo>
                    <a:lnTo>
                      <a:pt x="1036" y="1088"/>
                    </a:lnTo>
                    <a:lnTo>
                      <a:pt x="1036" y="1080"/>
                    </a:lnTo>
                    <a:lnTo>
                      <a:pt x="1036" y="1080"/>
                    </a:lnTo>
                    <a:lnTo>
                      <a:pt x="1038" y="1076"/>
                    </a:lnTo>
                    <a:lnTo>
                      <a:pt x="1040" y="1072"/>
                    </a:lnTo>
                    <a:lnTo>
                      <a:pt x="1040" y="1072"/>
                    </a:lnTo>
                    <a:lnTo>
                      <a:pt x="1042" y="1068"/>
                    </a:lnTo>
                    <a:lnTo>
                      <a:pt x="1042" y="1064"/>
                    </a:lnTo>
                    <a:lnTo>
                      <a:pt x="1042" y="1064"/>
                    </a:lnTo>
                    <a:lnTo>
                      <a:pt x="1040" y="1062"/>
                    </a:lnTo>
                    <a:lnTo>
                      <a:pt x="1040" y="1062"/>
                    </a:lnTo>
                    <a:lnTo>
                      <a:pt x="1042" y="1050"/>
                    </a:lnTo>
                    <a:lnTo>
                      <a:pt x="1044" y="1048"/>
                    </a:lnTo>
                    <a:lnTo>
                      <a:pt x="1044" y="1048"/>
                    </a:lnTo>
                    <a:lnTo>
                      <a:pt x="1042" y="1042"/>
                    </a:lnTo>
                    <a:lnTo>
                      <a:pt x="1042" y="1042"/>
                    </a:lnTo>
                    <a:lnTo>
                      <a:pt x="1042" y="1036"/>
                    </a:lnTo>
                    <a:lnTo>
                      <a:pt x="1042" y="1036"/>
                    </a:lnTo>
                    <a:lnTo>
                      <a:pt x="1040" y="1026"/>
                    </a:lnTo>
                    <a:lnTo>
                      <a:pt x="1040" y="1026"/>
                    </a:lnTo>
                    <a:lnTo>
                      <a:pt x="1040" y="1026"/>
                    </a:lnTo>
                    <a:lnTo>
                      <a:pt x="1040" y="1022"/>
                    </a:lnTo>
                    <a:lnTo>
                      <a:pt x="1040" y="1022"/>
                    </a:lnTo>
                    <a:lnTo>
                      <a:pt x="1040" y="1016"/>
                    </a:lnTo>
                    <a:lnTo>
                      <a:pt x="1040" y="1016"/>
                    </a:lnTo>
                    <a:lnTo>
                      <a:pt x="1042" y="1016"/>
                    </a:lnTo>
                    <a:lnTo>
                      <a:pt x="1042" y="1016"/>
                    </a:lnTo>
                    <a:lnTo>
                      <a:pt x="1044" y="1014"/>
                    </a:lnTo>
                    <a:lnTo>
                      <a:pt x="1044" y="1014"/>
                    </a:lnTo>
                    <a:lnTo>
                      <a:pt x="1046" y="1012"/>
                    </a:lnTo>
                    <a:lnTo>
                      <a:pt x="1048" y="1010"/>
                    </a:lnTo>
                    <a:lnTo>
                      <a:pt x="1048" y="1010"/>
                    </a:lnTo>
                    <a:lnTo>
                      <a:pt x="1050" y="1008"/>
                    </a:lnTo>
                    <a:lnTo>
                      <a:pt x="1050" y="1008"/>
                    </a:lnTo>
                    <a:lnTo>
                      <a:pt x="1054" y="1002"/>
                    </a:lnTo>
                    <a:lnTo>
                      <a:pt x="1056" y="996"/>
                    </a:lnTo>
                    <a:lnTo>
                      <a:pt x="1056" y="996"/>
                    </a:lnTo>
                    <a:lnTo>
                      <a:pt x="1058" y="990"/>
                    </a:lnTo>
                    <a:lnTo>
                      <a:pt x="1062" y="986"/>
                    </a:lnTo>
                    <a:lnTo>
                      <a:pt x="1062" y="986"/>
                    </a:lnTo>
                    <a:lnTo>
                      <a:pt x="1068" y="978"/>
                    </a:lnTo>
                    <a:lnTo>
                      <a:pt x="1076" y="968"/>
                    </a:lnTo>
                    <a:lnTo>
                      <a:pt x="1076" y="968"/>
                    </a:lnTo>
                    <a:lnTo>
                      <a:pt x="1080" y="958"/>
                    </a:lnTo>
                    <a:lnTo>
                      <a:pt x="1082" y="950"/>
                    </a:lnTo>
                    <a:lnTo>
                      <a:pt x="1082" y="944"/>
                    </a:lnTo>
                    <a:lnTo>
                      <a:pt x="1082" y="944"/>
                    </a:lnTo>
                    <a:lnTo>
                      <a:pt x="1078" y="930"/>
                    </a:lnTo>
                    <a:lnTo>
                      <a:pt x="1076" y="922"/>
                    </a:lnTo>
                    <a:lnTo>
                      <a:pt x="1072" y="918"/>
                    </a:lnTo>
                    <a:lnTo>
                      <a:pt x="1072" y="918"/>
                    </a:lnTo>
                    <a:close/>
                    <a:moveTo>
                      <a:pt x="926" y="220"/>
                    </a:moveTo>
                    <a:lnTo>
                      <a:pt x="926" y="220"/>
                    </a:lnTo>
                    <a:lnTo>
                      <a:pt x="930" y="218"/>
                    </a:lnTo>
                    <a:lnTo>
                      <a:pt x="930" y="218"/>
                    </a:lnTo>
                    <a:lnTo>
                      <a:pt x="932" y="216"/>
                    </a:lnTo>
                    <a:lnTo>
                      <a:pt x="932" y="216"/>
                    </a:lnTo>
                    <a:lnTo>
                      <a:pt x="932" y="216"/>
                    </a:lnTo>
                    <a:lnTo>
                      <a:pt x="932" y="216"/>
                    </a:lnTo>
                    <a:lnTo>
                      <a:pt x="934" y="216"/>
                    </a:lnTo>
                    <a:lnTo>
                      <a:pt x="934" y="216"/>
                    </a:lnTo>
                    <a:lnTo>
                      <a:pt x="934" y="216"/>
                    </a:lnTo>
                    <a:lnTo>
                      <a:pt x="934" y="216"/>
                    </a:lnTo>
                    <a:lnTo>
                      <a:pt x="934" y="216"/>
                    </a:lnTo>
                    <a:lnTo>
                      <a:pt x="934" y="218"/>
                    </a:lnTo>
                    <a:lnTo>
                      <a:pt x="934" y="218"/>
                    </a:lnTo>
                    <a:lnTo>
                      <a:pt x="936" y="216"/>
                    </a:lnTo>
                    <a:lnTo>
                      <a:pt x="936" y="216"/>
                    </a:lnTo>
                    <a:lnTo>
                      <a:pt x="936" y="216"/>
                    </a:lnTo>
                    <a:lnTo>
                      <a:pt x="936" y="216"/>
                    </a:lnTo>
                    <a:lnTo>
                      <a:pt x="936" y="216"/>
                    </a:lnTo>
                    <a:lnTo>
                      <a:pt x="936" y="216"/>
                    </a:lnTo>
                    <a:lnTo>
                      <a:pt x="936" y="218"/>
                    </a:lnTo>
                    <a:lnTo>
                      <a:pt x="936" y="218"/>
                    </a:lnTo>
                    <a:lnTo>
                      <a:pt x="932" y="218"/>
                    </a:lnTo>
                    <a:lnTo>
                      <a:pt x="932" y="218"/>
                    </a:lnTo>
                    <a:lnTo>
                      <a:pt x="930" y="218"/>
                    </a:lnTo>
                    <a:lnTo>
                      <a:pt x="928" y="220"/>
                    </a:lnTo>
                    <a:lnTo>
                      <a:pt x="928" y="220"/>
                    </a:lnTo>
                    <a:lnTo>
                      <a:pt x="928" y="220"/>
                    </a:lnTo>
                    <a:lnTo>
                      <a:pt x="928" y="220"/>
                    </a:lnTo>
                    <a:lnTo>
                      <a:pt x="928" y="222"/>
                    </a:lnTo>
                    <a:lnTo>
                      <a:pt x="928" y="222"/>
                    </a:lnTo>
                    <a:lnTo>
                      <a:pt x="926" y="220"/>
                    </a:lnTo>
                    <a:lnTo>
                      <a:pt x="926" y="220"/>
                    </a:lnTo>
                    <a:lnTo>
                      <a:pt x="924" y="220"/>
                    </a:lnTo>
                    <a:lnTo>
                      <a:pt x="924" y="220"/>
                    </a:lnTo>
                    <a:lnTo>
                      <a:pt x="926" y="220"/>
                    </a:lnTo>
                    <a:lnTo>
                      <a:pt x="926" y="220"/>
                    </a:lnTo>
                    <a:close/>
                    <a:moveTo>
                      <a:pt x="888" y="108"/>
                    </a:moveTo>
                    <a:lnTo>
                      <a:pt x="888" y="108"/>
                    </a:lnTo>
                    <a:lnTo>
                      <a:pt x="888" y="108"/>
                    </a:lnTo>
                    <a:lnTo>
                      <a:pt x="888" y="108"/>
                    </a:lnTo>
                    <a:lnTo>
                      <a:pt x="886" y="108"/>
                    </a:lnTo>
                    <a:lnTo>
                      <a:pt x="886" y="108"/>
                    </a:lnTo>
                    <a:lnTo>
                      <a:pt x="886" y="108"/>
                    </a:lnTo>
                    <a:lnTo>
                      <a:pt x="884" y="108"/>
                    </a:lnTo>
                    <a:lnTo>
                      <a:pt x="884" y="108"/>
                    </a:lnTo>
                    <a:lnTo>
                      <a:pt x="884" y="108"/>
                    </a:lnTo>
                    <a:lnTo>
                      <a:pt x="884" y="108"/>
                    </a:lnTo>
                    <a:lnTo>
                      <a:pt x="886" y="108"/>
                    </a:lnTo>
                    <a:lnTo>
                      <a:pt x="886" y="108"/>
                    </a:lnTo>
                    <a:lnTo>
                      <a:pt x="886" y="106"/>
                    </a:lnTo>
                    <a:lnTo>
                      <a:pt x="886" y="106"/>
                    </a:lnTo>
                    <a:lnTo>
                      <a:pt x="886" y="108"/>
                    </a:lnTo>
                    <a:lnTo>
                      <a:pt x="886" y="108"/>
                    </a:lnTo>
                    <a:lnTo>
                      <a:pt x="888" y="108"/>
                    </a:lnTo>
                    <a:lnTo>
                      <a:pt x="888" y="108"/>
                    </a:lnTo>
                    <a:lnTo>
                      <a:pt x="888" y="108"/>
                    </a:lnTo>
                    <a:lnTo>
                      <a:pt x="888" y="108"/>
                    </a:lnTo>
                    <a:close/>
                    <a:moveTo>
                      <a:pt x="894" y="54"/>
                    </a:moveTo>
                    <a:lnTo>
                      <a:pt x="896" y="54"/>
                    </a:lnTo>
                    <a:lnTo>
                      <a:pt x="896" y="54"/>
                    </a:lnTo>
                    <a:lnTo>
                      <a:pt x="896" y="52"/>
                    </a:lnTo>
                    <a:lnTo>
                      <a:pt x="896" y="52"/>
                    </a:lnTo>
                    <a:lnTo>
                      <a:pt x="896" y="52"/>
                    </a:lnTo>
                    <a:lnTo>
                      <a:pt x="896" y="52"/>
                    </a:lnTo>
                    <a:lnTo>
                      <a:pt x="898" y="52"/>
                    </a:lnTo>
                    <a:lnTo>
                      <a:pt x="898" y="52"/>
                    </a:lnTo>
                    <a:lnTo>
                      <a:pt x="898" y="52"/>
                    </a:lnTo>
                    <a:lnTo>
                      <a:pt x="898" y="52"/>
                    </a:lnTo>
                    <a:lnTo>
                      <a:pt x="898" y="54"/>
                    </a:lnTo>
                    <a:lnTo>
                      <a:pt x="898" y="54"/>
                    </a:lnTo>
                    <a:lnTo>
                      <a:pt x="894" y="54"/>
                    </a:lnTo>
                    <a:lnTo>
                      <a:pt x="894" y="54"/>
                    </a:lnTo>
                    <a:lnTo>
                      <a:pt x="894" y="54"/>
                    </a:lnTo>
                    <a:lnTo>
                      <a:pt x="894" y="54"/>
                    </a:lnTo>
                    <a:lnTo>
                      <a:pt x="894" y="54"/>
                    </a:lnTo>
                    <a:lnTo>
                      <a:pt x="894" y="54"/>
                    </a:lnTo>
                    <a:close/>
                    <a:moveTo>
                      <a:pt x="852" y="20"/>
                    </a:moveTo>
                    <a:lnTo>
                      <a:pt x="852" y="20"/>
                    </a:lnTo>
                    <a:lnTo>
                      <a:pt x="854" y="20"/>
                    </a:lnTo>
                    <a:lnTo>
                      <a:pt x="854" y="20"/>
                    </a:lnTo>
                    <a:lnTo>
                      <a:pt x="854" y="20"/>
                    </a:lnTo>
                    <a:lnTo>
                      <a:pt x="854" y="20"/>
                    </a:lnTo>
                    <a:lnTo>
                      <a:pt x="854" y="20"/>
                    </a:lnTo>
                    <a:lnTo>
                      <a:pt x="854" y="20"/>
                    </a:lnTo>
                    <a:lnTo>
                      <a:pt x="854" y="20"/>
                    </a:lnTo>
                    <a:lnTo>
                      <a:pt x="854" y="20"/>
                    </a:lnTo>
                    <a:lnTo>
                      <a:pt x="852" y="20"/>
                    </a:lnTo>
                    <a:lnTo>
                      <a:pt x="852" y="20"/>
                    </a:lnTo>
                    <a:lnTo>
                      <a:pt x="852" y="20"/>
                    </a:lnTo>
                    <a:lnTo>
                      <a:pt x="852" y="20"/>
                    </a:lnTo>
                    <a:lnTo>
                      <a:pt x="852" y="20"/>
                    </a:lnTo>
                    <a:lnTo>
                      <a:pt x="852" y="20"/>
                    </a:lnTo>
                    <a:close/>
                    <a:moveTo>
                      <a:pt x="752" y="52"/>
                    </a:moveTo>
                    <a:lnTo>
                      <a:pt x="752" y="52"/>
                    </a:lnTo>
                    <a:lnTo>
                      <a:pt x="754" y="52"/>
                    </a:lnTo>
                    <a:lnTo>
                      <a:pt x="754" y="52"/>
                    </a:lnTo>
                    <a:lnTo>
                      <a:pt x="754" y="52"/>
                    </a:lnTo>
                    <a:lnTo>
                      <a:pt x="754" y="52"/>
                    </a:lnTo>
                    <a:lnTo>
                      <a:pt x="754" y="54"/>
                    </a:lnTo>
                    <a:lnTo>
                      <a:pt x="754" y="54"/>
                    </a:lnTo>
                    <a:lnTo>
                      <a:pt x="752" y="54"/>
                    </a:lnTo>
                    <a:lnTo>
                      <a:pt x="752" y="54"/>
                    </a:lnTo>
                    <a:lnTo>
                      <a:pt x="752" y="54"/>
                    </a:lnTo>
                    <a:lnTo>
                      <a:pt x="752" y="54"/>
                    </a:lnTo>
                    <a:lnTo>
                      <a:pt x="752" y="54"/>
                    </a:lnTo>
                    <a:lnTo>
                      <a:pt x="752" y="54"/>
                    </a:lnTo>
                    <a:lnTo>
                      <a:pt x="752" y="54"/>
                    </a:lnTo>
                    <a:lnTo>
                      <a:pt x="752" y="54"/>
                    </a:lnTo>
                    <a:lnTo>
                      <a:pt x="752" y="52"/>
                    </a:lnTo>
                    <a:lnTo>
                      <a:pt x="752" y="52"/>
                    </a:lnTo>
                    <a:close/>
                    <a:moveTo>
                      <a:pt x="750" y="84"/>
                    </a:moveTo>
                    <a:lnTo>
                      <a:pt x="750" y="84"/>
                    </a:lnTo>
                    <a:lnTo>
                      <a:pt x="752" y="84"/>
                    </a:lnTo>
                    <a:lnTo>
                      <a:pt x="752" y="84"/>
                    </a:lnTo>
                    <a:lnTo>
                      <a:pt x="752" y="84"/>
                    </a:lnTo>
                    <a:lnTo>
                      <a:pt x="756" y="84"/>
                    </a:lnTo>
                    <a:lnTo>
                      <a:pt x="756" y="84"/>
                    </a:lnTo>
                    <a:lnTo>
                      <a:pt x="758" y="84"/>
                    </a:lnTo>
                    <a:lnTo>
                      <a:pt x="758" y="84"/>
                    </a:lnTo>
                    <a:lnTo>
                      <a:pt x="758" y="84"/>
                    </a:lnTo>
                    <a:lnTo>
                      <a:pt x="758" y="84"/>
                    </a:lnTo>
                    <a:lnTo>
                      <a:pt x="760" y="84"/>
                    </a:lnTo>
                    <a:lnTo>
                      <a:pt x="760" y="84"/>
                    </a:lnTo>
                    <a:lnTo>
                      <a:pt x="764" y="86"/>
                    </a:lnTo>
                    <a:lnTo>
                      <a:pt x="764" y="86"/>
                    </a:lnTo>
                    <a:lnTo>
                      <a:pt x="764" y="86"/>
                    </a:lnTo>
                    <a:lnTo>
                      <a:pt x="764" y="86"/>
                    </a:lnTo>
                    <a:lnTo>
                      <a:pt x="766" y="88"/>
                    </a:lnTo>
                    <a:lnTo>
                      <a:pt x="766" y="88"/>
                    </a:lnTo>
                    <a:lnTo>
                      <a:pt x="768" y="90"/>
                    </a:lnTo>
                    <a:lnTo>
                      <a:pt x="768" y="90"/>
                    </a:lnTo>
                    <a:lnTo>
                      <a:pt x="764" y="90"/>
                    </a:lnTo>
                    <a:lnTo>
                      <a:pt x="764" y="90"/>
                    </a:lnTo>
                    <a:lnTo>
                      <a:pt x="762" y="90"/>
                    </a:lnTo>
                    <a:lnTo>
                      <a:pt x="762" y="90"/>
                    </a:lnTo>
                    <a:lnTo>
                      <a:pt x="762" y="90"/>
                    </a:lnTo>
                    <a:lnTo>
                      <a:pt x="760" y="88"/>
                    </a:lnTo>
                    <a:lnTo>
                      <a:pt x="760" y="88"/>
                    </a:lnTo>
                    <a:lnTo>
                      <a:pt x="758" y="86"/>
                    </a:lnTo>
                    <a:lnTo>
                      <a:pt x="758" y="86"/>
                    </a:lnTo>
                    <a:lnTo>
                      <a:pt x="758" y="84"/>
                    </a:lnTo>
                    <a:lnTo>
                      <a:pt x="758" y="84"/>
                    </a:lnTo>
                    <a:lnTo>
                      <a:pt x="758" y="84"/>
                    </a:lnTo>
                    <a:lnTo>
                      <a:pt x="758" y="84"/>
                    </a:lnTo>
                    <a:lnTo>
                      <a:pt x="756" y="84"/>
                    </a:lnTo>
                    <a:lnTo>
                      <a:pt x="756" y="84"/>
                    </a:lnTo>
                    <a:lnTo>
                      <a:pt x="754" y="84"/>
                    </a:lnTo>
                    <a:lnTo>
                      <a:pt x="754" y="84"/>
                    </a:lnTo>
                    <a:lnTo>
                      <a:pt x="750" y="84"/>
                    </a:lnTo>
                    <a:lnTo>
                      <a:pt x="750" y="84"/>
                    </a:lnTo>
                    <a:lnTo>
                      <a:pt x="748" y="84"/>
                    </a:lnTo>
                    <a:lnTo>
                      <a:pt x="748" y="84"/>
                    </a:lnTo>
                    <a:lnTo>
                      <a:pt x="750" y="84"/>
                    </a:lnTo>
                    <a:lnTo>
                      <a:pt x="750" y="84"/>
                    </a:lnTo>
                    <a:close/>
                    <a:moveTo>
                      <a:pt x="712" y="64"/>
                    </a:moveTo>
                    <a:lnTo>
                      <a:pt x="712" y="64"/>
                    </a:lnTo>
                    <a:lnTo>
                      <a:pt x="712" y="64"/>
                    </a:lnTo>
                    <a:lnTo>
                      <a:pt x="714" y="64"/>
                    </a:lnTo>
                    <a:lnTo>
                      <a:pt x="714" y="64"/>
                    </a:lnTo>
                    <a:lnTo>
                      <a:pt x="714" y="64"/>
                    </a:lnTo>
                    <a:lnTo>
                      <a:pt x="714" y="64"/>
                    </a:lnTo>
                    <a:lnTo>
                      <a:pt x="716" y="64"/>
                    </a:lnTo>
                    <a:lnTo>
                      <a:pt x="716" y="64"/>
                    </a:lnTo>
                    <a:lnTo>
                      <a:pt x="716" y="64"/>
                    </a:lnTo>
                    <a:lnTo>
                      <a:pt x="716" y="64"/>
                    </a:lnTo>
                    <a:lnTo>
                      <a:pt x="716" y="64"/>
                    </a:lnTo>
                    <a:lnTo>
                      <a:pt x="716" y="64"/>
                    </a:lnTo>
                    <a:lnTo>
                      <a:pt x="714" y="64"/>
                    </a:lnTo>
                    <a:lnTo>
                      <a:pt x="714" y="64"/>
                    </a:lnTo>
                    <a:lnTo>
                      <a:pt x="714" y="64"/>
                    </a:lnTo>
                    <a:lnTo>
                      <a:pt x="714" y="64"/>
                    </a:lnTo>
                    <a:lnTo>
                      <a:pt x="714" y="64"/>
                    </a:lnTo>
                    <a:lnTo>
                      <a:pt x="714" y="64"/>
                    </a:lnTo>
                    <a:lnTo>
                      <a:pt x="712" y="64"/>
                    </a:lnTo>
                    <a:lnTo>
                      <a:pt x="712" y="64"/>
                    </a:lnTo>
                    <a:lnTo>
                      <a:pt x="710" y="64"/>
                    </a:lnTo>
                    <a:lnTo>
                      <a:pt x="710" y="64"/>
                    </a:lnTo>
                    <a:lnTo>
                      <a:pt x="710" y="64"/>
                    </a:lnTo>
                    <a:lnTo>
                      <a:pt x="710" y="64"/>
                    </a:lnTo>
                    <a:lnTo>
                      <a:pt x="710" y="64"/>
                    </a:lnTo>
                    <a:lnTo>
                      <a:pt x="710" y="64"/>
                    </a:lnTo>
                    <a:lnTo>
                      <a:pt x="712" y="64"/>
                    </a:lnTo>
                    <a:lnTo>
                      <a:pt x="712" y="64"/>
                    </a:lnTo>
                    <a:close/>
                    <a:moveTo>
                      <a:pt x="660" y="58"/>
                    </a:moveTo>
                    <a:lnTo>
                      <a:pt x="660" y="58"/>
                    </a:lnTo>
                    <a:lnTo>
                      <a:pt x="660" y="58"/>
                    </a:lnTo>
                    <a:lnTo>
                      <a:pt x="660" y="58"/>
                    </a:lnTo>
                    <a:lnTo>
                      <a:pt x="662" y="56"/>
                    </a:lnTo>
                    <a:lnTo>
                      <a:pt x="662" y="56"/>
                    </a:lnTo>
                    <a:lnTo>
                      <a:pt x="662" y="56"/>
                    </a:lnTo>
                    <a:lnTo>
                      <a:pt x="662" y="56"/>
                    </a:lnTo>
                    <a:lnTo>
                      <a:pt x="662" y="56"/>
                    </a:lnTo>
                    <a:lnTo>
                      <a:pt x="662" y="58"/>
                    </a:lnTo>
                    <a:lnTo>
                      <a:pt x="662" y="58"/>
                    </a:lnTo>
                    <a:lnTo>
                      <a:pt x="662" y="58"/>
                    </a:lnTo>
                    <a:lnTo>
                      <a:pt x="662" y="58"/>
                    </a:lnTo>
                    <a:lnTo>
                      <a:pt x="660" y="58"/>
                    </a:lnTo>
                    <a:lnTo>
                      <a:pt x="660" y="58"/>
                    </a:lnTo>
                    <a:lnTo>
                      <a:pt x="660" y="58"/>
                    </a:lnTo>
                    <a:lnTo>
                      <a:pt x="660" y="58"/>
                    </a:lnTo>
                    <a:lnTo>
                      <a:pt x="660" y="58"/>
                    </a:lnTo>
                    <a:lnTo>
                      <a:pt x="660" y="58"/>
                    </a:lnTo>
                    <a:close/>
                    <a:moveTo>
                      <a:pt x="536" y="496"/>
                    </a:moveTo>
                    <a:lnTo>
                      <a:pt x="536" y="496"/>
                    </a:lnTo>
                    <a:lnTo>
                      <a:pt x="536" y="494"/>
                    </a:lnTo>
                    <a:lnTo>
                      <a:pt x="536" y="494"/>
                    </a:lnTo>
                    <a:lnTo>
                      <a:pt x="536" y="494"/>
                    </a:lnTo>
                    <a:lnTo>
                      <a:pt x="536" y="494"/>
                    </a:lnTo>
                    <a:lnTo>
                      <a:pt x="536" y="494"/>
                    </a:lnTo>
                    <a:lnTo>
                      <a:pt x="536" y="494"/>
                    </a:lnTo>
                    <a:lnTo>
                      <a:pt x="538" y="496"/>
                    </a:lnTo>
                    <a:lnTo>
                      <a:pt x="538" y="496"/>
                    </a:lnTo>
                    <a:lnTo>
                      <a:pt x="540" y="498"/>
                    </a:lnTo>
                    <a:lnTo>
                      <a:pt x="540" y="498"/>
                    </a:lnTo>
                    <a:lnTo>
                      <a:pt x="540" y="498"/>
                    </a:lnTo>
                    <a:lnTo>
                      <a:pt x="540" y="498"/>
                    </a:lnTo>
                    <a:lnTo>
                      <a:pt x="540" y="498"/>
                    </a:lnTo>
                    <a:lnTo>
                      <a:pt x="540" y="498"/>
                    </a:lnTo>
                    <a:lnTo>
                      <a:pt x="540" y="498"/>
                    </a:lnTo>
                    <a:lnTo>
                      <a:pt x="540" y="498"/>
                    </a:lnTo>
                    <a:lnTo>
                      <a:pt x="540" y="498"/>
                    </a:lnTo>
                    <a:lnTo>
                      <a:pt x="538" y="498"/>
                    </a:lnTo>
                    <a:lnTo>
                      <a:pt x="538" y="498"/>
                    </a:lnTo>
                    <a:lnTo>
                      <a:pt x="536" y="496"/>
                    </a:lnTo>
                    <a:lnTo>
                      <a:pt x="536" y="496"/>
                    </a:lnTo>
                    <a:lnTo>
                      <a:pt x="536" y="496"/>
                    </a:lnTo>
                    <a:lnTo>
                      <a:pt x="536" y="496"/>
                    </a:lnTo>
                    <a:lnTo>
                      <a:pt x="536" y="496"/>
                    </a:lnTo>
                    <a:lnTo>
                      <a:pt x="536" y="496"/>
                    </a:lnTo>
                    <a:close/>
                    <a:moveTo>
                      <a:pt x="198" y="78"/>
                    </a:moveTo>
                    <a:lnTo>
                      <a:pt x="198" y="78"/>
                    </a:lnTo>
                    <a:lnTo>
                      <a:pt x="196" y="78"/>
                    </a:lnTo>
                    <a:lnTo>
                      <a:pt x="194" y="78"/>
                    </a:lnTo>
                    <a:lnTo>
                      <a:pt x="194" y="78"/>
                    </a:lnTo>
                    <a:lnTo>
                      <a:pt x="202" y="76"/>
                    </a:lnTo>
                    <a:lnTo>
                      <a:pt x="202" y="76"/>
                    </a:lnTo>
                    <a:lnTo>
                      <a:pt x="202" y="76"/>
                    </a:lnTo>
                    <a:lnTo>
                      <a:pt x="204" y="76"/>
                    </a:lnTo>
                    <a:lnTo>
                      <a:pt x="204" y="76"/>
                    </a:lnTo>
                    <a:lnTo>
                      <a:pt x="204" y="76"/>
                    </a:lnTo>
                    <a:lnTo>
                      <a:pt x="204" y="76"/>
                    </a:lnTo>
                    <a:lnTo>
                      <a:pt x="204" y="76"/>
                    </a:lnTo>
                    <a:lnTo>
                      <a:pt x="204" y="76"/>
                    </a:lnTo>
                    <a:lnTo>
                      <a:pt x="206" y="78"/>
                    </a:lnTo>
                    <a:lnTo>
                      <a:pt x="206" y="78"/>
                    </a:lnTo>
                    <a:lnTo>
                      <a:pt x="204" y="78"/>
                    </a:lnTo>
                    <a:lnTo>
                      <a:pt x="204" y="78"/>
                    </a:lnTo>
                    <a:lnTo>
                      <a:pt x="198" y="78"/>
                    </a:lnTo>
                    <a:lnTo>
                      <a:pt x="198" y="78"/>
                    </a:lnTo>
                    <a:close/>
                    <a:moveTo>
                      <a:pt x="212" y="136"/>
                    </a:moveTo>
                    <a:lnTo>
                      <a:pt x="212" y="136"/>
                    </a:lnTo>
                    <a:lnTo>
                      <a:pt x="210" y="136"/>
                    </a:lnTo>
                    <a:lnTo>
                      <a:pt x="210" y="136"/>
                    </a:lnTo>
                    <a:lnTo>
                      <a:pt x="206" y="138"/>
                    </a:lnTo>
                    <a:lnTo>
                      <a:pt x="206" y="138"/>
                    </a:lnTo>
                    <a:lnTo>
                      <a:pt x="206" y="138"/>
                    </a:lnTo>
                    <a:lnTo>
                      <a:pt x="204" y="136"/>
                    </a:lnTo>
                    <a:lnTo>
                      <a:pt x="204" y="136"/>
                    </a:lnTo>
                    <a:lnTo>
                      <a:pt x="206" y="136"/>
                    </a:lnTo>
                    <a:lnTo>
                      <a:pt x="206" y="136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8" y="134"/>
                    </a:lnTo>
                    <a:lnTo>
                      <a:pt x="208" y="134"/>
                    </a:lnTo>
                    <a:lnTo>
                      <a:pt x="210" y="134"/>
                    </a:lnTo>
                    <a:lnTo>
                      <a:pt x="210" y="134"/>
                    </a:lnTo>
                    <a:lnTo>
                      <a:pt x="212" y="134"/>
                    </a:lnTo>
                    <a:lnTo>
                      <a:pt x="212" y="134"/>
                    </a:lnTo>
                    <a:lnTo>
                      <a:pt x="214" y="134"/>
                    </a:lnTo>
                    <a:lnTo>
                      <a:pt x="214" y="134"/>
                    </a:lnTo>
                    <a:lnTo>
                      <a:pt x="214" y="134"/>
                    </a:lnTo>
                    <a:lnTo>
                      <a:pt x="214" y="134"/>
                    </a:lnTo>
                    <a:lnTo>
                      <a:pt x="212" y="136"/>
                    </a:lnTo>
                    <a:lnTo>
                      <a:pt x="212" y="136"/>
                    </a:lnTo>
                    <a:close/>
                    <a:moveTo>
                      <a:pt x="294" y="188"/>
                    </a:moveTo>
                    <a:lnTo>
                      <a:pt x="294" y="188"/>
                    </a:lnTo>
                    <a:lnTo>
                      <a:pt x="294" y="188"/>
                    </a:lnTo>
                    <a:lnTo>
                      <a:pt x="294" y="188"/>
                    </a:lnTo>
                    <a:lnTo>
                      <a:pt x="296" y="184"/>
                    </a:lnTo>
                    <a:lnTo>
                      <a:pt x="296" y="184"/>
                    </a:lnTo>
                    <a:lnTo>
                      <a:pt x="294" y="188"/>
                    </a:lnTo>
                    <a:lnTo>
                      <a:pt x="294" y="188"/>
                    </a:lnTo>
                    <a:close/>
                    <a:moveTo>
                      <a:pt x="306" y="202"/>
                    </a:moveTo>
                    <a:lnTo>
                      <a:pt x="306" y="202"/>
                    </a:lnTo>
                    <a:lnTo>
                      <a:pt x="306" y="204"/>
                    </a:lnTo>
                    <a:lnTo>
                      <a:pt x="306" y="204"/>
                    </a:lnTo>
                    <a:lnTo>
                      <a:pt x="304" y="206"/>
                    </a:lnTo>
                    <a:lnTo>
                      <a:pt x="304" y="206"/>
                    </a:lnTo>
                    <a:lnTo>
                      <a:pt x="304" y="208"/>
                    </a:lnTo>
                    <a:lnTo>
                      <a:pt x="304" y="208"/>
                    </a:lnTo>
                    <a:lnTo>
                      <a:pt x="304" y="206"/>
                    </a:lnTo>
                    <a:lnTo>
                      <a:pt x="304" y="206"/>
                    </a:lnTo>
                    <a:lnTo>
                      <a:pt x="304" y="206"/>
                    </a:lnTo>
                    <a:lnTo>
                      <a:pt x="304" y="206"/>
                    </a:lnTo>
                    <a:lnTo>
                      <a:pt x="306" y="204"/>
                    </a:lnTo>
                    <a:lnTo>
                      <a:pt x="306" y="204"/>
                    </a:lnTo>
                    <a:lnTo>
                      <a:pt x="306" y="202"/>
                    </a:lnTo>
                    <a:lnTo>
                      <a:pt x="306" y="202"/>
                    </a:lnTo>
                    <a:lnTo>
                      <a:pt x="306" y="202"/>
                    </a:lnTo>
                    <a:lnTo>
                      <a:pt x="306" y="202"/>
                    </a:lnTo>
                    <a:close/>
                    <a:moveTo>
                      <a:pt x="556" y="722"/>
                    </a:moveTo>
                    <a:lnTo>
                      <a:pt x="556" y="722"/>
                    </a:lnTo>
                    <a:lnTo>
                      <a:pt x="554" y="722"/>
                    </a:lnTo>
                    <a:lnTo>
                      <a:pt x="550" y="722"/>
                    </a:lnTo>
                    <a:lnTo>
                      <a:pt x="550" y="722"/>
                    </a:lnTo>
                    <a:lnTo>
                      <a:pt x="548" y="722"/>
                    </a:lnTo>
                    <a:lnTo>
                      <a:pt x="548" y="722"/>
                    </a:lnTo>
                    <a:lnTo>
                      <a:pt x="546" y="722"/>
                    </a:lnTo>
                    <a:lnTo>
                      <a:pt x="546" y="722"/>
                    </a:lnTo>
                    <a:lnTo>
                      <a:pt x="546" y="722"/>
                    </a:lnTo>
                    <a:lnTo>
                      <a:pt x="546" y="722"/>
                    </a:lnTo>
                    <a:lnTo>
                      <a:pt x="546" y="718"/>
                    </a:lnTo>
                    <a:lnTo>
                      <a:pt x="546" y="718"/>
                    </a:lnTo>
                    <a:lnTo>
                      <a:pt x="544" y="716"/>
                    </a:lnTo>
                    <a:lnTo>
                      <a:pt x="544" y="716"/>
                    </a:lnTo>
                    <a:lnTo>
                      <a:pt x="544" y="714"/>
                    </a:lnTo>
                    <a:lnTo>
                      <a:pt x="544" y="714"/>
                    </a:lnTo>
                    <a:lnTo>
                      <a:pt x="546" y="714"/>
                    </a:lnTo>
                    <a:lnTo>
                      <a:pt x="546" y="714"/>
                    </a:lnTo>
                    <a:lnTo>
                      <a:pt x="546" y="714"/>
                    </a:lnTo>
                    <a:lnTo>
                      <a:pt x="546" y="714"/>
                    </a:lnTo>
                    <a:lnTo>
                      <a:pt x="546" y="714"/>
                    </a:lnTo>
                    <a:lnTo>
                      <a:pt x="546" y="714"/>
                    </a:lnTo>
                    <a:lnTo>
                      <a:pt x="548" y="714"/>
                    </a:lnTo>
                    <a:lnTo>
                      <a:pt x="548" y="714"/>
                    </a:lnTo>
                    <a:lnTo>
                      <a:pt x="550" y="716"/>
                    </a:lnTo>
                    <a:lnTo>
                      <a:pt x="550" y="716"/>
                    </a:lnTo>
                    <a:lnTo>
                      <a:pt x="552" y="716"/>
                    </a:lnTo>
                    <a:lnTo>
                      <a:pt x="552" y="716"/>
                    </a:lnTo>
                    <a:lnTo>
                      <a:pt x="554" y="720"/>
                    </a:lnTo>
                    <a:lnTo>
                      <a:pt x="554" y="720"/>
                    </a:lnTo>
                    <a:lnTo>
                      <a:pt x="556" y="722"/>
                    </a:lnTo>
                    <a:lnTo>
                      <a:pt x="556" y="722"/>
                    </a:lnTo>
                    <a:lnTo>
                      <a:pt x="556" y="722"/>
                    </a:lnTo>
                    <a:lnTo>
                      <a:pt x="556" y="722"/>
                    </a:lnTo>
                    <a:close/>
                    <a:moveTo>
                      <a:pt x="698" y="744"/>
                    </a:moveTo>
                    <a:lnTo>
                      <a:pt x="698" y="744"/>
                    </a:lnTo>
                    <a:lnTo>
                      <a:pt x="696" y="748"/>
                    </a:lnTo>
                    <a:lnTo>
                      <a:pt x="696" y="748"/>
                    </a:lnTo>
                    <a:lnTo>
                      <a:pt x="694" y="748"/>
                    </a:lnTo>
                    <a:lnTo>
                      <a:pt x="694" y="748"/>
                    </a:lnTo>
                    <a:lnTo>
                      <a:pt x="694" y="748"/>
                    </a:lnTo>
                    <a:lnTo>
                      <a:pt x="694" y="748"/>
                    </a:lnTo>
                    <a:lnTo>
                      <a:pt x="692" y="748"/>
                    </a:lnTo>
                    <a:lnTo>
                      <a:pt x="692" y="748"/>
                    </a:lnTo>
                    <a:lnTo>
                      <a:pt x="692" y="746"/>
                    </a:lnTo>
                    <a:lnTo>
                      <a:pt x="692" y="746"/>
                    </a:lnTo>
                    <a:lnTo>
                      <a:pt x="692" y="744"/>
                    </a:lnTo>
                    <a:lnTo>
                      <a:pt x="692" y="744"/>
                    </a:lnTo>
                    <a:lnTo>
                      <a:pt x="690" y="742"/>
                    </a:lnTo>
                    <a:lnTo>
                      <a:pt x="690" y="742"/>
                    </a:lnTo>
                    <a:lnTo>
                      <a:pt x="690" y="740"/>
                    </a:lnTo>
                    <a:lnTo>
                      <a:pt x="690" y="740"/>
                    </a:lnTo>
                    <a:lnTo>
                      <a:pt x="690" y="738"/>
                    </a:lnTo>
                    <a:lnTo>
                      <a:pt x="690" y="736"/>
                    </a:lnTo>
                    <a:lnTo>
                      <a:pt x="690" y="736"/>
                    </a:lnTo>
                    <a:lnTo>
                      <a:pt x="692" y="736"/>
                    </a:lnTo>
                    <a:lnTo>
                      <a:pt x="692" y="736"/>
                    </a:lnTo>
                    <a:lnTo>
                      <a:pt x="694" y="734"/>
                    </a:lnTo>
                    <a:lnTo>
                      <a:pt x="694" y="734"/>
                    </a:lnTo>
                    <a:lnTo>
                      <a:pt x="694" y="734"/>
                    </a:lnTo>
                    <a:lnTo>
                      <a:pt x="694" y="734"/>
                    </a:lnTo>
                    <a:lnTo>
                      <a:pt x="694" y="732"/>
                    </a:lnTo>
                    <a:lnTo>
                      <a:pt x="694" y="732"/>
                    </a:lnTo>
                    <a:lnTo>
                      <a:pt x="694" y="730"/>
                    </a:lnTo>
                    <a:lnTo>
                      <a:pt x="694" y="730"/>
                    </a:lnTo>
                    <a:lnTo>
                      <a:pt x="694" y="730"/>
                    </a:lnTo>
                    <a:lnTo>
                      <a:pt x="694" y="730"/>
                    </a:lnTo>
                    <a:lnTo>
                      <a:pt x="696" y="732"/>
                    </a:lnTo>
                    <a:lnTo>
                      <a:pt x="696" y="732"/>
                    </a:lnTo>
                    <a:lnTo>
                      <a:pt x="696" y="732"/>
                    </a:lnTo>
                    <a:lnTo>
                      <a:pt x="696" y="734"/>
                    </a:lnTo>
                    <a:lnTo>
                      <a:pt x="696" y="734"/>
                    </a:lnTo>
                    <a:lnTo>
                      <a:pt x="698" y="736"/>
                    </a:lnTo>
                    <a:lnTo>
                      <a:pt x="698" y="736"/>
                    </a:lnTo>
                    <a:lnTo>
                      <a:pt x="698" y="736"/>
                    </a:lnTo>
                    <a:lnTo>
                      <a:pt x="698" y="740"/>
                    </a:lnTo>
                    <a:lnTo>
                      <a:pt x="698" y="740"/>
                    </a:lnTo>
                    <a:lnTo>
                      <a:pt x="698" y="740"/>
                    </a:lnTo>
                    <a:lnTo>
                      <a:pt x="698" y="740"/>
                    </a:lnTo>
                    <a:lnTo>
                      <a:pt x="700" y="742"/>
                    </a:lnTo>
                    <a:lnTo>
                      <a:pt x="698" y="744"/>
                    </a:lnTo>
                    <a:lnTo>
                      <a:pt x="698" y="744"/>
                    </a:lnTo>
                    <a:close/>
                    <a:moveTo>
                      <a:pt x="762" y="1394"/>
                    </a:moveTo>
                    <a:lnTo>
                      <a:pt x="762" y="1394"/>
                    </a:lnTo>
                    <a:lnTo>
                      <a:pt x="762" y="1394"/>
                    </a:lnTo>
                    <a:lnTo>
                      <a:pt x="762" y="1394"/>
                    </a:lnTo>
                    <a:lnTo>
                      <a:pt x="764" y="1396"/>
                    </a:lnTo>
                    <a:lnTo>
                      <a:pt x="764" y="1396"/>
                    </a:lnTo>
                    <a:lnTo>
                      <a:pt x="764" y="1398"/>
                    </a:lnTo>
                    <a:lnTo>
                      <a:pt x="764" y="1398"/>
                    </a:lnTo>
                    <a:lnTo>
                      <a:pt x="762" y="1398"/>
                    </a:lnTo>
                    <a:lnTo>
                      <a:pt x="762" y="1398"/>
                    </a:lnTo>
                    <a:lnTo>
                      <a:pt x="762" y="1396"/>
                    </a:lnTo>
                    <a:lnTo>
                      <a:pt x="762" y="1396"/>
                    </a:lnTo>
                    <a:lnTo>
                      <a:pt x="762" y="1394"/>
                    </a:lnTo>
                    <a:lnTo>
                      <a:pt x="762" y="1394"/>
                    </a:lnTo>
                    <a:close/>
                    <a:moveTo>
                      <a:pt x="764" y="1408"/>
                    </a:moveTo>
                    <a:lnTo>
                      <a:pt x="764" y="1408"/>
                    </a:lnTo>
                    <a:lnTo>
                      <a:pt x="764" y="1404"/>
                    </a:lnTo>
                    <a:lnTo>
                      <a:pt x="764" y="1404"/>
                    </a:lnTo>
                    <a:lnTo>
                      <a:pt x="762" y="1400"/>
                    </a:lnTo>
                    <a:lnTo>
                      <a:pt x="762" y="1400"/>
                    </a:lnTo>
                    <a:lnTo>
                      <a:pt x="762" y="1402"/>
                    </a:lnTo>
                    <a:lnTo>
                      <a:pt x="762" y="1402"/>
                    </a:lnTo>
                    <a:lnTo>
                      <a:pt x="764" y="1402"/>
                    </a:lnTo>
                    <a:lnTo>
                      <a:pt x="764" y="1402"/>
                    </a:lnTo>
                    <a:lnTo>
                      <a:pt x="764" y="1404"/>
                    </a:lnTo>
                    <a:lnTo>
                      <a:pt x="764" y="1404"/>
                    </a:lnTo>
                    <a:lnTo>
                      <a:pt x="764" y="1404"/>
                    </a:lnTo>
                    <a:lnTo>
                      <a:pt x="764" y="1404"/>
                    </a:lnTo>
                    <a:lnTo>
                      <a:pt x="764" y="1406"/>
                    </a:lnTo>
                    <a:lnTo>
                      <a:pt x="764" y="1406"/>
                    </a:lnTo>
                    <a:lnTo>
                      <a:pt x="764" y="1408"/>
                    </a:lnTo>
                    <a:lnTo>
                      <a:pt x="764" y="1408"/>
                    </a:lnTo>
                    <a:lnTo>
                      <a:pt x="764" y="1408"/>
                    </a:lnTo>
                    <a:lnTo>
                      <a:pt x="764" y="1408"/>
                    </a:lnTo>
                    <a:close/>
                    <a:moveTo>
                      <a:pt x="766" y="1408"/>
                    </a:moveTo>
                    <a:lnTo>
                      <a:pt x="766" y="1408"/>
                    </a:lnTo>
                    <a:lnTo>
                      <a:pt x="766" y="1408"/>
                    </a:lnTo>
                    <a:lnTo>
                      <a:pt x="766" y="1408"/>
                    </a:lnTo>
                    <a:lnTo>
                      <a:pt x="766" y="1408"/>
                    </a:lnTo>
                    <a:lnTo>
                      <a:pt x="768" y="1408"/>
                    </a:lnTo>
                    <a:lnTo>
                      <a:pt x="768" y="1408"/>
                    </a:lnTo>
                    <a:lnTo>
                      <a:pt x="768" y="1408"/>
                    </a:lnTo>
                    <a:lnTo>
                      <a:pt x="768" y="1408"/>
                    </a:lnTo>
                    <a:lnTo>
                      <a:pt x="768" y="1410"/>
                    </a:lnTo>
                    <a:lnTo>
                      <a:pt x="768" y="1410"/>
                    </a:lnTo>
                    <a:lnTo>
                      <a:pt x="766" y="1408"/>
                    </a:lnTo>
                    <a:lnTo>
                      <a:pt x="766" y="14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77" name=""/>
              <p:cNvSpPr>
                <a:spLocks noChangeArrowheads="1"/>
              </p:cNvSpPr>
              <p:nvPr/>
            </p:nvSpPr>
            <p:spPr bwMode="auto">
              <a:xfrm>
                <a:off x="6532245" y="4254500"/>
                <a:ext cx="635" cy="63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78" name=""/>
              <p:cNvSpPr>
                <a:spLocks/>
              </p:cNvSpPr>
              <p:nvPr/>
            </p:nvSpPr>
            <p:spPr bwMode="auto">
              <a:xfrm>
                <a:off x="6568440" y="5110480"/>
                <a:ext cx="0" cy="1270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2 h 2"/>
                  <a:gd name="T5" fmla="*/ 2 h 2"/>
                  <a:gd name="T6" fmla="*/ 0 h 2"/>
                  <a:gd name="T7" fmla="*/ 0 h 2"/>
                  <a:gd name="T8" fmla="*/ 0 h 2"/>
                  <a:gd name="T9" fmla="*/ 0 h 2"/>
                  <a:gd name="T10" fmla="*/ 0 h 2"/>
                  <a:gd name="T11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79" name=""/>
              <p:cNvSpPr>
                <a:spLocks/>
              </p:cNvSpPr>
              <p:nvPr/>
            </p:nvSpPr>
            <p:spPr bwMode="auto">
              <a:xfrm>
                <a:off x="6574155" y="4587240"/>
                <a:ext cx="6985" cy="8255"/>
              </a:xfrm>
              <a:custGeom>
                <a:avLst/>
                <a:gdLst>
                  <a:gd name="T0" fmla="*/ 10 w 10"/>
                  <a:gd name="T1" fmla="*/ 4 h 12"/>
                  <a:gd name="T2" fmla="*/ 10 w 10"/>
                  <a:gd name="T3" fmla="*/ 4 h 12"/>
                  <a:gd name="T4" fmla="*/ 10 w 10"/>
                  <a:gd name="T5" fmla="*/ 4 h 12"/>
                  <a:gd name="T6" fmla="*/ 10 w 10"/>
                  <a:gd name="T7" fmla="*/ 2 h 12"/>
                  <a:gd name="T8" fmla="*/ 10 w 10"/>
                  <a:gd name="T9" fmla="*/ 2 h 12"/>
                  <a:gd name="T10" fmla="*/ 10 w 10"/>
                  <a:gd name="T11" fmla="*/ 0 h 12"/>
                  <a:gd name="T12" fmla="*/ 10 w 10"/>
                  <a:gd name="T13" fmla="*/ 0 h 12"/>
                  <a:gd name="T14" fmla="*/ 6 w 10"/>
                  <a:gd name="T15" fmla="*/ 2 h 12"/>
                  <a:gd name="T16" fmla="*/ 6 w 10"/>
                  <a:gd name="T17" fmla="*/ 2 h 12"/>
                  <a:gd name="T18" fmla="*/ 4 w 10"/>
                  <a:gd name="T19" fmla="*/ 2 h 12"/>
                  <a:gd name="T20" fmla="*/ 4 w 10"/>
                  <a:gd name="T21" fmla="*/ 2 h 12"/>
                  <a:gd name="T22" fmla="*/ 4 w 10"/>
                  <a:gd name="T23" fmla="*/ 6 h 12"/>
                  <a:gd name="T24" fmla="*/ 4 w 10"/>
                  <a:gd name="T25" fmla="*/ 6 h 12"/>
                  <a:gd name="T26" fmla="*/ 4 w 10"/>
                  <a:gd name="T27" fmla="*/ 8 h 12"/>
                  <a:gd name="T28" fmla="*/ 4 w 10"/>
                  <a:gd name="T29" fmla="*/ 8 h 12"/>
                  <a:gd name="T30" fmla="*/ 4 w 10"/>
                  <a:gd name="T31" fmla="*/ 8 h 12"/>
                  <a:gd name="T32" fmla="*/ 4 w 10"/>
                  <a:gd name="T33" fmla="*/ 8 h 12"/>
                  <a:gd name="T34" fmla="*/ 0 w 10"/>
                  <a:gd name="T35" fmla="*/ 10 h 12"/>
                  <a:gd name="T36" fmla="*/ 0 w 10"/>
                  <a:gd name="T37" fmla="*/ 10 h 12"/>
                  <a:gd name="T38" fmla="*/ 0 w 10"/>
                  <a:gd name="T39" fmla="*/ 10 h 12"/>
                  <a:gd name="T40" fmla="*/ 0 w 10"/>
                  <a:gd name="T41" fmla="*/ 10 h 12"/>
                  <a:gd name="T42" fmla="*/ 6 w 10"/>
                  <a:gd name="T43" fmla="*/ 12 h 12"/>
                  <a:gd name="T44" fmla="*/ 6 w 10"/>
                  <a:gd name="T45" fmla="*/ 12 h 12"/>
                  <a:gd name="T46" fmla="*/ 6 w 10"/>
                  <a:gd name="T47" fmla="*/ 12 h 12"/>
                  <a:gd name="T48" fmla="*/ 8 w 10"/>
                  <a:gd name="T49" fmla="*/ 12 h 12"/>
                  <a:gd name="T50" fmla="*/ 8 w 10"/>
                  <a:gd name="T51" fmla="*/ 12 h 12"/>
                  <a:gd name="T52" fmla="*/ 10 w 10"/>
                  <a:gd name="T53" fmla="*/ 10 h 12"/>
                  <a:gd name="T54" fmla="*/ 10 w 10"/>
                  <a:gd name="T55" fmla="*/ 8 h 12"/>
                  <a:gd name="T56" fmla="*/ 10 w 10"/>
                  <a:gd name="T57" fmla="*/ 8 h 12"/>
                  <a:gd name="T58" fmla="*/ 10 w 10"/>
                  <a:gd name="T59" fmla="*/ 6 h 12"/>
                  <a:gd name="T60" fmla="*/ 10 w 10"/>
                  <a:gd name="T61" fmla="*/ 6 h 12"/>
                  <a:gd name="T62" fmla="*/ 10 w 10"/>
                  <a:gd name="T63" fmla="*/ 6 h 12"/>
                  <a:gd name="T64" fmla="*/ 10 w 10"/>
                  <a:gd name="T65" fmla="*/ 6 h 12"/>
                  <a:gd name="T66" fmla="*/ 10 w 10"/>
                  <a:gd name="T67" fmla="*/ 4 h 12"/>
                  <a:gd name="T68" fmla="*/ 10 w 10"/>
                  <a:gd name="T69" fmla="*/ 4 h 12"/>
                  <a:gd name="T70" fmla="*/ 10 w 10"/>
                  <a:gd name="T71" fmla="*/ 4 h 12"/>
                  <a:gd name="T72" fmla="*/ 10 w 10"/>
                  <a:gd name="T7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2">
                    <a:moveTo>
                      <a:pt x="10" y="4"/>
                    </a:move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80" name=""/>
              <p:cNvSpPr>
                <a:spLocks/>
              </p:cNvSpPr>
              <p:nvPr/>
            </p:nvSpPr>
            <p:spPr bwMode="auto">
              <a:xfrm>
                <a:off x="6554470" y="4584700"/>
                <a:ext cx="6985" cy="4445"/>
              </a:xfrm>
              <a:custGeom>
                <a:avLst/>
                <a:gdLst>
                  <a:gd name="T0" fmla="*/ 10 w 10"/>
                  <a:gd name="T1" fmla="*/ 2 h 6"/>
                  <a:gd name="T2" fmla="*/ 10 w 10"/>
                  <a:gd name="T3" fmla="*/ 2 h 6"/>
                  <a:gd name="T4" fmla="*/ 8 w 10"/>
                  <a:gd name="T5" fmla="*/ 0 h 6"/>
                  <a:gd name="T6" fmla="*/ 8 w 10"/>
                  <a:gd name="T7" fmla="*/ 0 h 6"/>
                  <a:gd name="T8" fmla="*/ 6 w 10"/>
                  <a:gd name="T9" fmla="*/ 2 h 6"/>
                  <a:gd name="T10" fmla="*/ 4 w 10"/>
                  <a:gd name="T11" fmla="*/ 2 h 6"/>
                  <a:gd name="T12" fmla="*/ 2 w 10"/>
                  <a:gd name="T13" fmla="*/ 2 h 6"/>
                  <a:gd name="T14" fmla="*/ 2 w 10"/>
                  <a:gd name="T15" fmla="*/ 2 h 6"/>
                  <a:gd name="T16" fmla="*/ 2 w 10"/>
                  <a:gd name="T17" fmla="*/ 4 h 6"/>
                  <a:gd name="T18" fmla="*/ 2 w 10"/>
                  <a:gd name="T19" fmla="*/ 4 h 6"/>
                  <a:gd name="T20" fmla="*/ 0 w 10"/>
                  <a:gd name="T21" fmla="*/ 4 h 6"/>
                  <a:gd name="T22" fmla="*/ 2 w 10"/>
                  <a:gd name="T23" fmla="*/ 6 h 6"/>
                  <a:gd name="T24" fmla="*/ 2 w 10"/>
                  <a:gd name="T25" fmla="*/ 6 h 6"/>
                  <a:gd name="T26" fmla="*/ 4 w 10"/>
                  <a:gd name="T27" fmla="*/ 6 h 6"/>
                  <a:gd name="T28" fmla="*/ 4 w 10"/>
                  <a:gd name="T29" fmla="*/ 6 h 6"/>
                  <a:gd name="T30" fmla="*/ 6 w 10"/>
                  <a:gd name="T31" fmla="*/ 6 h 6"/>
                  <a:gd name="T32" fmla="*/ 6 w 10"/>
                  <a:gd name="T33" fmla="*/ 6 h 6"/>
                  <a:gd name="T34" fmla="*/ 6 w 10"/>
                  <a:gd name="T35" fmla="*/ 6 h 6"/>
                  <a:gd name="T36" fmla="*/ 6 w 10"/>
                  <a:gd name="T37" fmla="*/ 6 h 6"/>
                  <a:gd name="T38" fmla="*/ 10 w 10"/>
                  <a:gd name="T39" fmla="*/ 4 h 6"/>
                  <a:gd name="T40" fmla="*/ 10 w 10"/>
                  <a:gd name="T41" fmla="*/ 4 h 6"/>
                  <a:gd name="T42" fmla="*/ 10 w 10"/>
                  <a:gd name="T43" fmla="*/ 2 h 6"/>
                  <a:gd name="T44" fmla="*/ 10 w 10"/>
                  <a:gd name="T45" fmla="*/ 2 h 6"/>
                  <a:gd name="T46" fmla="*/ 10 w 10"/>
                  <a:gd name="T47" fmla="*/ 2 h 6"/>
                  <a:gd name="T48" fmla="*/ 10 w 10"/>
                  <a:gd name="T4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6">
                    <a:moveTo>
                      <a:pt x="10" y="2"/>
                    </a:move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81" name=""/>
              <p:cNvSpPr>
                <a:spLocks/>
              </p:cNvSpPr>
              <p:nvPr/>
            </p:nvSpPr>
            <p:spPr bwMode="auto">
              <a:xfrm>
                <a:off x="6614795" y="4285615"/>
                <a:ext cx="16510" cy="11430"/>
              </a:xfrm>
              <a:custGeom>
                <a:avLst/>
                <a:gdLst>
                  <a:gd name="T0" fmla="*/ 20 w 24"/>
                  <a:gd name="T1" fmla="*/ 10 h 16"/>
                  <a:gd name="T2" fmla="*/ 20 w 24"/>
                  <a:gd name="T3" fmla="*/ 10 h 16"/>
                  <a:gd name="T4" fmla="*/ 22 w 24"/>
                  <a:gd name="T5" fmla="*/ 10 h 16"/>
                  <a:gd name="T6" fmla="*/ 24 w 24"/>
                  <a:gd name="T7" fmla="*/ 8 h 16"/>
                  <a:gd name="T8" fmla="*/ 22 w 24"/>
                  <a:gd name="T9" fmla="*/ 8 h 16"/>
                  <a:gd name="T10" fmla="*/ 22 w 24"/>
                  <a:gd name="T11" fmla="*/ 8 h 16"/>
                  <a:gd name="T12" fmla="*/ 22 w 24"/>
                  <a:gd name="T13" fmla="*/ 6 h 16"/>
                  <a:gd name="T14" fmla="*/ 20 w 24"/>
                  <a:gd name="T15" fmla="*/ 6 h 16"/>
                  <a:gd name="T16" fmla="*/ 18 w 24"/>
                  <a:gd name="T17" fmla="*/ 6 h 16"/>
                  <a:gd name="T18" fmla="*/ 16 w 24"/>
                  <a:gd name="T19" fmla="*/ 6 h 16"/>
                  <a:gd name="T20" fmla="*/ 10 w 24"/>
                  <a:gd name="T21" fmla="*/ 6 h 16"/>
                  <a:gd name="T22" fmla="*/ 8 w 24"/>
                  <a:gd name="T23" fmla="*/ 6 h 16"/>
                  <a:gd name="T24" fmla="*/ 8 w 24"/>
                  <a:gd name="T25" fmla="*/ 6 h 16"/>
                  <a:gd name="T26" fmla="*/ 8 w 24"/>
                  <a:gd name="T27" fmla="*/ 6 h 16"/>
                  <a:gd name="T28" fmla="*/ 6 w 24"/>
                  <a:gd name="T29" fmla="*/ 4 h 16"/>
                  <a:gd name="T30" fmla="*/ 6 w 24"/>
                  <a:gd name="T31" fmla="*/ 4 h 16"/>
                  <a:gd name="T32" fmla="*/ 6 w 24"/>
                  <a:gd name="T33" fmla="*/ 4 h 16"/>
                  <a:gd name="T34" fmla="*/ 6 w 24"/>
                  <a:gd name="T35" fmla="*/ 4 h 16"/>
                  <a:gd name="T36" fmla="*/ 6 w 24"/>
                  <a:gd name="T37" fmla="*/ 2 h 16"/>
                  <a:gd name="T38" fmla="*/ 6 w 24"/>
                  <a:gd name="T39" fmla="*/ 0 h 16"/>
                  <a:gd name="T40" fmla="*/ 4 w 24"/>
                  <a:gd name="T41" fmla="*/ 2 h 16"/>
                  <a:gd name="T42" fmla="*/ 2 w 24"/>
                  <a:gd name="T43" fmla="*/ 2 h 16"/>
                  <a:gd name="T44" fmla="*/ 0 w 24"/>
                  <a:gd name="T45" fmla="*/ 6 h 16"/>
                  <a:gd name="T46" fmla="*/ 0 w 24"/>
                  <a:gd name="T47" fmla="*/ 6 h 16"/>
                  <a:gd name="T48" fmla="*/ 2 w 24"/>
                  <a:gd name="T49" fmla="*/ 8 h 16"/>
                  <a:gd name="T50" fmla="*/ 2 w 24"/>
                  <a:gd name="T51" fmla="*/ 8 h 16"/>
                  <a:gd name="T52" fmla="*/ 2 w 24"/>
                  <a:gd name="T53" fmla="*/ 8 h 16"/>
                  <a:gd name="T54" fmla="*/ 2 w 24"/>
                  <a:gd name="T55" fmla="*/ 10 h 16"/>
                  <a:gd name="T56" fmla="*/ 6 w 24"/>
                  <a:gd name="T57" fmla="*/ 12 h 16"/>
                  <a:gd name="T58" fmla="*/ 6 w 24"/>
                  <a:gd name="T59" fmla="*/ 12 h 16"/>
                  <a:gd name="T60" fmla="*/ 6 w 24"/>
                  <a:gd name="T61" fmla="*/ 12 h 16"/>
                  <a:gd name="T62" fmla="*/ 8 w 24"/>
                  <a:gd name="T63" fmla="*/ 12 h 16"/>
                  <a:gd name="T64" fmla="*/ 10 w 24"/>
                  <a:gd name="T65" fmla="*/ 12 h 16"/>
                  <a:gd name="T66" fmla="*/ 12 w 24"/>
                  <a:gd name="T67" fmla="*/ 14 h 16"/>
                  <a:gd name="T68" fmla="*/ 12 w 24"/>
                  <a:gd name="T69" fmla="*/ 14 h 16"/>
                  <a:gd name="T70" fmla="*/ 14 w 24"/>
                  <a:gd name="T71" fmla="*/ 16 h 16"/>
                  <a:gd name="T72" fmla="*/ 14 w 24"/>
                  <a:gd name="T73" fmla="*/ 16 h 16"/>
                  <a:gd name="T74" fmla="*/ 16 w 24"/>
                  <a:gd name="T75" fmla="*/ 16 h 16"/>
                  <a:gd name="T76" fmla="*/ 16 w 24"/>
                  <a:gd name="T77" fmla="*/ 16 h 16"/>
                  <a:gd name="T78" fmla="*/ 18 w 24"/>
                  <a:gd name="T79" fmla="*/ 14 h 16"/>
                  <a:gd name="T80" fmla="*/ 18 w 24"/>
                  <a:gd name="T81" fmla="*/ 12 h 16"/>
                  <a:gd name="T82" fmla="*/ 18 w 24"/>
                  <a:gd name="T83" fmla="*/ 12 h 16"/>
                  <a:gd name="T84" fmla="*/ 18 w 24"/>
                  <a:gd name="T8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" h="16">
                    <a:moveTo>
                      <a:pt x="18" y="10"/>
                    </a:move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0"/>
                    </a:lnTo>
                    <a:lnTo>
                      <a:pt x="1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82" name=""/>
              <p:cNvSpPr>
                <a:spLocks/>
              </p:cNvSpPr>
              <p:nvPr/>
            </p:nvSpPr>
            <p:spPr bwMode="auto">
              <a:xfrm>
                <a:off x="6624320" y="4261485"/>
                <a:ext cx="16510" cy="9525"/>
              </a:xfrm>
              <a:custGeom>
                <a:avLst/>
                <a:gdLst>
                  <a:gd name="T0" fmla="*/ 22 w 24"/>
                  <a:gd name="T1" fmla="*/ 14 h 14"/>
                  <a:gd name="T2" fmla="*/ 22 w 24"/>
                  <a:gd name="T3" fmla="*/ 14 h 14"/>
                  <a:gd name="T4" fmla="*/ 24 w 24"/>
                  <a:gd name="T5" fmla="*/ 12 h 14"/>
                  <a:gd name="T6" fmla="*/ 24 w 24"/>
                  <a:gd name="T7" fmla="*/ 12 h 14"/>
                  <a:gd name="T8" fmla="*/ 24 w 24"/>
                  <a:gd name="T9" fmla="*/ 10 h 14"/>
                  <a:gd name="T10" fmla="*/ 20 w 24"/>
                  <a:gd name="T11" fmla="*/ 6 h 14"/>
                  <a:gd name="T12" fmla="*/ 20 w 24"/>
                  <a:gd name="T13" fmla="*/ 6 h 14"/>
                  <a:gd name="T14" fmla="*/ 16 w 24"/>
                  <a:gd name="T15" fmla="*/ 4 h 14"/>
                  <a:gd name="T16" fmla="*/ 16 w 24"/>
                  <a:gd name="T17" fmla="*/ 4 h 14"/>
                  <a:gd name="T18" fmla="*/ 14 w 24"/>
                  <a:gd name="T19" fmla="*/ 4 h 14"/>
                  <a:gd name="T20" fmla="*/ 14 w 24"/>
                  <a:gd name="T21" fmla="*/ 4 h 14"/>
                  <a:gd name="T22" fmla="*/ 14 w 24"/>
                  <a:gd name="T23" fmla="*/ 2 h 14"/>
                  <a:gd name="T24" fmla="*/ 14 w 24"/>
                  <a:gd name="T25" fmla="*/ 2 h 14"/>
                  <a:gd name="T26" fmla="*/ 10 w 24"/>
                  <a:gd name="T27" fmla="*/ 2 h 14"/>
                  <a:gd name="T28" fmla="*/ 10 w 24"/>
                  <a:gd name="T29" fmla="*/ 2 h 14"/>
                  <a:gd name="T30" fmla="*/ 8 w 24"/>
                  <a:gd name="T31" fmla="*/ 2 h 14"/>
                  <a:gd name="T32" fmla="*/ 8 w 24"/>
                  <a:gd name="T33" fmla="*/ 2 h 14"/>
                  <a:gd name="T34" fmla="*/ 6 w 24"/>
                  <a:gd name="T35" fmla="*/ 2 h 14"/>
                  <a:gd name="T36" fmla="*/ 6 w 24"/>
                  <a:gd name="T37" fmla="*/ 2 h 14"/>
                  <a:gd name="T38" fmla="*/ 4 w 24"/>
                  <a:gd name="T39" fmla="*/ 0 h 14"/>
                  <a:gd name="T40" fmla="*/ 4 w 24"/>
                  <a:gd name="T41" fmla="*/ 0 h 14"/>
                  <a:gd name="T42" fmla="*/ 4 w 24"/>
                  <a:gd name="T43" fmla="*/ 0 h 14"/>
                  <a:gd name="T44" fmla="*/ 4 w 24"/>
                  <a:gd name="T45" fmla="*/ 0 h 14"/>
                  <a:gd name="T46" fmla="*/ 2 w 24"/>
                  <a:gd name="T47" fmla="*/ 0 h 14"/>
                  <a:gd name="T48" fmla="*/ 2 w 24"/>
                  <a:gd name="T49" fmla="*/ 0 h 14"/>
                  <a:gd name="T50" fmla="*/ 0 w 24"/>
                  <a:gd name="T51" fmla="*/ 2 h 14"/>
                  <a:gd name="T52" fmla="*/ 0 w 24"/>
                  <a:gd name="T53" fmla="*/ 2 h 14"/>
                  <a:gd name="T54" fmla="*/ 0 w 24"/>
                  <a:gd name="T55" fmla="*/ 2 h 14"/>
                  <a:gd name="T56" fmla="*/ 0 w 24"/>
                  <a:gd name="T57" fmla="*/ 2 h 14"/>
                  <a:gd name="T58" fmla="*/ 2 w 24"/>
                  <a:gd name="T59" fmla="*/ 4 h 14"/>
                  <a:gd name="T60" fmla="*/ 2 w 24"/>
                  <a:gd name="T61" fmla="*/ 4 h 14"/>
                  <a:gd name="T62" fmla="*/ 4 w 24"/>
                  <a:gd name="T63" fmla="*/ 6 h 14"/>
                  <a:gd name="T64" fmla="*/ 4 w 24"/>
                  <a:gd name="T65" fmla="*/ 6 h 14"/>
                  <a:gd name="T66" fmla="*/ 6 w 24"/>
                  <a:gd name="T67" fmla="*/ 6 h 14"/>
                  <a:gd name="T68" fmla="*/ 6 w 24"/>
                  <a:gd name="T69" fmla="*/ 6 h 14"/>
                  <a:gd name="T70" fmla="*/ 6 w 24"/>
                  <a:gd name="T71" fmla="*/ 10 h 14"/>
                  <a:gd name="T72" fmla="*/ 6 w 24"/>
                  <a:gd name="T73" fmla="*/ 10 h 14"/>
                  <a:gd name="T74" fmla="*/ 8 w 24"/>
                  <a:gd name="T75" fmla="*/ 10 h 14"/>
                  <a:gd name="T76" fmla="*/ 8 w 24"/>
                  <a:gd name="T77" fmla="*/ 10 h 14"/>
                  <a:gd name="T78" fmla="*/ 12 w 24"/>
                  <a:gd name="T79" fmla="*/ 12 h 14"/>
                  <a:gd name="T80" fmla="*/ 12 w 24"/>
                  <a:gd name="T81" fmla="*/ 12 h 14"/>
                  <a:gd name="T82" fmla="*/ 12 w 24"/>
                  <a:gd name="T83" fmla="*/ 12 h 14"/>
                  <a:gd name="T84" fmla="*/ 12 w 24"/>
                  <a:gd name="T85" fmla="*/ 12 h 14"/>
                  <a:gd name="T86" fmla="*/ 16 w 24"/>
                  <a:gd name="T87" fmla="*/ 12 h 14"/>
                  <a:gd name="T88" fmla="*/ 16 w 24"/>
                  <a:gd name="T89" fmla="*/ 12 h 14"/>
                  <a:gd name="T90" fmla="*/ 18 w 24"/>
                  <a:gd name="T91" fmla="*/ 12 h 14"/>
                  <a:gd name="T92" fmla="*/ 18 w 24"/>
                  <a:gd name="T93" fmla="*/ 12 h 14"/>
                  <a:gd name="T94" fmla="*/ 18 w 24"/>
                  <a:gd name="T95" fmla="*/ 12 h 14"/>
                  <a:gd name="T96" fmla="*/ 18 w 24"/>
                  <a:gd name="T97" fmla="*/ 12 h 14"/>
                  <a:gd name="T98" fmla="*/ 22 w 24"/>
                  <a:gd name="T99" fmla="*/ 14 h 14"/>
                  <a:gd name="T100" fmla="*/ 22 w 24"/>
                  <a:gd name="T10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4" h="14">
                    <a:moveTo>
                      <a:pt x="22" y="14"/>
                    </a:moveTo>
                    <a:lnTo>
                      <a:pt x="22" y="14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10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2" y="14"/>
                    </a:lnTo>
                    <a:lnTo>
                      <a:pt x="2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83" name=""/>
              <p:cNvSpPr>
                <a:spLocks/>
              </p:cNvSpPr>
              <p:nvPr/>
            </p:nvSpPr>
            <p:spPr bwMode="auto">
              <a:xfrm>
                <a:off x="6640830" y="4177665"/>
                <a:ext cx="5715" cy="444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2 w 8"/>
                  <a:gd name="T5" fmla="*/ 2 h 6"/>
                  <a:gd name="T6" fmla="*/ 2 w 8"/>
                  <a:gd name="T7" fmla="*/ 2 h 6"/>
                  <a:gd name="T8" fmla="*/ 0 w 8"/>
                  <a:gd name="T9" fmla="*/ 4 h 6"/>
                  <a:gd name="T10" fmla="*/ 0 w 8"/>
                  <a:gd name="T11" fmla="*/ 4 h 6"/>
                  <a:gd name="T12" fmla="*/ 0 w 8"/>
                  <a:gd name="T13" fmla="*/ 6 h 6"/>
                  <a:gd name="T14" fmla="*/ 0 w 8"/>
                  <a:gd name="T15" fmla="*/ 6 h 6"/>
                  <a:gd name="T16" fmla="*/ 2 w 8"/>
                  <a:gd name="T17" fmla="*/ 6 h 6"/>
                  <a:gd name="T18" fmla="*/ 2 w 8"/>
                  <a:gd name="T19" fmla="*/ 6 h 6"/>
                  <a:gd name="T20" fmla="*/ 4 w 8"/>
                  <a:gd name="T21" fmla="*/ 6 h 6"/>
                  <a:gd name="T22" fmla="*/ 4 w 8"/>
                  <a:gd name="T23" fmla="*/ 6 h 6"/>
                  <a:gd name="T24" fmla="*/ 4 w 8"/>
                  <a:gd name="T25" fmla="*/ 4 h 6"/>
                  <a:gd name="T26" fmla="*/ 4 w 8"/>
                  <a:gd name="T27" fmla="*/ 4 h 6"/>
                  <a:gd name="T28" fmla="*/ 8 w 8"/>
                  <a:gd name="T29" fmla="*/ 2 h 6"/>
                  <a:gd name="T30" fmla="*/ 8 w 8"/>
                  <a:gd name="T31" fmla="*/ 2 h 6"/>
                  <a:gd name="T32" fmla="*/ 6 w 8"/>
                  <a:gd name="T33" fmla="*/ 0 h 6"/>
                  <a:gd name="T34" fmla="*/ 6 w 8"/>
                  <a:gd name="T35" fmla="*/ 0 h 6"/>
                  <a:gd name="T36" fmla="*/ 6 w 8"/>
                  <a:gd name="T37" fmla="*/ 0 h 6"/>
                  <a:gd name="T38" fmla="*/ 6 w 8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84" name=""/>
              <p:cNvSpPr>
                <a:spLocks/>
              </p:cNvSpPr>
              <p:nvPr/>
            </p:nvSpPr>
            <p:spPr bwMode="auto">
              <a:xfrm>
                <a:off x="6604635" y="4154170"/>
                <a:ext cx="4445" cy="4445"/>
              </a:xfrm>
              <a:custGeom>
                <a:avLst/>
                <a:gdLst>
                  <a:gd name="T0" fmla="*/ 2 w 6"/>
                  <a:gd name="T1" fmla="*/ 4 h 6"/>
                  <a:gd name="T2" fmla="*/ 2 w 6"/>
                  <a:gd name="T3" fmla="*/ 4 h 6"/>
                  <a:gd name="T4" fmla="*/ 4 w 6"/>
                  <a:gd name="T5" fmla="*/ 6 h 6"/>
                  <a:gd name="T6" fmla="*/ 4 w 6"/>
                  <a:gd name="T7" fmla="*/ 6 h 6"/>
                  <a:gd name="T8" fmla="*/ 6 w 6"/>
                  <a:gd name="T9" fmla="*/ 6 h 6"/>
                  <a:gd name="T10" fmla="*/ 6 w 6"/>
                  <a:gd name="T11" fmla="*/ 6 h 6"/>
                  <a:gd name="T12" fmla="*/ 6 w 6"/>
                  <a:gd name="T13" fmla="*/ 6 h 6"/>
                  <a:gd name="T14" fmla="*/ 6 w 6"/>
                  <a:gd name="T15" fmla="*/ 6 h 6"/>
                  <a:gd name="T16" fmla="*/ 6 w 6"/>
                  <a:gd name="T17" fmla="*/ 6 h 6"/>
                  <a:gd name="T18" fmla="*/ 6 w 6"/>
                  <a:gd name="T19" fmla="*/ 4 h 6"/>
                  <a:gd name="T20" fmla="*/ 6 w 6"/>
                  <a:gd name="T21" fmla="*/ 4 h 6"/>
                  <a:gd name="T22" fmla="*/ 6 w 6"/>
                  <a:gd name="T23" fmla="*/ 2 h 6"/>
                  <a:gd name="T24" fmla="*/ 6 w 6"/>
                  <a:gd name="T25" fmla="*/ 2 h 6"/>
                  <a:gd name="T26" fmla="*/ 4 w 6"/>
                  <a:gd name="T27" fmla="*/ 2 h 6"/>
                  <a:gd name="T28" fmla="*/ 4 w 6"/>
                  <a:gd name="T29" fmla="*/ 2 h 6"/>
                  <a:gd name="T30" fmla="*/ 2 w 6"/>
                  <a:gd name="T31" fmla="*/ 0 h 6"/>
                  <a:gd name="T32" fmla="*/ 0 w 6"/>
                  <a:gd name="T33" fmla="*/ 0 h 6"/>
                  <a:gd name="T34" fmla="*/ 0 w 6"/>
                  <a:gd name="T35" fmla="*/ 0 h 6"/>
                  <a:gd name="T36" fmla="*/ 0 w 6"/>
                  <a:gd name="T37" fmla="*/ 0 h 6"/>
                  <a:gd name="T38" fmla="*/ 0 w 6"/>
                  <a:gd name="T39" fmla="*/ 0 h 6"/>
                  <a:gd name="T40" fmla="*/ 0 w 6"/>
                  <a:gd name="T41" fmla="*/ 0 h 6"/>
                  <a:gd name="T42" fmla="*/ 0 w 6"/>
                  <a:gd name="T43" fmla="*/ 0 h 6"/>
                  <a:gd name="T44" fmla="*/ 0 w 6"/>
                  <a:gd name="T45" fmla="*/ 0 h 6"/>
                  <a:gd name="T46" fmla="*/ 0 w 6"/>
                  <a:gd name="T47" fmla="*/ 2 h 6"/>
                  <a:gd name="T48" fmla="*/ 0 w 6"/>
                  <a:gd name="T49" fmla="*/ 2 h 6"/>
                  <a:gd name="T50" fmla="*/ 0 w 6"/>
                  <a:gd name="T51" fmla="*/ 4 h 6"/>
                  <a:gd name="T52" fmla="*/ 0 w 6"/>
                  <a:gd name="T53" fmla="*/ 4 h 6"/>
                  <a:gd name="T54" fmla="*/ 2 w 6"/>
                  <a:gd name="T55" fmla="*/ 4 h 6"/>
                  <a:gd name="T56" fmla="*/ 2 w 6"/>
                  <a:gd name="T5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" h="6">
                    <a:moveTo>
                      <a:pt x="2" y="4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85" name=""/>
              <p:cNvSpPr>
                <a:spLocks/>
              </p:cNvSpPr>
              <p:nvPr/>
            </p:nvSpPr>
            <p:spPr bwMode="auto">
              <a:xfrm>
                <a:off x="6597650" y="4155440"/>
                <a:ext cx="5715" cy="4445"/>
              </a:xfrm>
              <a:custGeom>
                <a:avLst/>
                <a:gdLst>
                  <a:gd name="T0" fmla="*/ 6 w 8"/>
                  <a:gd name="T1" fmla="*/ 2 h 6"/>
                  <a:gd name="T2" fmla="*/ 6 w 8"/>
                  <a:gd name="T3" fmla="*/ 2 h 6"/>
                  <a:gd name="T4" fmla="*/ 4 w 8"/>
                  <a:gd name="T5" fmla="*/ 0 h 6"/>
                  <a:gd name="T6" fmla="*/ 4 w 8"/>
                  <a:gd name="T7" fmla="*/ 0 h 6"/>
                  <a:gd name="T8" fmla="*/ 4 w 8"/>
                  <a:gd name="T9" fmla="*/ 0 h 6"/>
                  <a:gd name="T10" fmla="*/ 4 w 8"/>
                  <a:gd name="T11" fmla="*/ 0 h 6"/>
                  <a:gd name="T12" fmla="*/ 2 w 8"/>
                  <a:gd name="T13" fmla="*/ 0 h 6"/>
                  <a:gd name="T14" fmla="*/ 2 w 8"/>
                  <a:gd name="T15" fmla="*/ 0 h 6"/>
                  <a:gd name="T16" fmla="*/ 0 w 8"/>
                  <a:gd name="T17" fmla="*/ 2 h 6"/>
                  <a:gd name="T18" fmla="*/ 0 w 8"/>
                  <a:gd name="T19" fmla="*/ 2 h 6"/>
                  <a:gd name="T20" fmla="*/ 0 w 8"/>
                  <a:gd name="T21" fmla="*/ 2 h 6"/>
                  <a:gd name="T22" fmla="*/ 0 w 8"/>
                  <a:gd name="T23" fmla="*/ 2 h 6"/>
                  <a:gd name="T24" fmla="*/ 0 w 8"/>
                  <a:gd name="T25" fmla="*/ 2 h 6"/>
                  <a:gd name="T26" fmla="*/ 0 w 8"/>
                  <a:gd name="T27" fmla="*/ 2 h 6"/>
                  <a:gd name="T28" fmla="*/ 0 w 8"/>
                  <a:gd name="T29" fmla="*/ 4 h 6"/>
                  <a:gd name="T30" fmla="*/ 0 w 8"/>
                  <a:gd name="T31" fmla="*/ 4 h 6"/>
                  <a:gd name="T32" fmla="*/ 0 w 8"/>
                  <a:gd name="T33" fmla="*/ 4 h 6"/>
                  <a:gd name="T34" fmla="*/ 2 w 8"/>
                  <a:gd name="T35" fmla="*/ 6 h 6"/>
                  <a:gd name="T36" fmla="*/ 2 w 8"/>
                  <a:gd name="T37" fmla="*/ 6 h 6"/>
                  <a:gd name="T38" fmla="*/ 2 w 8"/>
                  <a:gd name="T39" fmla="*/ 6 h 6"/>
                  <a:gd name="T40" fmla="*/ 2 w 8"/>
                  <a:gd name="T41" fmla="*/ 6 h 6"/>
                  <a:gd name="T42" fmla="*/ 2 w 8"/>
                  <a:gd name="T43" fmla="*/ 6 h 6"/>
                  <a:gd name="T44" fmla="*/ 4 w 8"/>
                  <a:gd name="T45" fmla="*/ 6 h 6"/>
                  <a:gd name="T46" fmla="*/ 4 w 8"/>
                  <a:gd name="T47" fmla="*/ 6 h 6"/>
                  <a:gd name="T48" fmla="*/ 6 w 8"/>
                  <a:gd name="T49" fmla="*/ 6 h 6"/>
                  <a:gd name="T50" fmla="*/ 6 w 8"/>
                  <a:gd name="T51" fmla="*/ 6 h 6"/>
                  <a:gd name="T52" fmla="*/ 8 w 8"/>
                  <a:gd name="T53" fmla="*/ 4 h 6"/>
                  <a:gd name="T54" fmla="*/ 8 w 8"/>
                  <a:gd name="T55" fmla="*/ 4 h 6"/>
                  <a:gd name="T56" fmla="*/ 8 w 8"/>
                  <a:gd name="T57" fmla="*/ 4 h 6"/>
                  <a:gd name="T58" fmla="*/ 8 w 8"/>
                  <a:gd name="T59" fmla="*/ 2 h 6"/>
                  <a:gd name="T60" fmla="*/ 6 w 8"/>
                  <a:gd name="T61" fmla="*/ 2 h 6"/>
                  <a:gd name="T62" fmla="*/ 6 w 8"/>
                  <a:gd name="T6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" h="6">
                    <a:moveTo>
                      <a:pt x="6" y="2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86" name=""/>
              <p:cNvSpPr>
                <a:spLocks/>
              </p:cNvSpPr>
              <p:nvPr/>
            </p:nvSpPr>
            <p:spPr bwMode="auto">
              <a:xfrm>
                <a:off x="6602095" y="4150995"/>
                <a:ext cx="5715" cy="2540"/>
              </a:xfrm>
              <a:custGeom>
                <a:avLst/>
                <a:gdLst>
                  <a:gd name="T0" fmla="*/ 4 w 8"/>
                  <a:gd name="T1" fmla="*/ 4 h 4"/>
                  <a:gd name="T2" fmla="*/ 4 w 8"/>
                  <a:gd name="T3" fmla="*/ 4 h 4"/>
                  <a:gd name="T4" fmla="*/ 6 w 8"/>
                  <a:gd name="T5" fmla="*/ 4 h 4"/>
                  <a:gd name="T6" fmla="*/ 6 w 8"/>
                  <a:gd name="T7" fmla="*/ 4 h 4"/>
                  <a:gd name="T8" fmla="*/ 8 w 8"/>
                  <a:gd name="T9" fmla="*/ 2 h 4"/>
                  <a:gd name="T10" fmla="*/ 8 w 8"/>
                  <a:gd name="T11" fmla="*/ 2 h 4"/>
                  <a:gd name="T12" fmla="*/ 8 w 8"/>
                  <a:gd name="T13" fmla="*/ 2 h 4"/>
                  <a:gd name="T14" fmla="*/ 8 w 8"/>
                  <a:gd name="T15" fmla="*/ 2 h 4"/>
                  <a:gd name="T16" fmla="*/ 4 w 8"/>
                  <a:gd name="T17" fmla="*/ 0 h 4"/>
                  <a:gd name="T18" fmla="*/ 4 w 8"/>
                  <a:gd name="T19" fmla="*/ 0 h 4"/>
                  <a:gd name="T20" fmla="*/ 4 w 8"/>
                  <a:gd name="T21" fmla="*/ 0 h 4"/>
                  <a:gd name="T22" fmla="*/ 4 w 8"/>
                  <a:gd name="T23" fmla="*/ 0 h 4"/>
                  <a:gd name="T24" fmla="*/ 4 w 8"/>
                  <a:gd name="T25" fmla="*/ 0 h 4"/>
                  <a:gd name="T26" fmla="*/ 4 w 8"/>
                  <a:gd name="T27" fmla="*/ 0 h 4"/>
                  <a:gd name="T28" fmla="*/ 0 w 8"/>
                  <a:gd name="T29" fmla="*/ 2 h 4"/>
                  <a:gd name="T30" fmla="*/ 0 w 8"/>
                  <a:gd name="T31" fmla="*/ 2 h 4"/>
                  <a:gd name="T32" fmla="*/ 0 w 8"/>
                  <a:gd name="T33" fmla="*/ 2 h 4"/>
                  <a:gd name="T34" fmla="*/ 0 w 8"/>
                  <a:gd name="T35" fmla="*/ 2 h 4"/>
                  <a:gd name="T36" fmla="*/ 0 w 8"/>
                  <a:gd name="T37" fmla="*/ 2 h 4"/>
                  <a:gd name="T38" fmla="*/ 0 w 8"/>
                  <a:gd name="T39" fmla="*/ 2 h 4"/>
                  <a:gd name="T40" fmla="*/ 2 w 8"/>
                  <a:gd name="T41" fmla="*/ 4 h 4"/>
                  <a:gd name="T42" fmla="*/ 2 w 8"/>
                  <a:gd name="T43" fmla="*/ 4 h 4"/>
                  <a:gd name="T44" fmla="*/ 4 w 8"/>
                  <a:gd name="T45" fmla="*/ 4 h 4"/>
                  <a:gd name="T46" fmla="*/ 4 w 8"/>
                  <a:gd name="T4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4">
                    <a:moveTo>
                      <a:pt x="4" y="4"/>
                    </a:move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87" name=""/>
              <p:cNvSpPr>
                <a:spLocks/>
              </p:cNvSpPr>
              <p:nvPr/>
            </p:nvSpPr>
            <p:spPr bwMode="auto">
              <a:xfrm>
                <a:off x="6616065" y="4161155"/>
                <a:ext cx="4445" cy="2540"/>
              </a:xfrm>
              <a:custGeom>
                <a:avLst/>
                <a:gdLst>
                  <a:gd name="T0" fmla="*/ 4 w 6"/>
                  <a:gd name="T1" fmla="*/ 0 h 4"/>
                  <a:gd name="T2" fmla="*/ 4 w 6"/>
                  <a:gd name="T3" fmla="*/ 0 h 4"/>
                  <a:gd name="T4" fmla="*/ 4 w 6"/>
                  <a:gd name="T5" fmla="*/ 0 h 4"/>
                  <a:gd name="T6" fmla="*/ 4 w 6"/>
                  <a:gd name="T7" fmla="*/ 0 h 4"/>
                  <a:gd name="T8" fmla="*/ 2 w 6"/>
                  <a:gd name="T9" fmla="*/ 0 h 4"/>
                  <a:gd name="T10" fmla="*/ 2 w 6"/>
                  <a:gd name="T11" fmla="*/ 0 h 4"/>
                  <a:gd name="T12" fmla="*/ 0 w 6"/>
                  <a:gd name="T13" fmla="*/ 0 h 4"/>
                  <a:gd name="T14" fmla="*/ 0 w 6"/>
                  <a:gd name="T15" fmla="*/ 0 h 4"/>
                  <a:gd name="T16" fmla="*/ 0 w 6"/>
                  <a:gd name="T17" fmla="*/ 2 h 4"/>
                  <a:gd name="T18" fmla="*/ 0 w 6"/>
                  <a:gd name="T19" fmla="*/ 2 h 4"/>
                  <a:gd name="T20" fmla="*/ 0 w 6"/>
                  <a:gd name="T21" fmla="*/ 2 h 4"/>
                  <a:gd name="T22" fmla="*/ 0 w 6"/>
                  <a:gd name="T23" fmla="*/ 2 h 4"/>
                  <a:gd name="T24" fmla="*/ 2 w 6"/>
                  <a:gd name="T25" fmla="*/ 4 h 4"/>
                  <a:gd name="T26" fmla="*/ 2 w 6"/>
                  <a:gd name="T27" fmla="*/ 4 h 4"/>
                  <a:gd name="T28" fmla="*/ 4 w 6"/>
                  <a:gd name="T29" fmla="*/ 4 h 4"/>
                  <a:gd name="T30" fmla="*/ 4 w 6"/>
                  <a:gd name="T31" fmla="*/ 4 h 4"/>
                  <a:gd name="T32" fmla="*/ 4 w 6"/>
                  <a:gd name="T33" fmla="*/ 4 h 4"/>
                  <a:gd name="T34" fmla="*/ 4 w 6"/>
                  <a:gd name="T35" fmla="*/ 4 h 4"/>
                  <a:gd name="T36" fmla="*/ 6 w 6"/>
                  <a:gd name="T37" fmla="*/ 2 h 4"/>
                  <a:gd name="T38" fmla="*/ 6 w 6"/>
                  <a:gd name="T39" fmla="*/ 2 h 4"/>
                  <a:gd name="T40" fmla="*/ 6 w 6"/>
                  <a:gd name="T41" fmla="*/ 2 h 4"/>
                  <a:gd name="T42" fmla="*/ 6 w 6"/>
                  <a:gd name="T43" fmla="*/ 2 h 4"/>
                  <a:gd name="T44" fmla="*/ 6 w 6"/>
                  <a:gd name="T45" fmla="*/ 2 h 4"/>
                  <a:gd name="T46" fmla="*/ 6 w 6"/>
                  <a:gd name="T47" fmla="*/ 2 h 4"/>
                  <a:gd name="T48" fmla="*/ 4 w 6"/>
                  <a:gd name="T49" fmla="*/ 0 h 4"/>
                  <a:gd name="T50" fmla="*/ 4 w 6"/>
                  <a:gd name="T5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88" name=""/>
              <p:cNvSpPr>
                <a:spLocks/>
              </p:cNvSpPr>
              <p:nvPr/>
            </p:nvSpPr>
            <p:spPr bwMode="auto">
              <a:xfrm>
                <a:off x="6577965" y="4163695"/>
                <a:ext cx="9525" cy="8255"/>
              </a:xfrm>
              <a:custGeom>
                <a:avLst/>
                <a:gdLst>
                  <a:gd name="T0" fmla="*/ 12 w 14"/>
                  <a:gd name="T1" fmla="*/ 2 h 12"/>
                  <a:gd name="T2" fmla="*/ 12 w 14"/>
                  <a:gd name="T3" fmla="*/ 2 h 12"/>
                  <a:gd name="T4" fmla="*/ 10 w 14"/>
                  <a:gd name="T5" fmla="*/ 0 h 12"/>
                  <a:gd name="T6" fmla="*/ 8 w 14"/>
                  <a:gd name="T7" fmla="*/ 0 h 12"/>
                  <a:gd name="T8" fmla="*/ 8 w 14"/>
                  <a:gd name="T9" fmla="*/ 0 h 12"/>
                  <a:gd name="T10" fmla="*/ 6 w 14"/>
                  <a:gd name="T11" fmla="*/ 0 h 12"/>
                  <a:gd name="T12" fmla="*/ 6 w 14"/>
                  <a:gd name="T13" fmla="*/ 0 h 12"/>
                  <a:gd name="T14" fmla="*/ 6 w 14"/>
                  <a:gd name="T15" fmla="*/ 2 h 12"/>
                  <a:gd name="T16" fmla="*/ 6 w 14"/>
                  <a:gd name="T17" fmla="*/ 2 h 12"/>
                  <a:gd name="T18" fmla="*/ 2 w 14"/>
                  <a:gd name="T19" fmla="*/ 4 h 12"/>
                  <a:gd name="T20" fmla="*/ 2 w 14"/>
                  <a:gd name="T21" fmla="*/ 4 h 12"/>
                  <a:gd name="T22" fmla="*/ 0 w 14"/>
                  <a:gd name="T23" fmla="*/ 8 h 12"/>
                  <a:gd name="T24" fmla="*/ 0 w 14"/>
                  <a:gd name="T25" fmla="*/ 8 h 12"/>
                  <a:gd name="T26" fmla="*/ 0 w 14"/>
                  <a:gd name="T27" fmla="*/ 8 h 12"/>
                  <a:gd name="T28" fmla="*/ 0 w 14"/>
                  <a:gd name="T29" fmla="*/ 8 h 12"/>
                  <a:gd name="T30" fmla="*/ 2 w 14"/>
                  <a:gd name="T31" fmla="*/ 10 h 12"/>
                  <a:gd name="T32" fmla="*/ 4 w 14"/>
                  <a:gd name="T33" fmla="*/ 12 h 12"/>
                  <a:gd name="T34" fmla="*/ 4 w 14"/>
                  <a:gd name="T35" fmla="*/ 12 h 12"/>
                  <a:gd name="T36" fmla="*/ 4 w 14"/>
                  <a:gd name="T37" fmla="*/ 12 h 12"/>
                  <a:gd name="T38" fmla="*/ 4 w 14"/>
                  <a:gd name="T39" fmla="*/ 12 h 12"/>
                  <a:gd name="T40" fmla="*/ 6 w 14"/>
                  <a:gd name="T41" fmla="*/ 10 h 12"/>
                  <a:gd name="T42" fmla="*/ 6 w 14"/>
                  <a:gd name="T43" fmla="*/ 10 h 12"/>
                  <a:gd name="T44" fmla="*/ 8 w 14"/>
                  <a:gd name="T45" fmla="*/ 10 h 12"/>
                  <a:gd name="T46" fmla="*/ 8 w 14"/>
                  <a:gd name="T47" fmla="*/ 10 h 12"/>
                  <a:gd name="T48" fmla="*/ 8 w 14"/>
                  <a:gd name="T49" fmla="*/ 8 h 12"/>
                  <a:gd name="T50" fmla="*/ 8 w 14"/>
                  <a:gd name="T51" fmla="*/ 8 h 12"/>
                  <a:gd name="T52" fmla="*/ 12 w 14"/>
                  <a:gd name="T53" fmla="*/ 6 h 12"/>
                  <a:gd name="T54" fmla="*/ 12 w 14"/>
                  <a:gd name="T55" fmla="*/ 6 h 12"/>
                  <a:gd name="T56" fmla="*/ 14 w 14"/>
                  <a:gd name="T57" fmla="*/ 2 h 12"/>
                  <a:gd name="T58" fmla="*/ 14 w 14"/>
                  <a:gd name="T59" fmla="*/ 2 h 12"/>
                  <a:gd name="T60" fmla="*/ 14 w 14"/>
                  <a:gd name="T61" fmla="*/ 2 h 12"/>
                  <a:gd name="T62" fmla="*/ 14 w 14"/>
                  <a:gd name="T63" fmla="*/ 2 h 12"/>
                  <a:gd name="T64" fmla="*/ 12 w 14"/>
                  <a:gd name="T65" fmla="*/ 2 h 12"/>
                  <a:gd name="T66" fmla="*/ 12 w 14"/>
                  <a:gd name="T6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" h="12">
                    <a:moveTo>
                      <a:pt x="12" y="2"/>
                    </a:move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89" name=""/>
              <p:cNvSpPr>
                <a:spLocks/>
              </p:cNvSpPr>
              <p:nvPr/>
            </p:nvSpPr>
            <p:spPr bwMode="auto">
              <a:xfrm>
                <a:off x="6561455" y="4159885"/>
                <a:ext cx="13970" cy="6985"/>
              </a:xfrm>
              <a:custGeom>
                <a:avLst/>
                <a:gdLst>
                  <a:gd name="T0" fmla="*/ 18 w 20"/>
                  <a:gd name="T1" fmla="*/ 0 h 10"/>
                  <a:gd name="T2" fmla="*/ 18 w 20"/>
                  <a:gd name="T3" fmla="*/ 0 h 10"/>
                  <a:gd name="T4" fmla="*/ 14 w 20"/>
                  <a:gd name="T5" fmla="*/ 0 h 10"/>
                  <a:gd name="T6" fmla="*/ 14 w 20"/>
                  <a:gd name="T7" fmla="*/ 0 h 10"/>
                  <a:gd name="T8" fmla="*/ 14 w 20"/>
                  <a:gd name="T9" fmla="*/ 0 h 10"/>
                  <a:gd name="T10" fmla="*/ 12 w 20"/>
                  <a:gd name="T11" fmla="*/ 0 h 10"/>
                  <a:gd name="T12" fmla="*/ 12 w 20"/>
                  <a:gd name="T13" fmla="*/ 0 h 10"/>
                  <a:gd name="T14" fmla="*/ 12 w 20"/>
                  <a:gd name="T15" fmla="*/ 2 h 10"/>
                  <a:gd name="T16" fmla="*/ 12 w 20"/>
                  <a:gd name="T17" fmla="*/ 2 h 10"/>
                  <a:gd name="T18" fmla="*/ 10 w 20"/>
                  <a:gd name="T19" fmla="*/ 2 h 10"/>
                  <a:gd name="T20" fmla="*/ 10 w 20"/>
                  <a:gd name="T21" fmla="*/ 2 h 10"/>
                  <a:gd name="T22" fmla="*/ 10 w 20"/>
                  <a:gd name="T23" fmla="*/ 2 h 10"/>
                  <a:gd name="T24" fmla="*/ 10 w 20"/>
                  <a:gd name="T25" fmla="*/ 2 h 10"/>
                  <a:gd name="T26" fmla="*/ 8 w 20"/>
                  <a:gd name="T27" fmla="*/ 0 h 10"/>
                  <a:gd name="T28" fmla="*/ 8 w 20"/>
                  <a:gd name="T29" fmla="*/ 0 h 10"/>
                  <a:gd name="T30" fmla="*/ 8 w 20"/>
                  <a:gd name="T31" fmla="*/ 0 h 10"/>
                  <a:gd name="T32" fmla="*/ 8 w 20"/>
                  <a:gd name="T33" fmla="*/ 0 h 10"/>
                  <a:gd name="T34" fmla="*/ 6 w 20"/>
                  <a:gd name="T35" fmla="*/ 2 h 10"/>
                  <a:gd name="T36" fmla="*/ 6 w 20"/>
                  <a:gd name="T37" fmla="*/ 2 h 10"/>
                  <a:gd name="T38" fmla="*/ 6 w 20"/>
                  <a:gd name="T39" fmla="*/ 2 h 10"/>
                  <a:gd name="T40" fmla="*/ 6 w 20"/>
                  <a:gd name="T41" fmla="*/ 4 h 10"/>
                  <a:gd name="T42" fmla="*/ 4 w 20"/>
                  <a:gd name="T43" fmla="*/ 4 h 10"/>
                  <a:gd name="T44" fmla="*/ 4 w 20"/>
                  <a:gd name="T45" fmla="*/ 4 h 10"/>
                  <a:gd name="T46" fmla="*/ 2 w 20"/>
                  <a:gd name="T47" fmla="*/ 4 h 10"/>
                  <a:gd name="T48" fmla="*/ 2 w 20"/>
                  <a:gd name="T49" fmla="*/ 4 h 10"/>
                  <a:gd name="T50" fmla="*/ 0 w 20"/>
                  <a:gd name="T51" fmla="*/ 6 h 10"/>
                  <a:gd name="T52" fmla="*/ 0 w 20"/>
                  <a:gd name="T53" fmla="*/ 6 h 10"/>
                  <a:gd name="T54" fmla="*/ 0 w 20"/>
                  <a:gd name="T55" fmla="*/ 6 h 10"/>
                  <a:gd name="T56" fmla="*/ 0 w 20"/>
                  <a:gd name="T57" fmla="*/ 8 h 10"/>
                  <a:gd name="T58" fmla="*/ 0 w 20"/>
                  <a:gd name="T59" fmla="*/ 8 h 10"/>
                  <a:gd name="T60" fmla="*/ 0 w 20"/>
                  <a:gd name="T61" fmla="*/ 8 h 10"/>
                  <a:gd name="T62" fmla="*/ 0 w 20"/>
                  <a:gd name="T63" fmla="*/ 8 h 10"/>
                  <a:gd name="T64" fmla="*/ 0 w 20"/>
                  <a:gd name="T65" fmla="*/ 10 h 10"/>
                  <a:gd name="T66" fmla="*/ 0 w 20"/>
                  <a:gd name="T67" fmla="*/ 10 h 10"/>
                  <a:gd name="T68" fmla="*/ 0 w 20"/>
                  <a:gd name="T69" fmla="*/ 10 h 10"/>
                  <a:gd name="T70" fmla="*/ 2 w 20"/>
                  <a:gd name="T71" fmla="*/ 10 h 10"/>
                  <a:gd name="T72" fmla="*/ 2 w 20"/>
                  <a:gd name="T73" fmla="*/ 10 h 10"/>
                  <a:gd name="T74" fmla="*/ 4 w 20"/>
                  <a:gd name="T75" fmla="*/ 10 h 10"/>
                  <a:gd name="T76" fmla="*/ 4 w 20"/>
                  <a:gd name="T77" fmla="*/ 10 h 10"/>
                  <a:gd name="T78" fmla="*/ 4 w 20"/>
                  <a:gd name="T79" fmla="*/ 10 h 10"/>
                  <a:gd name="T80" fmla="*/ 6 w 20"/>
                  <a:gd name="T81" fmla="*/ 10 h 10"/>
                  <a:gd name="T82" fmla="*/ 6 w 20"/>
                  <a:gd name="T83" fmla="*/ 10 h 10"/>
                  <a:gd name="T84" fmla="*/ 8 w 20"/>
                  <a:gd name="T85" fmla="*/ 10 h 10"/>
                  <a:gd name="T86" fmla="*/ 8 w 20"/>
                  <a:gd name="T87" fmla="*/ 10 h 10"/>
                  <a:gd name="T88" fmla="*/ 12 w 20"/>
                  <a:gd name="T89" fmla="*/ 8 h 10"/>
                  <a:gd name="T90" fmla="*/ 12 w 20"/>
                  <a:gd name="T91" fmla="*/ 8 h 10"/>
                  <a:gd name="T92" fmla="*/ 14 w 20"/>
                  <a:gd name="T93" fmla="*/ 8 h 10"/>
                  <a:gd name="T94" fmla="*/ 14 w 20"/>
                  <a:gd name="T95" fmla="*/ 8 h 10"/>
                  <a:gd name="T96" fmla="*/ 20 w 20"/>
                  <a:gd name="T97" fmla="*/ 4 h 10"/>
                  <a:gd name="T98" fmla="*/ 20 w 20"/>
                  <a:gd name="T99" fmla="*/ 2 h 10"/>
                  <a:gd name="T100" fmla="*/ 20 w 20"/>
                  <a:gd name="T101" fmla="*/ 2 h 10"/>
                  <a:gd name="T102" fmla="*/ 20 w 20"/>
                  <a:gd name="T103" fmla="*/ 0 h 10"/>
                  <a:gd name="T104" fmla="*/ 20 w 20"/>
                  <a:gd name="T105" fmla="*/ 0 h 10"/>
                  <a:gd name="T106" fmla="*/ 20 w 20"/>
                  <a:gd name="T107" fmla="*/ 0 h 10"/>
                  <a:gd name="T108" fmla="*/ 18 w 20"/>
                  <a:gd name="T109" fmla="*/ 0 h 10"/>
                  <a:gd name="T110" fmla="*/ 18 w 20"/>
                  <a:gd name="T1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" h="10">
                    <a:moveTo>
                      <a:pt x="18" y="0"/>
                    </a:move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90" name=""/>
              <p:cNvSpPr>
                <a:spLocks/>
              </p:cNvSpPr>
              <p:nvPr/>
            </p:nvSpPr>
            <p:spPr bwMode="auto">
              <a:xfrm>
                <a:off x="6525260" y="4236720"/>
                <a:ext cx="8255" cy="4445"/>
              </a:xfrm>
              <a:custGeom>
                <a:avLst/>
                <a:gdLst>
                  <a:gd name="T0" fmla="*/ 12 w 12"/>
                  <a:gd name="T1" fmla="*/ 2 h 6"/>
                  <a:gd name="T2" fmla="*/ 12 w 12"/>
                  <a:gd name="T3" fmla="*/ 2 h 6"/>
                  <a:gd name="T4" fmla="*/ 12 w 12"/>
                  <a:gd name="T5" fmla="*/ 0 h 6"/>
                  <a:gd name="T6" fmla="*/ 10 w 12"/>
                  <a:gd name="T7" fmla="*/ 0 h 6"/>
                  <a:gd name="T8" fmla="*/ 10 w 12"/>
                  <a:gd name="T9" fmla="*/ 0 h 6"/>
                  <a:gd name="T10" fmla="*/ 6 w 12"/>
                  <a:gd name="T11" fmla="*/ 0 h 6"/>
                  <a:gd name="T12" fmla="*/ 6 w 12"/>
                  <a:gd name="T13" fmla="*/ 0 h 6"/>
                  <a:gd name="T14" fmla="*/ 4 w 12"/>
                  <a:gd name="T15" fmla="*/ 0 h 6"/>
                  <a:gd name="T16" fmla="*/ 4 w 12"/>
                  <a:gd name="T17" fmla="*/ 0 h 6"/>
                  <a:gd name="T18" fmla="*/ 0 w 12"/>
                  <a:gd name="T19" fmla="*/ 2 h 6"/>
                  <a:gd name="T20" fmla="*/ 0 w 12"/>
                  <a:gd name="T21" fmla="*/ 2 h 6"/>
                  <a:gd name="T22" fmla="*/ 0 w 12"/>
                  <a:gd name="T23" fmla="*/ 2 h 6"/>
                  <a:gd name="T24" fmla="*/ 0 w 12"/>
                  <a:gd name="T25" fmla="*/ 2 h 6"/>
                  <a:gd name="T26" fmla="*/ 0 w 12"/>
                  <a:gd name="T27" fmla="*/ 4 h 6"/>
                  <a:gd name="T28" fmla="*/ 0 w 12"/>
                  <a:gd name="T29" fmla="*/ 4 h 6"/>
                  <a:gd name="T30" fmla="*/ 2 w 12"/>
                  <a:gd name="T31" fmla="*/ 4 h 6"/>
                  <a:gd name="T32" fmla="*/ 2 w 12"/>
                  <a:gd name="T33" fmla="*/ 4 h 6"/>
                  <a:gd name="T34" fmla="*/ 4 w 12"/>
                  <a:gd name="T35" fmla="*/ 4 h 6"/>
                  <a:gd name="T36" fmla="*/ 4 w 12"/>
                  <a:gd name="T37" fmla="*/ 4 h 6"/>
                  <a:gd name="T38" fmla="*/ 4 w 12"/>
                  <a:gd name="T39" fmla="*/ 4 h 6"/>
                  <a:gd name="T40" fmla="*/ 4 w 12"/>
                  <a:gd name="T41" fmla="*/ 4 h 6"/>
                  <a:gd name="T42" fmla="*/ 6 w 12"/>
                  <a:gd name="T43" fmla="*/ 6 h 6"/>
                  <a:gd name="T44" fmla="*/ 6 w 12"/>
                  <a:gd name="T45" fmla="*/ 6 h 6"/>
                  <a:gd name="T46" fmla="*/ 8 w 12"/>
                  <a:gd name="T47" fmla="*/ 6 h 6"/>
                  <a:gd name="T48" fmla="*/ 8 w 12"/>
                  <a:gd name="T49" fmla="*/ 6 h 6"/>
                  <a:gd name="T50" fmla="*/ 10 w 12"/>
                  <a:gd name="T51" fmla="*/ 6 h 6"/>
                  <a:gd name="T52" fmla="*/ 10 w 12"/>
                  <a:gd name="T53" fmla="*/ 6 h 6"/>
                  <a:gd name="T54" fmla="*/ 12 w 12"/>
                  <a:gd name="T55" fmla="*/ 6 h 6"/>
                  <a:gd name="T56" fmla="*/ 12 w 12"/>
                  <a:gd name="T57" fmla="*/ 6 h 6"/>
                  <a:gd name="T58" fmla="*/ 12 w 12"/>
                  <a:gd name="T59" fmla="*/ 4 h 6"/>
                  <a:gd name="T60" fmla="*/ 12 w 12"/>
                  <a:gd name="T61" fmla="*/ 4 h 6"/>
                  <a:gd name="T62" fmla="*/ 12 w 12"/>
                  <a:gd name="T63" fmla="*/ 4 h 6"/>
                  <a:gd name="T64" fmla="*/ 12 w 12"/>
                  <a:gd name="T65" fmla="*/ 2 h 6"/>
                  <a:gd name="T66" fmla="*/ 12 w 12"/>
                  <a:gd name="T67" fmla="*/ 2 h 6"/>
                  <a:gd name="T68" fmla="*/ 12 w 12"/>
                  <a:gd name="T69" fmla="*/ 2 h 6"/>
                  <a:gd name="T70" fmla="*/ 12 w 12"/>
                  <a:gd name="T7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6">
                    <a:moveTo>
                      <a:pt x="12" y="2"/>
                    </a:moveTo>
                    <a:lnTo>
                      <a:pt x="12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91" name=""/>
              <p:cNvSpPr>
                <a:spLocks/>
              </p:cNvSpPr>
              <p:nvPr/>
            </p:nvSpPr>
            <p:spPr bwMode="auto">
              <a:xfrm>
                <a:off x="6625590" y="4120515"/>
                <a:ext cx="15240" cy="8255"/>
              </a:xfrm>
              <a:custGeom>
                <a:avLst/>
                <a:gdLst>
                  <a:gd name="T0" fmla="*/ 8 w 22"/>
                  <a:gd name="T1" fmla="*/ 2 h 12"/>
                  <a:gd name="T2" fmla="*/ 8 w 22"/>
                  <a:gd name="T3" fmla="*/ 2 h 12"/>
                  <a:gd name="T4" fmla="*/ 6 w 22"/>
                  <a:gd name="T5" fmla="*/ 4 h 12"/>
                  <a:gd name="T6" fmla="*/ 6 w 22"/>
                  <a:gd name="T7" fmla="*/ 4 h 12"/>
                  <a:gd name="T8" fmla="*/ 4 w 22"/>
                  <a:gd name="T9" fmla="*/ 4 h 12"/>
                  <a:gd name="T10" fmla="*/ 4 w 22"/>
                  <a:gd name="T11" fmla="*/ 4 h 12"/>
                  <a:gd name="T12" fmla="*/ 2 w 22"/>
                  <a:gd name="T13" fmla="*/ 6 h 12"/>
                  <a:gd name="T14" fmla="*/ 2 w 22"/>
                  <a:gd name="T15" fmla="*/ 6 h 12"/>
                  <a:gd name="T16" fmla="*/ 0 w 22"/>
                  <a:gd name="T17" fmla="*/ 10 h 12"/>
                  <a:gd name="T18" fmla="*/ 0 w 22"/>
                  <a:gd name="T19" fmla="*/ 12 h 12"/>
                  <a:gd name="T20" fmla="*/ 0 w 22"/>
                  <a:gd name="T21" fmla="*/ 12 h 12"/>
                  <a:gd name="T22" fmla="*/ 0 w 22"/>
                  <a:gd name="T23" fmla="*/ 12 h 12"/>
                  <a:gd name="T24" fmla="*/ 0 w 22"/>
                  <a:gd name="T25" fmla="*/ 12 h 12"/>
                  <a:gd name="T26" fmla="*/ 4 w 22"/>
                  <a:gd name="T27" fmla="*/ 12 h 12"/>
                  <a:gd name="T28" fmla="*/ 4 w 22"/>
                  <a:gd name="T29" fmla="*/ 12 h 12"/>
                  <a:gd name="T30" fmla="*/ 4 w 22"/>
                  <a:gd name="T31" fmla="*/ 12 h 12"/>
                  <a:gd name="T32" fmla="*/ 4 w 22"/>
                  <a:gd name="T33" fmla="*/ 12 h 12"/>
                  <a:gd name="T34" fmla="*/ 4 w 22"/>
                  <a:gd name="T35" fmla="*/ 12 h 12"/>
                  <a:gd name="T36" fmla="*/ 8 w 22"/>
                  <a:gd name="T37" fmla="*/ 12 h 12"/>
                  <a:gd name="T38" fmla="*/ 8 w 22"/>
                  <a:gd name="T39" fmla="*/ 12 h 12"/>
                  <a:gd name="T40" fmla="*/ 10 w 22"/>
                  <a:gd name="T41" fmla="*/ 12 h 12"/>
                  <a:gd name="T42" fmla="*/ 10 w 22"/>
                  <a:gd name="T43" fmla="*/ 12 h 12"/>
                  <a:gd name="T44" fmla="*/ 14 w 22"/>
                  <a:gd name="T45" fmla="*/ 12 h 12"/>
                  <a:gd name="T46" fmla="*/ 18 w 22"/>
                  <a:gd name="T47" fmla="*/ 10 h 12"/>
                  <a:gd name="T48" fmla="*/ 18 w 22"/>
                  <a:gd name="T49" fmla="*/ 10 h 12"/>
                  <a:gd name="T50" fmla="*/ 20 w 22"/>
                  <a:gd name="T51" fmla="*/ 8 h 12"/>
                  <a:gd name="T52" fmla="*/ 20 w 22"/>
                  <a:gd name="T53" fmla="*/ 8 h 12"/>
                  <a:gd name="T54" fmla="*/ 20 w 22"/>
                  <a:gd name="T55" fmla="*/ 6 h 12"/>
                  <a:gd name="T56" fmla="*/ 20 w 22"/>
                  <a:gd name="T57" fmla="*/ 6 h 12"/>
                  <a:gd name="T58" fmla="*/ 22 w 22"/>
                  <a:gd name="T59" fmla="*/ 4 h 12"/>
                  <a:gd name="T60" fmla="*/ 22 w 22"/>
                  <a:gd name="T61" fmla="*/ 0 h 12"/>
                  <a:gd name="T62" fmla="*/ 22 w 22"/>
                  <a:gd name="T63" fmla="*/ 0 h 12"/>
                  <a:gd name="T64" fmla="*/ 22 w 22"/>
                  <a:gd name="T65" fmla="*/ 0 h 12"/>
                  <a:gd name="T66" fmla="*/ 20 w 22"/>
                  <a:gd name="T67" fmla="*/ 0 h 12"/>
                  <a:gd name="T68" fmla="*/ 20 w 22"/>
                  <a:gd name="T69" fmla="*/ 0 h 12"/>
                  <a:gd name="T70" fmla="*/ 20 w 22"/>
                  <a:gd name="T71" fmla="*/ 0 h 12"/>
                  <a:gd name="T72" fmla="*/ 20 w 22"/>
                  <a:gd name="T73" fmla="*/ 0 h 12"/>
                  <a:gd name="T74" fmla="*/ 18 w 22"/>
                  <a:gd name="T75" fmla="*/ 0 h 12"/>
                  <a:gd name="T76" fmla="*/ 18 w 22"/>
                  <a:gd name="T77" fmla="*/ 0 h 12"/>
                  <a:gd name="T78" fmla="*/ 14 w 22"/>
                  <a:gd name="T79" fmla="*/ 0 h 12"/>
                  <a:gd name="T80" fmla="*/ 14 w 22"/>
                  <a:gd name="T81" fmla="*/ 0 h 12"/>
                  <a:gd name="T82" fmla="*/ 12 w 22"/>
                  <a:gd name="T83" fmla="*/ 0 h 12"/>
                  <a:gd name="T84" fmla="*/ 12 w 22"/>
                  <a:gd name="T85" fmla="*/ 0 h 12"/>
                  <a:gd name="T86" fmla="*/ 8 w 22"/>
                  <a:gd name="T87" fmla="*/ 2 h 12"/>
                  <a:gd name="T88" fmla="*/ 8 w 22"/>
                  <a:gd name="T8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" h="12">
                    <a:moveTo>
                      <a:pt x="8" y="2"/>
                    </a:moveTo>
                    <a:lnTo>
                      <a:pt x="8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92" name=""/>
              <p:cNvSpPr>
                <a:spLocks/>
              </p:cNvSpPr>
              <p:nvPr/>
            </p:nvSpPr>
            <p:spPr bwMode="auto">
              <a:xfrm>
                <a:off x="6618605" y="4117975"/>
                <a:ext cx="6985" cy="5715"/>
              </a:xfrm>
              <a:custGeom>
                <a:avLst/>
                <a:gdLst>
                  <a:gd name="T0" fmla="*/ 2 w 10"/>
                  <a:gd name="T1" fmla="*/ 4 h 8"/>
                  <a:gd name="T2" fmla="*/ 2 w 10"/>
                  <a:gd name="T3" fmla="*/ 6 h 8"/>
                  <a:gd name="T4" fmla="*/ 2 w 10"/>
                  <a:gd name="T5" fmla="*/ 6 h 8"/>
                  <a:gd name="T6" fmla="*/ 0 w 10"/>
                  <a:gd name="T7" fmla="*/ 8 h 8"/>
                  <a:gd name="T8" fmla="*/ 0 w 10"/>
                  <a:gd name="T9" fmla="*/ 8 h 8"/>
                  <a:gd name="T10" fmla="*/ 2 w 10"/>
                  <a:gd name="T11" fmla="*/ 8 h 8"/>
                  <a:gd name="T12" fmla="*/ 2 w 10"/>
                  <a:gd name="T13" fmla="*/ 8 h 8"/>
                  <a:gd name="T14" fmla="*/ 2 w 10"/>
                  <a:gd name="T15" fmla="*/ 8 h 8"/>
                  <a:gd name="T16" fmla="*/ 2 w 10"/>
                  <a:gd name="T17" fmla="*/ 8 h 8"/>
                  <a:gd name="T18" fmla="*/ 2 w 10"/>
                  <a:gd name="T19" fmla="*/ 8 h 8"/>
                  <a:gd name="T20" fmla="*/ 2 w 10"/>
                  <a:gd name="T21" fmla="*/ 8 h 8"/>
                  <a:gd name="T22" fmla="*/ 4 w 10"/>
                  <a:gd name="T23" fmla="*/ 8 h 8"/>
                  <a:gd name="T24" fmla="*/ 6 w 10"/>
                  <a:gd name="T25" fmla="*/ 6 h 8"/>
                  <a:gd name="T26" fmla="*/ 6 w 10"/>
                  <a:gd name="T27" fmla="*/ 6 h 8"/>
                  <a:gd name="T28" fmla="*/ 4 w 10"/>
                  <a:gd name="T29" fmla="*/ 4 h 8"/>
                  <a:gd name="T30" fmla="*/ 4 w 10"/>
                  <a:gd name="T31" fmla="*/ 4 h 8"/>
                  <a:gd name="T32" fmla="*/ 4 w 10"/>
                  <a:gd name="T33" fmla="*/ 4 h 8"/>
                  <a:gd name="T34" fmla="*/ 4 w 10"/>
                  <a:gd name="T35" fmla="*/ 4 h 8"/>
                  <a:gd name="T36" fmla="*/ 4 w 10"/>
                  <a:gd name="T37" fmla="*/ 4 h 8"/>
                  <a:gd name="T38" fmla="*/ 4 w 10"/>
                  <a:gd name="T39" fmla="*/ 4 h 8"/>
                  <a:gd name="T40" fmla="*/ 6 w 10"/>
                  <a:gd name="T41" fmla="*/ 4 h 8"/>
                  <a:gd name="T42" fmla="*/ 6 w 10"/>
                  <a:gd name="T43" fmla="*/ 4 h 8"/>
                  <a:gd name="T44" fmla="*/ 6 w 10"/>
                  <a:gd name="T45" fmla="*/ 4 h 8"/>
                  <a:gd name="T46" fmla="*/ 6 w 10"/>
                  <a:gd name="T47" fmla="*/ 4 h 8"/>
                  <a:gd name="T48" fmla="*/ 8 w 10"/>
                  <a:gd name="T49" fmla="*/ 4 h 8"/>
                  <a:gd name="T50" fmla="*/ 8 w 10"/>
                  <a:gd name="T51" fmla="*/ 4 h 8"/>
                  <a:gd name="T52" fmla="*/ 8 w 10"/>
                  <a:gd name="T53" fmla="*/ 4 h 8"/>
                  <a:gd name="T54" fmla="*/ 8 w 10"/>
                  <a:gd name="T55" fmla="*/ 4 h 8"/>
                  <a:gd name="T56" fmla="*/ 10 w 10"/>
                  <a:gd name="T57" fmla="*/ 4 h 8"/>
                  <a:gd name="T58" fmla="*/ 10 w 10"/>
                  <a:gd name="T59" fmla="*/ 4 h 8"/>
                  <a:gd name="T60" fmla="*/ 10 w 10"/>
                  <a:gd name="T61" fmla="*/ 2 h 8"/>
                  <a:gd name="T62" fmla="*/ 10 w 10"/>
                  <a:gd name="T63" fmla="*/ 2 h 8"/>
                  <a:gd name="T64" fmla="*/ 8 w 10"/>
                  <a:gd name="T65" fmla="*/ 0 h 8"/>
                  <a:gd name="T66" fmla="*/ 8 w 10"/>
                  <a:gd name="T67" fmla="*/ 0 h 8"/>
                  <a:gd name="T68" fmla="*/ 6 w 10"/>
                  <a:gd name="T69" fmla="*/ 2 h 8"/>
                  <a:gd name="T70" fmla="*/ 6 w 10"/>
                  <a:gd name="T71" fmla="*/ 2 h 8"/>
                  <a:gd name="T72" fmla="*/ 6 w 10"/>
                  <a:gd name="T73" fmla="*/ 2 h 8"/>
                  <a:gd name="T74" fmla="*/ 6 w 10"/>
                  <a:gd name="T75" fmla="*/ 2 h 8"/>
                  <a:gd name="T76" fmla="*/ 4 w 10"/>
                  <a:gd name="T77" fmla="*/ 2 h 8"/>
                  <a:gd name="T78" fmla="*/ 4 w 10"/>
                  <a:gd name="T79" fmla="*/ 2 h 8"/>
                  <a:gd name="T80" fmla="*/ 4 w 10"/>
                  <a:gd name="T81" fmla="*/ 4 h 8"/>
                  <a:gd name="T82" fmla="*/ 4 w 10"/>
                  <a:gd name="T83" fmla="*/ 4 h 8"/>
                  <a:gd name="T84" fmla="*/ 4 w 10"/>
                  <a:gd name="T85" fmla="*/ 4 h 8"/>
                  <a:gd name="T86" fmla="*/ 4 w 10"/>
                  <a:gd name="T87" fmla="*/ 4 h 8"/>
                  <a:gd name="T88" fmla="*/ 2 w 10"/>
                  <a:gd name="T89" fmla="*/ 4 h 8"/>
                  <a:gd name="T90" fmla="*/ 2 w 10"/>
                  <a:gd name="T91" fmla="*/ 4 h 8"/>
                  <a:gd name="T92" fmla="*/ 2 w 10"/>
                  <a:gd name="T93" fmla="*/ 4 h 8"/>
                  <a:gd name="T94" fmla="*/ 2 w 10"/>
                  <a:gd name="T9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" h="8">
                    <a:moveTo>
                      <a:pt x="2" y="4"/>
                    </a:moveTo>
                    <a:lnTo>
                      <a:pt x="2" y="6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93" name=""/>
              <p:cNvSpPr>
                <a:spLocks/>
              </p:cNvSpPr>
              <p:nvPr/>
            </p:nvSpPr>
            <p:spPr bwMode="auto">
              <a:xfrm>
                <a:off x="6621780" y="4110990"/>
                <a:ext cx="12700" cy="8255"/>
              </a:xfrm>
              <a:custGeom>
                <a:avLst/>
                <a:gdLst>
                  <a:gd name="T0" fmla="*/ 16 w 18"/>
                  <a:gd name="T1" fmla="*/ 0 h 12"/>
                  <a:gd name="T2" fmla="*/ 16 w 18"/>
                  <a:gd name="T3" fmla="*/ 0 h 12"/>
                  <a:gd name="T4" fmla="*/ 14 w 18"/>
                  <a:gd name="T5" fmla="*/ 0 h 12"/>
                  <a:gd name="T6" fmla="*/ 14 w 18"/>
                  <a:gd name="T7" fmla="*/ 0 h 12"/>
                  <a:gd name="T8" fmla="*/ 12 w 18"/>
                  <a:gd name="T9" fmla="*/ 2 h 12"/>
                  <a:gd name="T10" fmla="*/ 12 w 18"/>
                  <a:gd name="T11" fmla="*/ 2 h 12"/>
                  <a:gd name="T12" fmla="*/ 10 w 18"/>
                  <a:gd name="T13" fmla="*/ 2 h 12"/>
                  <a:gd name="T14" fmla="*/ 10 w 18"/>
                  <a:gd name="T15" fmla="*/ 2 h 12"/>
                  <a:gd name="T16" fmla="*/ 10 w 18"/>
                  <a:gd name="T17" fmla="*/ 4 h 12"/>
                  <a:gd name="T18" fmla="*/ 10 w 18"/>
                  <a:gd name="T19" fmla="*/ 4 h 12"/>
                  <a:gd name="T20" fmla="*/ 8 w 18"/>
                  <a:gd name="T21" fmla="*/ 4 h 12"/>
                  <a:gd name="T22" fmla="*/ 8 w 18"/>
                  <a:gd name="T23" fmla="*/ 4 h 12"/>
                  <a:gd name="T24" fmla="*/ 6 w 18"/>
                  <a:gd name="T25" fmla="*/ 6 h 12"/>
                  <a:gd name="T26" fmla="*/ 6 w 18"/>
                  <a:gd name="T27" fmla="*/ 6 h 12"/>
                  <a:gd name="T28" fmla="*/ 6 w 18"/>
                  <a:gd name="T29" fmla="*/ 6 h 12"/>
                  <a:gd name="T30" fmla="*/ 6 w 18"/>
                  <a:gd name="T31" fmla="*/ 6 h 12"/>
                  <a:gd name="T32" fmla="*/ 4 w 18"/>
                  <a:gd name="T33" fmla="*/ 6 h 12"/>
                  <a:gd name="T34" fmla="*/ 4 w 18"/>
                  <a:gd name="T35" fmla="*/ 6 h 12"/>
                  <a:gd name="T36" fmla="*/ 2 w 18"/>
                  <a:gd name="T37" fmla="*/ 8 h 12"/>
                  <a:gd name="T38" fmla="*/ 2 w 18"/>
                  <a:gd name="T39" fmla="*/ 8 h 12"/>
                  <a:gd name="T40" fmla="*/ 0 w 18"/>
                  <a:gd name="T41" fmla="*/ 8 h 12"/>
                  <a:gd name="T42" fmla="*/ 0 w 18"/>
                  <a:gd name="T43" fmla="*/ 8 h 12"/>
                  <a:gd name="T44" fmla="*/ 0 w 18"/>
                  <a:gd name="T45" fmla="*/ 8 h 12"/>
                  <a:gd name="T46" fmla="*/ 0 w 18"/>
                  <a:gd name="T47" fmla="*/ 10 h 12"/>
                  <a:gd name="T48" fmla="*/ 0 w 18"/>
                  <a:gd name="T49" fmla="*/ 10 h 12"/>
                  <a:gd name="T50" fmla="*/ 0 w 18"/>
                  <a:gd name="T51" fmla="*/ 12 h 12"/>
                  <a:gd name="T52" fmla="*/ 0 w 18"/>
                  <a:gd name="T53" fmla="*/ 12 h 12"/>
                  <a:gd name="T54" fmla="*/ 4 w 18"/>
                  <a:gd name="T55" fmla="*/ 10 h 12"/>
                  <a:gd name="T56" fmla="*/ 4 w 18"/>
                  <a:gd name="T57" fmla="*/ 10 h 12"/>
                  <a:gd name="T58" fmla="*/ 6 w 18"/>
                  <a:gd name="T59" fmla="*/ 8 h 12"/>
                  <a:gd name="T60" fmla="*/ 6 w 18"/>
                  <a:gd name="T61" fmla="*/ 8 h 12"/>
                  <a:gd name="T62" fmla="*/ 8 w 18"/>
                  <a:gd name="T63" fmla="*/ 8 h 12"/>
                  <a:gd name="T64" fmla="*/ 8 w 18"/>
                  <a:gd name="T65" fmla="*/ 8 h 12"/>
                  <a:gd name="T66" fmla="*/ 12 w 18"/>
                  <a:gd name="T67" fmla="*/ 6 h 12"/>
                  <a:gd name="T68" fmla="*/ 12 w 18"/>
                  <a:gd name="T69" fmla="*/ 6 h 12"/>
                  <a:gd name="T70" fmla="*/ 16 w 18"/>
                  <a:gd name="T71" fmla="*/ 4 h 12"/>
                  <a:gd name="T72" fmla="*/ 16 w 18"/>
                  <a:gd name="T73" fmla="*/ 4 h 12"/>
                  <a:gd name="T74" fmla="*/ 18 w 18"/>
                  <a:gd name="T75" fmla="*/ 2 h 12"/>
                  <a:gd name="T76" fmla="*/ 18 w 18"/>
                  <a:gd name="T77" fmla="*/ 2 h 12"/>
                  <a:gd name="T78" fmla="*/ 18 w 18"/>
                  <a:gd name="T79" fmla="*/ 0 h 12"/>
                  <a:gd name="T80" fmla="*/ 18 w 18"/>
                  <a:gd name="T81" fmla="*/ 0 h 12"/>
                  <a:gd name="T82" fmla="*/ 16 w 18"/>
                  <a:gd name="T83" fmla="*/ 0 h 12"/>
                  <a:gd name="T84" fmla="*/ 16 w 18"/>
                  <a:gd name="T8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" h="12">
                    <a:moveTo>
                      <a:pt x="16" y="0"/>
                    </a:moveTo>
                    <a:lnTo>
                      <a:pt x="16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94" name=""/>
              <p:cNvSpPr>
                <a:spLocks/>
              </p:cNvSpPr>
              <p:nvPr/>
            </p:nvSpPr>
            <p:spPr bwMode="auto">
              <a:xfrm>
                <a:off x="6633845" y="4112260"/>
                <a:ext cx="4445" cy="4445"/>
              </a:xfrm>
              <a:custGeom>
                <a:avLst/>
                <a:gdLst>
                  <a:gd name="T0" fmla="*/ 6 w 6"/>
                  <a:gd name="T1" fmla="*/ 0 h 6"/>
                  <a:gd name="T2" fmla="*/ 6 w 6"/>
                  <a:gd name="T3" fmla="*/ 0 h 6"/>
                  <a:gd name="T4" fmla="*/ 6 w 6"/>
                  <a:gd name="T5" fmla="*/ 0 h 6"/>
                  <a:gd name="T6" fmla="*/ 6 w 6"/>
                  <a:gd name="T7" fmla="*/ 0 h 6"/>
                  <a:gd name="T8" fmla="*/ 4 w 6"/>
                  <a:gd name="T9" fmla="*/ 0 h 6"/>
                  <a:gd name="T10" fmla="*/ 4 w 6"/>
                  <a:gd name="T11" fmla="*/ 0 h 6"/>
                  <a:gd name="T12" fmla="*/ 2 w 6"/>
                  <a:gd name="T13" fmla="*/ 2 h 6"/>
                  <a:gd name="T14" fmla="*/ 2 w 6"/>
                  <a:gd name="T15" fmla="*/ 2 h 6"/>
                  <a:gd name="T16" fmla="*/ 2 w 6"/>
                  <a:gd name="T17" fmla="*/ 2 h 6"/>
                  <a:gd name="T18" fmla="*/ 2 w 6"/>
                  <a:gd name="T19" fmla="*/ 2 h 6"/>
                  <a:gd name="T20" fmla="*/ 2 w 6"/>
                  <a:gd name="T21" fmla="*/ 2 h 6"/>
                  <a:gd name="T22" fmla="*/ 0 w 6"/>
                  <a:gd name="T23" fmla="*/ 4 h 6"/>
                  <a:gd name="T24" fmla="*/ 0 w 6"/>
                  <a:gd name="T25" fmla="*/ 4 h 6"/>
                  <a:gd name="T26" fmla="*/ 2 w 6"/>
                  <a:gd name="T27" fmla="*/ 6 h 6"/>
                  <a:gd name="T28" fmla="*/ 2 w 6"/>
                  <a:gd name="T29" fmla="*/ 6 h 6"/>
                  <a:gd name="T30" fmla="*/ 4 w 6"/>
                  <a:gd name="T31" fmla="*/ 6 h 6"/>
                  <a:gd name="T32" fmla="*/ 4 w 6"/>
                  <a:gd name="T33" fmla="*/ 6 h 6"/>
                  <a:gd name="T34" fmla="*/ 4 w 6"/>
                  <a:gd name="T35" fmla="*/ 4 h 6"/>
                  <a:gd name="T36" fmla="*/ 4 w 6"/>
                  <a:gd name="T37" fmla="*/ 4 h 6"/>
                  <a:gd name="T38" fmla="*/ 6 w 6"/>
                  <a:gd name="T39" fmla="*/ 4 h 6"/>
                  <a:gd name="T40" fmla="*/ 6 w 6"/>
                  <a:gd name="T41" fmla="*/ 4 h 6"/>
                  <a:gd name="T42" fmla="*/ 6 w 6"/>
                  <a:gd name="T43" fmla="*/ 2 h 6"/>
                  <a:gd name="T44" fmla="*/ 6 w 6"/>
                  <a:gd name="T45" fmla="*/ 2 h 6"/>
                  <a:gd name="T46" fmla="*/ 6 w 6"/>
                  <a:gd name="T47" fmla="*/ 2 h 6"/>
                  <a:gd name="T48" fmla="*/ 6 w 6"/>
                  <a:gd name="T49" fmla="*/ 2 h 6"/>
                  <a:gd name="T50" fmla="*/ 6 w 6"/>
                  <a:gd name="T51" fmla="*/ 0 h 6"/>
                  <a:gd name="T52" fmla="*/ 6 w 6"/>
                  <a:gd name="T5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95" name=""/>
              <p:cNvSpPr>
                <a:spLocks/>
              </p:cNvSpPr>
              <p:nvPr/>
            </p:nvSpPr>
            <p:spPr bwMode="auto">
              <a:xfrm>
                <a:off x="6070600" y="4155440"/>
                <a:ext cx="11430" cy="6985"/>
              </a:xfrm>
              <a:custGeom>
                <a:avLst/>
                <a:gdLst>
                  <a:gd name="T0" fmla="*/ 0 w 16"/>
                  <a:gd name="T1" fmla="*/ 8 h 10"/>
                  <a:gd name="T2" fmla="*/ 0 w 16"/>
                  <a:gd name="T3" fmla="*/ 8 h 10"/>
                  <a:gd name="T4" fmla="*/ 0 w 16"/>
                  <a:gd name="T5" fmla="*/ 10 h 10"/>
                  <a:gd name="T6" fmla="*/ 0 w 16"/>
                  <a:gd name="T7" fmla="*/ 10 h 10"/>
                  <a:gd name="T8" fmla="*/ 4 w 16"/>
                  <a:gd name="T9" fmla="*/ 8 h 10"/>
                  <a:gd name="T10" fmla="*/ 4 w 16"/>
                  <a:gd name="T11" fmla="*/ 8 h 10"/>
                  <a:gd name="T12" fmla="*/ 8 w 16"/>
                  <a:gd name="T13" fmla="*/ 6 h 10"/>
                  <a:gd name="T14" fmla="*/ 8 w 16"/>
                  <a:gd name="T15" fmla="*/ 6 h 10"/>
                  <a:gd name="T16" fmla="*/ 10 w 16"/>
                  <a:gd name="T17" fmla="*/ 6 h 10"/>
                  <a:gd name="T18" fmla="*/ 10 w 16"/>
                  <a:gd name="T19" fmla="*/ 6 h 10"/>
                  <a:gd name="T20" fmla="*/ 12 w 16"/>
                  <a:gd name="T21" fmla="*/ 6 h 10"/>
                  <a:gd name="T22" fmla="*/ 12 w 16"/>
                  <a:gd name="T23" fmla="*/ 6 h 10"/>
                  <a:gd name="T24" fmla="*/ 12 w 16"/>
                  <a:gd name="T25" fmla="*/ 6 h 10"/>
                  <a:gd name="T26" fmla="*/ 12 w 16"/>
                  <a:gd name="T27" fmla="*/ 6 h 10"/>
                  <a:gd name="T28" fmla="*/ 12 w 16"/>
                  <a:gd name="T29" fmla="*/ 6 h 10"/>
                  <a:gd name="T30" fmla="*/ 12 w 16"/>
                  <a:gd name="T31" fmla="*/ 6 h 10"/>
                  <a:gd name="T32" fmla="*/ 14 w 16"/>
                  <a:gd name="T33" fmla="*/ 6 h 10"/>
                  <a:gd name="T34" fmla="*/ 14 w 16"/>
                  <a:gd name="T35" fmla="*/ 6 h 10"/>
                  <a:gd name="T36" fmla="*/ 14 w 16"/>
                  <a:gd name="T37" fmla="*/ 4 h 10"/>
                  <a:gd name="T38" fmla="*/ 14 w 16"/>
                  <a:gd name="T39" fmla="*/ 4 h 10"/>
                  <a:gd name="T40" fmla="*/ 16 w 16"/>
                  <a:gd name="T41" fmla="*/ 2 h 10"/>
                  <a:gd name="T42" fmla="*/ 16 w 16"/>
                  <a:gd name="T43" fmla="*/ 2 h 10"/>
                  <a:gd name="T44" fmla="*/ 12 w 16"/>
                  <a:gd name="T45" fmla="*/ 2 h 10"/>
                  <a:gd name="T46" fmla="*/ 12 w 16"/>
                  <a:gd name="T47" fmla="*/ 2 h 10"/>
                  <a:gd name="T48" fmla="*/ 12 w 16"/>
                  <a:gd name="T49" fmla="*/ 2 h 10"/>
                  <a:gd name="T50" fmla="*/ 12 w 16"/>
                  <a:gd name="T51" fmla="*/ 2 h 10"/>
                  <a:gd name="T52" fmla="*/ 12 w 16"/>
                  <a:gd name="T53" fmla="*/ 2 h 10"/>
                  <a:gd name="T54" fmla="*/ 10 w 16"/>
                  <a:gd name="T55" fmla="*/ 0 h 10"/>
                  <a:gd name="T56" fmla="*/ 10 w 16"/>
                  <a:gd name="T57" fmla="*/ 0 h 10"/>
                  <a:gd name="T58" fmla="*/ 10 w 16"/>
                  <a:gd name="T59" fmla="*/ 0 h 10"/>
                  <a:gd name="T60" fmla="*/ 10 w 16"/>
                  <a:gd name="T61" fmla="*/ 0 h 10"/>
                  <a:gd name="T62" fmla="*/ 10 w 16"/>
                  <a:gd name="T63" fmla="*/ 0 h 10"/>
                  <a:gd name="T64" fmla="*/ 10 w 16"/>
                  <a:gd name="T65" fmla="*/ 0 h 10"/>
                  <a:gd name="T66" fmla="*/ 8 w 16"/>
                  <a:gd name="T67" fmla="*/ 0 h 10"/>
                  <a:gd name="T68" fmla="*/ 8 w 16"/>
                  <a:gd name="T69" fmla="*/ 0 h 10"/>
                  <a:gd name="T70" fmla="*/ 8 w 16"/>
                  <a:gd name="T71" fmla="*/ 0 h 10"/>
                  <a:gd name="T72" fmla="*/ 6 w 16"/>
                  <a:gd name="T73" fmla="*/ 2 h 10"/>
                  <a:gd name="T74" fmla="*/ 6 w 16"/>
                  <a:gd name="T75" fmla="*/ 2 h 10"/>
                  <a:gd name="T76" fmla="*/ 4 w 16"/>
                  <a:gd name="T77" fmla="*/ 2 h 10"/>
                  <a:gd name="T78" fmla="*/ 4 w 16"/>
                  <a:gd name="T79" fmla="*/ 2 h 10"/>
                  <a:gd name="T80" fmla="*/ 2 w 16"/>
                  <a:gd name="T81" fmla="*/ 4 h 10"/>
                  <a:gd name="T82" fmla="*/ 2 w 16"/>
                  <a:gd name="T83" fmla="*/ 4 h 10"/>
                  <a:gd name="T84" fmla="*/ 0 w 16"/>
                  <a:gd name="T85" fmla="*/ 6 h 10"/>
                  <a:gd name="T86" fmla="*/ 0 w 16"/>
                  <a:gd name="T87" fmla="*/ 6 h 10"/>
                  <a:gd name="T88" fmla="*/ 0 w 16"/>
                  <a:gd name="T89" fmla="*/ 6 h 10"/>
                  <a:gd name="T90" fmla="*/ 0 w 16"/>
                  <a:gd name="T91" fmla="*/ 6 h 10"/>
                  <a:gd name="T92" fmla="*/ 2 w 16"/>
                  <a:gd name="T93" fmla="*/ 6 h 10"/>
                  <a:gd name="T94" fmla="*/ 2 w 16"/>
                  <a:gd name="T95" fmla="*/ 6 h 10"/>
                  <a:gd name="T96" fmla="*/ 0 w 16"/>
                  <a:gd name="T97" fmla="*/ 8 h 10"/>
                  <a:gd name="T98" fmla="*/ 0 w 16"/>
                  <a:gd name="T99" fmla="*/ 8 h 10"/>
                  <a:gd name="T100" fmla="*/ 0 w 16"/>
                  <a:gd name="T101" fmla="*/ 8 h 10"/>
                  <a:gd name="T102" fmla="*/ 0 w 16"/>
                  <a:gd name="T10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" h="10">
                    <a:moveTo>
                      <a:pt x="0" y="8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96" name=""/>
              <p:cNvSpPr>
                <a:spLocks/>
              </p:cNvSpPr>
              <p:nvPr/>
            </p:nvSpPr>
            <p:spPr bwMode="auto">
              <a:xfrm>
                <a:off x="6055360" y="4178935"/>
                <a:ext cx="13970" cy="6985"/>
              </a:xfrm>
              <a:custGeom>
                <a:avLst/>
                <a:gdLst>
                  <a:gd name="T0" fmla="*/ 2 w 20"/>
                  <a:gd name="T1" fmla="*/ 8 h 10"/>
                  <a:gd name="T2" fmla="*/ 2 w 20"/>
                  <a:gd name="T3" fmla="*/ 8 h 10"/>
                  <a:gd name="T4" fmla="*/ 6 w 20"/>
                  <a:gd name="T5" fmla="*/ 10 h 10"/>
                  <a:gd name="T6" fmla="*/ 6 w 20"/>
                  <a:gd name="T7" fmla="*/ 10 h 10"/>
                  <a:gd name="T8" fmla="*/ 6 w 20"/>
                  <a:gd name="T9" fmla="*/ 10 h 10"/>
                  <a:gd name="T10" fmla="*/ 6 w 20"/>
                  <a:gd name="T11" fmla="*/ 10 h 10"/>
                  <a:gd name="T12" fmla="*/ 8 w 20"/>
                  <a:gd name="T13" fmla="*/ 10 h 10"/>
                  <a:gd name="T14" fmla="*/ 8 w 20"/>
                  <a:gd name="T15" fmla="*/ 10 h 10"/>
                  <a:gd name="T16" fmla="*/ 8 w 20"/>
                  <a:gd name="T17" fmla="*/ 8 h 10"/>
                  <a:gd name="T18" fmla="*/ 8 w 20"/>
                  <a:gd name="T19" fmla="*/ 8 h 10"/>
                  <a:gd name="T20" fmla="*/ 8 w 20"/>
                  <a:gd name="T21" fmla="*/ 8 h 10"/>
                  <a:gd name="T22" fmla="*/ 8 w 20"/>
                  <a:gd name="T23" fmla="*/ 8 h 10"/>
                  <a:gd name="T24" fmla="*/ 10 w 20"/>
                  <a:gd name="T25" fmla="*/ 8 h 10"/>
                  <a:gd name="T26" fmla="*/ 10 w 20"/>
                  <a:gd name="T27" fmla="*/ 8 h 10"/>
                  <a:gd name="T28" fmla="*/ 14 w 20"/>
                  <a:gd name="T29" fmla="*/ 8 h 10"/>
                  <a:gd name="T30" fmla="*/ 14 w 20"/>
                  <a:gd name="T31" fmla="*/ 8 h 10"/>
                  <a:gd name="T32" fmla="*/ 16 w 20"/>
                  <a:gd name="T33" fmla="*/ 6 h 10"/>
                  <a:gd name="T34" fmla="*/ 16 w 20"/>
                  <a:gd name="T35" fmla="*/ 6 h 10"/>
                  <a:gd name="T36" fmla="*/ 16 w 20"/>
                  <a:gd name="T37" fmla="*/ 6 h 10"/>
                  <a:gd name="T38" fmla="*/ 16 w 20"/>
                  <a:gd name="T39" fmla="*/ 6 h 10"/>
                  <a:gd name="T40" fmla="*/ 16 w 20"/>
                  <a:gd name="T41" fmla="*/ 6 h 10"/>
                  <a:gd name="T42" fmla="*/ 16 w 20"/>
                  <a:gd name="T43" fmla="*/ 6 h 10"/>
                  <a:gd name="T44" fmla="*/ 16 w 20"/>
                  <a:gd name="T45" fmla="*/ 6 h 10"/>
                  <a:gd name="T46" fmla="*/ 16 w 20"/>
                  <a:gd name="T47" fmla="*/ 4 h 10"/>
                  <a:gd name="T48" fmla="*/ 16 w 20"/>
                  <a:gd name="T49" fmla="*/ 4 h 10"/>
                  <a:gd name="T50" fmla="*/ 20 w 20"/>
                  <a:gd name="T51" fmla="*/ 2 h 10"/>
                  <a:gd name="T52" fmla="*/ 20 w 20"/>
                  <a:gd name="T53" fmla="*/ 2 h 10"/>
                  <a:gd name="T54" fmla="*/ 20 w 20"/>
                  <a:gd name="T55" fmla="*/ 0 h 10"/>
                  <a:gd name="T56" fmla="*/ 20 w 20"/>
                  <a:gd name="T57" fmla="*/ 0 h 10"/>
                  <a:gd name="T58" fmla="*/ 18 w 20"/>
                  <a:gd name="T59" fmla="*/ 0 h 10"/>
                  <a:gd name="T60" fmla="*/ 18 w 20"/>
                  <a:gd name="T61" fmla="*/ 0 h 10"/>
                  <a:gd name="T62" fmla="*/ 16 w 20"/>
                  <a:gd name="T63" fmla="*/ 0 h 10"/>
                  <a:gd name="T64" fmla="*/ 16 w 20"/>
                  <a:gd name="T65" fmla="*/ 0 h 10"/>
                  <a:gd name="T66" fmla="*/ 12 w 20"/>
                  <a:gd name="T67" fmla="*/ 0 h 10"/>
                  <a:gd name="T68" fmla="*/ 12 w 20"/>
                  <a:gd name="T69" fmla="*/ 0 h 10"/>
                  <a:gd name="T70" fmla="*/ 10 w 20"/>
                  <a:gd name="T71" fmla="*/ 0 h 10"/>
                  <a:gd name="T72" fmla="*/ 10 w 20"/>
                  <a:gd name="T73" fmla="*/ 0 h 10"/>
                  <a:gd name="T74" fmla="*/ 10 w 20"/>
                  <a:gd name="T75" fmla="*/ 0 h 10"/>
                  <a:gd name="T76" fmla="*/ 8 w 20"/>
                  <a:gd name="T77" fmla="*/ 2 h 10"/>
                  <a:gd name="T78" fmla="*/ 8 w 20"/>
                  <a:gd name="T79" fmla="*/ 2 h 10"/>
                  <a:gd name="T80" fmla="*/ 8 w 20"/>
                  <a:gd name="T81" fmla="*/ 2 h 10"/>
                  <a:gd name="T82" fmla="*/ 8 w 20"/>
                  <a:gd name="T83" fmla="*/ 2 h 10"/>
                  <a:gd name="T84" fmla="*/ 4 w 20"/>
                  <a:gd name="T85" fmla="*/ 2 h 10"/>
                  <a:gd name="T86" fmla="*/ 4 w 20"/>
                  <a:gd name="T87" fmla="*/ 2 h 10"/>
                  <a:gd name="T88" fmla="*/ 4 w 20"/>
                  <a:gd name="T89" fmla="*/ 2 h 10"/>
                  <a:gd name="T90" fmla="*/ 4 w 20"/>
                  <a:gd name="T91" fmla="*/ 2 h 10"/>
                  <a:gd name="T92" fmla="*/ 2 w 20"/>
                  <a:gd name="T93" fmla="*/ 4 h 10"/>
                  <a:gd name="T94" fmla="*/ 2 w 20"/>
                  <a:gd name="T95" fmla="*/ 4 h 10"/>
                  <a:gd name="T96" fmla="*/ 2 w 20"/>
                  <a:gd name="T97" fmla="*/ 4 h 10"/>
                  <a:gd name="T98" fmla="*/ 2 w 20"/>
                  <a:gd name="T99" fmla="*/ 4 h 10"/>
                  <a:gd name="T100" fmla="*/ 2 w 20"/>
                  <a:gd name="T101" fmla="*/ 4 h 10"/>
                  <a:gd name="T102" fmla="*/ 2 w 20"/>
                  <a:gd name="T103" fmla="*/ 4 h 10"/>
                  <a:gd name="T104" fmla="*/ 0 w 20"/>
                  <a:gd name="T105" fmla="*/ 4 h 10"/>
                  <a:gd name="T106" fmla="*/ 0 w 20"/>
                  <a:gd name="T107" fmla="*/ 4 h 10"/>
                  <a:gd name="T108" fmla="*/ 2 w 20"/>
                  <a:gd name="T109" fmla="*/ 8 h 10"/>
                  <a:gd name="T110" fmla="*/ 2 w 20"/>
                  <a:gd name="T1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" h="10">
                    <a:moveTo>
                      <a:pt x="2" y="8"/>
                    </a:moveTo>
                    <a:lnTo>
                      <a:pt x="2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97" name=""/>
              <p:cNvSpPr>
                <a:spLocks/>
              </p:cNvSpPr>
              <p:nvPr/>
            </p:nvSpPr>
            <p:spPr bwMode="auto">
              <a:xfrm>
                <a:off x="6097270" y="4208780"/>
                <a:ext cx="8255" cy="2540"/>
              </a:xfrm>
              <a:custGeom>
                <a:avLst/>
                <a:gdLst>
                  <a:gd name="T0" fmla="*/ 12 w 12"/>
                  <a:gd name="T1" fmla="*/ 2 h 4"/>
                  <a:gd name="T2" fmla="*/ 12 w 12"/>
                  <a:gd name="T3" fmla="*/ 2 h 4"/>
                  <a:gd name="T4" fmla="*/ 8 w 12"/>
                  <a:gd name="T5" fmla="*/ 0 h 4"/>
                  <a:gd name="T6" fmla="*/ 8 w 12"/>
                  <a:gd name="T7" fmla="*/ 0 h 4"/>
                  <a:gd name="T8" fmla="*/ 6 w 12"/>
                  <a:gd name="T9" fmla="*/ 0 h 4"/>
                  <a:gd name="T10" fmla="*/ 6 w 12"/>
                  <a:gd name="T11" fmla="*/ 0 h 4"/>
                  <a:gd name="T12" fmla="*/ 2 w 12"/>
                  <a:gd name="T13" fmla="*/ 2 h 4"/>
                  <a:gd name="T14" fmla="*/ 2 w 12"/>
                  <a:gd name="T15" fmla="*/ 2 h 4"/>
                  <a:gd name="T16" fmla="*/ 0 w 12"/>
                  <a:gd name="T17" fmla="*/ 2 h 4"/>
                  <a:gd name="T18" fmla="*/ 0 w 12"/>
                  <a:gd name="T19" fmla="*/ 2 h 4"/>
                  <a:gd name="T20" fmla="*/ 0 w 12"/>
                  <a:gd name="T21" fmla="*/ 2 h 4"/>
                  <a:gd name="T22" fmla="*/ 0 w 12"/>
                  <a:gd name="T23" fmla="*/ 4 h 4"/>
                  <a:gd name="T24" fmla="*/ 0 w 12"/>
                  <a:gd name="T25" fmla="*/ 4 h 4"/>
                  <a:gd name="T26" fmla="*/ 2 w 12"/>
                  <a:gd name="T27" fmla="*/ 4 h 4"/>
                  <a:gd name="T28" fmla="*/ 2 w 12"/>
                  <a:gd name="T29" fmla="*/ 4 h 4"/>
                  <a:gd name="T30" fmla="*/ 2 w 12"/>
                  <a:gd name="T31" fmla="*/ 4 h 4"/>
                  <a:gd name="T32" fmla="*/ 4 w 12"/>
                  <a:gd name="T33" fmla="*/ 4 h 4"/>
                  <a:gd name="T34" fmla="*/ 4 w 12"/>
                  <a:gd name="T35" fmla="*/ 4 h 4"/>
                  <a:gd name="T36" fmla="*/ 6 w 12"/>
                  <a:gd name="T37" fmla="*/ 4 h 4"/>
                  <a:gd name="T38" fmla="*/ 6 w 12"/>
                  <a:gd name="T39" fmla="*/ 4 h 4"/>
                  <a:gd name="T40" fmla="*/ 8 w 12"/>
                  <a:gd name="T41" fmla="*/ 2 h 4"/>
                  <a:gd name="T42" fmla="*/ 8 w 12"/>
                  <a:gd name="T43" fmla="*/ 2 h 4"/>
                  <a:gd name="T44" fmla="*/ 10 w 12"/>
                  <a:gd name="T45" fmla="*/ 4 h 4"/>
                  <a:gd name="T46" fmla="*/ 10 w 12"/>
                  <a:gd name="T47" fmla="*/ 4 h 4"/>
                  <a:gd name="T48" fmla="*/ 12 w 12"/>
                  <a:gd name="T49" fmla="*/ 4 h 4"/>
                  <a:gd name="T50" fmla="*/ 12 w 12"/>
                  <a:gd name="T51" fmla="*/ 4 h 4"/>
                  <a:gd name="T52" fmla="*/ 12 w 12"/>
                  <a:gd name="T53" fmla="*/ 2 h 4"/>
                  <a:gd name="T54" fmla="*/ 12 w 12"/>
                  <a:gd name="T55" fmla="*/ 2 h 4"/>
                  <a:gd name="T56" fmla="*/ 12 w 12"/>
                  <a:gd name="T57" fmla="*/ 2 h 4"/>
                  <a:gd name="T58" fmla="*/ 12 w 12"/>
                  <a:gd name="T5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4">
                    <a:moveTo>
                      <a:pt x="12" y="2"/>
                    </a:moveTo>
                    <a:lnTo>
                      <a:pt x="12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98" name=""/>
              <p:cNvSpPr>
                <a:spLocks/>
              </p:cNvSpPr>
              <p:nvPr/>
            </p:nvSpPr>
            <p:spPr bwMode="auto">
              <a:xfrm>
                <a:off x="6209030" y="4227830"/>
                <a:ext cx="12700" cy="19685"/>
              </a:xfrm>
              <a:custGeom>
                <a:avLst/>
                <a:gdLst>
                  <a:gd name="T0" fmla="*/ 2 w 18"/>
                  <a:gd name="T1" fmla="*/ 4 h 28"/>
                  <a:gd name="T2" fmla="*/ 2 w 18"/>
                  <a:gd name="T3" fmla="*/ 4 h 28"/>
                  <a:gd name="T4" fmla="*/ 0 w 18"/>
                  <a:gd name="T5" fmla="*/ 8 h 28"/>
                  <a:gd name="T6" fmla="*/ 0 w 18"/>
                  <a:gd name="T7" fmla="*/ 8 h 28"/>
                  <a:gd name="T8" fmla="*/ 0 w 18"/>
                  <a:gd name="T9" fmla="*/ 10 h 28"/>
                  <a:gd name="T10" fmla="*/ 0 w 18"/>
                  <a:gd name="T11" fmla="*/ 10 h 28"/>
                  <a:gd name="T12" fmla="*/ 0 w 18"/>
                  <a:gd name="T13" fmla="*/ 14 h 28"/>
                  <a:gd name="T14" fmla="*/ 0 w 18"/>
                  <a:gd name="T15" fmla="*/ 14 h 28"/>
                  <a:gd name="T16" fmla="*/ 0 w 18"/>
                  <a:gd name="T17" fmla="*/ 18 h 28"/>
                  <a:gd name="T18" fmla="*/ 0 w 18"/>
                  <a:gd name="T19" fmla="*/ 18 h 28"/>
                  <a:gd name="T20" fmla="*/ 0 w 18"/>
                  <a:gd name="T21" fmla="*/ 20 h 28"/>
                  <a:gd name="T22" fmla="*/ 0 w 18"/>
                  <a:gd name="T23" fmla="*/ 20 h 28"/>
                  <a:gd name="T24" fmla="*/ 0 w 18"/>
                  <a:gd name="T25" fmla="*/ 24 h 28"/>
                  <a:gd name="T26" fmla="*/ 0 w 18"/>
                  <a:gd name="T27" fmla="*/ 24 h 28"/>
                  <a:gd name="T28" fmla="*/ 0 w 18"/>
                  <a:gd name="T29" fmla="*/ 24 h 28"/>
                  <a:gd name="T30" fmla="*/ 0 w 18"/>
                  <a:gd name="T31" fmla="*/ 24 h 28"/>
                  <a:gd name="T32" fmla="*/ 2 w 18"/>
                  <a:gd name="T33" fmla="*/ 28 h 28"/>
                  <a:gd name="T34" fmla="*/ 2 w 18"/>
                  <a:gd name="T35" fmla="*/ 28 h 28"/>
                  <a:gd name="T36" fmla="*/ 4 w 18"/>
                  <a:gd name="T37" fmla="*/ 26 h 28"/>
                  <a:gd name="T38" fmla="*/ 4 w 18"/>
                  <a:gd name="T39" fmla="*/ 26 h 28"/>
                  <a:gd name="T40" fmla="*/ 6 w 18"/>
                  <a:gd name="T41" fmla="*/ 22 h 28"/>
                  <a:gd name="T42" fmla="*/ 6 w 18"/>
                  <a:gd name="T43" fmla="*/ 22 h 28"/>
                  <a:gd name="T44" fmla="*/ 6 w 18"/>
                  <a:gd name="T45" fmla="*/ 20 h 28"/>
                  <a:gd name="T46" fmla="*/ 6 w 18"/>
                  <a:gd name="T47" fmla="*/ 20 h 28"/>
                  <a:gd name="T48" fmla="*/ 6 w 18"/>
                  <a:gd name="T49" fmla="*/ 16 h 28"/>
                  <a:gd name="T50" fmla="*/ 6 w 18"/>
                  <a:gd name="T51" fmla="*/ 16 h 28"/>
                  <a:gd name="T52" fmla="*/ 8 w 18"/>
                  <a:gd name="T53" fmla="*/ 12 h 28"/>
                  <a:gd name="T54" fmla="*/ 8 w 18"/>
                  <a:gd name="T55" fmla="*/ 12 h 28"/>
                  <a:gd name="T56" fmla="*/ 8 w 18"/>
                  <a:gd name="T57" fmla="*/ 10 h 28"/>
                  <a:gd name="T58" fmla="*/ 10 w 18"/>
                  <a:gd name="T59" fmla="*/ 8 h 28"/>
                  <a:gd name="T60" fmla="*/ 10 w 18"/>
                  <a:gd name="T61" fmla="*/ 8 h 28"/>
                  <a:gd name="T62" fmla="*/ 12 w 18"/>
                  <a:gd name="T63" fmla="*/ 8 h 28"/>
                  <a:gd name="T64" fmla="*/ 12 w 18"/>
                  <a:gd name="T65" fmla="*/ 8 h 28"/>
                  <a:gd name="T66" fmla="*/ 14 w 18"/>
                  <a:gd name="T67" fmla="*/ 6 h 28"/>
                  <a:gd name="T68" fmla="*/ 14 w 18"/>
                  <a:gd name="T69" fmla="*/ 6 h 28"/>
                  <a:gd name="T70" fmla="*/ 18 w 18"/>
                  <a:gd name="T71" fmla="*/ 4 h 28"/>
                  <a:gd name="T72" fmla="*/ 18 w 18"/>
                  <a:gd name="T73" fmla="*/ 4 h 28"/>
                  <a:gd name="T74" fmla="*/ 18 w 18"/>
                  <a:gd name="T75" fmla="*/ 2 h 28"/>
                  <a:gd name="T76" fmla="*/ 18 w 18"/>
                  <a:gd name="T77" fmla="*/ 2 h 28"/>
                  <a:gd name="T78" fmla="*/ 18 w 18"/>
                  <a:gd name="T79" fmla="*/ 0 h 28"/>
                  <a:gd name="T80" fmla="*/ 18 w 18"/>
                  <a:gd name="T81" fmla="*/ 0 h 28"/>
                  <a:gd name="T82" fmla="*/ 18 w 18"/>
                  <a:gd name="T83" fmla="*/ 0 h 28"/>
                  <a:gd name="T84" fmla="*/ 18 w 18"/>
                  <a:gd name="T85" fmla="*/ 0 h 28"/>
                  <a:gd name="T86" fmla="*/ 16 w 18"/>
                  <a:gd name="T87" fmla="*/ 0 h 28"/>
                  <a:gd name="T88" fmla="*/ 16 w 18"/>
                  <a:gd name="T89" fmla="*/ 0 h 28"/>
                  <a:gd name="T90" fmla="*/ 14 w 18"/>
                  <a:gd name="T91" fmla="*/ 2 h 28"/>
                  <a:gd name="T92" fmla="*/ 14 w 18"/>
                  <a:gd name="T93" fmla="*/ 2 h 28"/>
                  <a:gd name="T94" fmla="*/ 12 w 18"/>
                  <a:gd name="T95" fmla="*/ 0 h 28"/>
                  <a:gd name="T96" fmla="*/ 12 w 18"/>
                  <a:gd name="T97" fmla="*/ 0 h 28"/>
                  <a:gd name="T98" fmla="*/ 8 w 18"/>
                  <a:gd name="T99" fmla="*/ 0 h 28"/>
                  <a:gd name="T100" fmla="*/ 8 w 18"/>
                  <a:gd name="T101" fmla="*/ 0 h 28"/>
                  <a:gd name="T102" fmla="*/ 6 w 18"/>
                  <a:gd name="T103" fmla="*/ 0 h 28"/>
                  <a:gd name="T104" fmla="*/ 6 w 18"/>
                  <a:gd name="T105" fmla="*/ 0 h 28"/>
                  <a:gd name="T106" fmla="*/ 4 w 18"/>
                  <a:gd name="T107" fmla="*/ 0 h 28"/>
                  <a:gd name="T108" fmla="*/ 4 w 18"/>
                  <a:gd name="T109" fmla="*/ 0 h 28"/>
                  <a:gd name="T110" fmla="*/ 4 w 18"/>
                  <a:gd name="T111" fmla="*/ 2 h 28"/>
                  <a:gd name="T112" fmla="*/ 4 w 18"/>
                  <a:gd name="T113" fmla="*/ 2 h 28"/>
                  <a:gd name="T114" fmla="*/ 2 w 18"/>
                  <a:gd name="T115" fmla="*/ 4 h 28"/>
                  <a:gd name="T116" fmla="*/ 2 w 18"/>
                  <a:gd name="T117" fmla="*/ 4 h 28"/>
                  <a:gd name="T118" fmla="*/ 2 w 18"/>
                  <a:gd name="T119" fmla="*/ 4 h 28"/>
                  <a:gd name="T120" fmla="*/ 2 w 18"/>
                  <a:gd name="T121" fmla="*/ 4 h 28"/>
                  <a:gd name="T122" fmla="*/ 2 w 18"/>
                  <a:gd name="T123" fmla="*/ 4 h 28"/>
                  <a:gd name="T124" fmla="*/ 2 w 18"/>
                  <a:gd name="T125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" h="28">
                    <a:moveTo>
                      <a:pt x="2" y="4"/>
                    </a:move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699" name=""/>
              <p:cNvSpPr>
                <a:spLocks/>
              </p:cNvSpPr>
              <p:nvPr/>
            </p:nvSpPr>
            <p:spPr bwMode="auto">
              <a:xfrm>
                <a:off x="6652260" y="5106035"/>
                <a:ext cx="22225" cy="11430"/>
              </a:xfrm>
              <a:custGeom>
                <a:avLst/>
                <a:gdLst>
                  <a:gd name="T0" fmla="*/ 32 w 32"/>
                  <a:gd name="T1" fmla="*/ 4 h 16"/>
                  <a:gd name="T2" fmla="*/ 30 w 32"/>
                  <a:gd name="T3" fmla="*/ 4 h 16"/>
                  <a:gd name="T4" fmla="*/ 30 w 32"/>
                  <a:gd name="T5" fmla="*/ 2 h 16"/>
                  <a:gd name="T6" fmla="*/ 28 w 32"/>
                  <a:gd name="T7" fmla="*/ 2 h 16"/>
                  <a:gd name="T8" fmla="*/ 28 w 32"/>
                  <a:gd name="T9" fmla="*/ 0 h 16"/>
                  <a:gd name="T10" fmla="*/ 26 w 32"/>
                  <a:gd name="T11" fmla="*/ 2 h 16"/>
                  <a:gd name="T12" fmla="*/ 26 w 32"/>
                  <a:gd name="T13" fmla="*/ 2 h 16"/>
                  <a:gd name="T14" fmla="*/ 24 w 32"/>
                  <a:gd name="T15" fmla="*/ 2 h 16"/>
                  <a:gd name="T16" fmla="*/ 24 w 32"/>
                  <a:gd name="T17" fmla="*/ 2 h 16"/>
                  <a:gd name="T18" fmla="*/ 22 w 32"/>
                  <a:gd name="T19" fmla="*/ 0 h 16"/>
                  <a:gd name="T20" fmla="*/ 20 w 32"/>
                  <a:gd name="T21" fmla="*/ 0 h 16"/>
                  <a:gd name="T22" fmla="*/ 20 w 32"/>
                  <a:gd name="T23" fmla="*/ 0 h 16"/>
                  <a:gd name="T24" fmla="*/ 18 w 32"/>
                  <a:gd name="T25" fmla="*/ 2 h 16"/>
                  <a:gd name="T26" fmla="*/ 18 w 32"/>
                  <a:gd name="T27" fmla="*/ 4 h 16"/>
                  <a:gd name="T28" fmla="*/ 18 w 32"/>
                  <a:gd name="T29" fmla="*/ 6 h 16"/>
                  <a:gd name="T30" fmla="*/ 18 w 32"/>
                  <a:gd name="T31" fmla="*/ 6 h 16"/>
                  <a:gd name="T32" fmla="*/ 16 w 32"/>
                  <a:gd name="T33" fmla="*/ 8 h 16"/>
                  <a:gd name="T34" fmla="*/ 16 w 32"/>
                  <a:gd name="T35" fmla="*/ 6 h 16"/>
                  <a:gd name="T36" fmla="*/ 18 w 32"/>
                  <a:gd name="T37" fmla="*/ 4 h 16"/>
                  <a:gd name="T38" fmla="*/ 18 w 32"/>
                  <a:gd name="T39" fmla="*/ 2 h 16"/>
                  <a:gd name="T40" fmla="*/ 16 w 32"/>
                  <a:gd name="T41" fmla="*/ 2 h 16"/>
                  <a:gd name="T42" fmla="*/ 14 w 32"/>
                  <a:gd name="T43" fmla="*/ 0 h 16"/>
                  <a:gd name="T44" fmla="*/ 12 w 32"/>
                  <a:gd name="T45" fmla="*/ 0 h 16"/>
                  <a:gd name="T46" fmla="*/ 8 w 32"/>
                  <a:gd name="T47" fmla="*/ 0 h 16"/>
                  <a:gd name="T48" fmla="*/ 6 w 32"/>
                  <a:gd name="T49" fmla="*/ 2 h 16"/>
                  <a:gd name="T50" fmla="*/ 4 w 32"/>
                  <a:gd name="T51" fmla="*/ 2 h 16"/>
                  <a:gd name="T52" fmla="*/ 4 w 32"/>
                  <a:gd name="T53" fmla="*/ 4 h 16"/>
                  <a:gd name="T54" fmla="*/ 6 w 32"/>
                  <a:gd name="T55" fmla="*/ 6 h 16"/>
                  <a:gd name="T56" fmla="*/ 8 w 32"/>
                  <a:gd name="T57" fmla="*/ 6 h 16"/>
                  <a:gd name="T58" fmla="*/ 8 w 32"/>
                  <a:gd name="T59" fmla="*/ 8 h 16"/>
                  <a:gd name="T60" fmla="*/ 8 w 32"/>
                  <a:gd name="T61" fmla="*/ 8 h 16"/>
                  <a:gd name="T62" fmla="*/ 6 w 32"/>
                  <a:gd name="T63" fmla="*/ 8 h 16"/>
                  <a:gd name="T64" fmla="*/ 6 w 32"/>
                  <a:gd name="T65" fmla="*/ 8 h 16"/>
                  <a:gd name="T66" fmla="*/ 6 w 32"/>
                  <a:gd name="T67" fmla="*/ 8 h 16"/>
                  <a:gd name="T68" fmla="*/ 4 w 32"/>
                  <a:gd name="T69" fmla="*/ 6 h 16"/>
                  <a:gd name="T70" fmla="*/ 2 w 32"/>
                  <a:gd name="T71" fmla="*/ 6 h 16"/>
                  <a:gd name="T72" fmla="*/ 0 w 32"/>
                  <a:gd name="T73" fmla="*/ 8 h 16"/>
                  <a:gd name="T74" fmla="*/ 0 w 32"/>
                  <a:gd name="T75" fmla="*/ 8 h 16"/>
                  <a:gd name="T76" fmla="*/ 2 w 32"/>
                  <a:gd name="T77" fmla="*/ 12 h 16"/>
                  <a:gd name="T78" fmla="*/ 2 w 32"/>
                  <a:gd name="T79" fmla="*/ 14 h 16"/>
                  <a:gd name="T80" fmla="*/ 4 w 32"/>
                  <a:gd name="T81" fmla="*/ 14 h 16"/>
                  <a:gd name="T82" fmla="*/ 6 w 32"/>
                  <a:gd name="T83" fmla="*/ 14 h 16"/>
                  <a:gd name="T84" fmla="*/ 6 w 32"/>
                  <a:gd name="T85" fmla="*/ 14 h 16"/>
                  <a:gd name="T86" fmla="*/ 8 w 32"/>
                  <a:gd name="T87" fmla="*/ 16 h 16"/>
                  <a:gd name="T88" fmla="*/ 8 w 32"/>
                  <a:gd name="T89" fmla="*/ 16 h 16"/>
                  <a:gd name="T90" fmla="*/ 8 w 32"/>
                  <a:gd name="T91" fmla="*/ 16 h 16"/>
                  <a:gd name="T92" fmla="*/ 12 w 32"/>
                  <a:gd name="T93" fmla="*/ 14 h 16"/>
                  <a:gd name="T94" fmla="*/ 12 w 32"/>
                  <a:gd name="T95" fmla="*/ 12 h 16"/>
                  <a:gd name="T96" fmla="*/ 14 w 32"/>
                  <a:gd name="T97" fmla="*/ 10 h 16"/>
                  <a:gd name="T98" fmla="*/ 14 w 32"/>
                  <a:gd name="T99" fmla="*/ 10 h 16"/>
                  <a:gd name="T100" fmla="*/ 14 w 32"/>
                  <a:gd name="T101" fmla="*/ 12 h 16"/>
                  <a:gd name="T102" fmla="*/ 14 w 32"/>
                  <a:gd name="T103" fmla="*/ 14 h 16"/>
                  <a:gd name="T104" fmla="*/ 16 w 32"/>
                  <a:gd name="T105" fmla="*/ 16 h 16"/>
                  <a:gd name="T106" fmla="*/ 16 w 32"/>
                  <a:gd name="T107" fmla="*/ 16 h 16"/>
                  <a:gd name="T108" fmla="*/ 18 w 32"/>
                  <a:gd name="T109" fmla="*/ 16 h 16"/>
                  <a:gd name="T110" fmla="*/ 24 w 32"/>
                  <a:gd name="T111" fmla="*/ 12 h 16"/>
                  <a:gd name="T112" fmla="*/ 26 w 32"/>
                  <a:gd name="T113" fmla="*/ 12 h 16"/>
                  <a:gd name="T114" fmla="*/ 28 w 32"/>
                  <a:gd name="T115" fmla="*/ 10 h 16"/>
                  <a:gd name="T116" fmla="*/ 28 w 32"/>
                  <a:gd name="T117" fmla="*/ 10 h 16"/>
                  <a:gd name="T118" fmla="*/ 32 w 32"/>
                  <a:gd name="T119" fmla="*/ 6 h 16"/>
                  <a:gd name="T120" fmla="*/ 32 w 32"/>
                  <a:gd name="T121" fmla="*/ 4 h 16"/>
                  <a:gd name="T122" fmla="*/ 32 w 32"/>
                  <a:gd name="T12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" h="16">
                    <a:moveTo>
                      <a:pt x="32" y="4"/>
                    </a:moveTo>
                    <a:lnTo>
                      <a:pt x="32" y="4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2" y="14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00" name=""/>
              <p:cNvSpPr>
                <a:spLocks/>
              </p:cNvSpPr>
              <p:nvPr/>
            </p:nvSpPr>
            <p:spPr bwMode="auto">
              <a:xfrm>
                <a:off x="6414770" y="4485005"/>
                <a:ext cx="78105" cy="27940"/>
              </a:xfrm>
              <a:custGeom>
                <a:avLst/>
                <a:gdLst>
                  <a:gd name="T0" fmla="*/ 98 w 112"/>
                  <a:gd name="T1" fmla="*/ 38 h 40"/>
                  <a:gd name="T2" fmla="*/ 106 w 112"/>
                  <a:gd name="T3" fmla="*/ 38 h 40"/>
                  <a:gd name="T4" fmla="*/ 112 w 112"/>
                  <a:gd name="T5" fmla="*/ 36 h 40"/>
                  <a:gd name="T6" fmla="*/ 110 w 112"/>
                  <a:gd name="T7" fmla="*/ 34 h 40"/>
                  <a:gd name="T8" fmla="*/ 104 w 112"/>
                  <a:gd name="T9" fmla="*/ 30 h 40"/>
                  <a:gd name="T10" fmla="*/ 100 w 112"/>
                  <a:gd name="T11" fmla="*/ 28 h 40"/>
                  <a:gd name="T12" fmla="*/ 96 w 112"/>
                  <a:gd name="T13" fmla="*/ 28 h 40"/>
                  <a:gd name="T14" fmla="*/ 94 w 112"/>
                  <a:gd name="T15" fmla="*/ 28 h 40"/>
                  <a:gd name="T16" fmla="*/ 98 w 112"/>
                  <a:gd name="T17" fmla="*/ 26 h 40"/>
                  <a:gd name="T18" fmla="*/ 94 w 112"/>
                  <a:gd name="T19" fmla="*/ 24 h 40"/>
                  <a:gd name="T20" fmla="*/ 84 w 112"/>
                  <a:gd name="T21" fmla="*/ 20 h 40"/>
                  <a:gd name="T22" fmla="*/ 78 w 112"/>
                  <a:gd name="T23" fmla="*/ 16 h 40"/>
                  <a:gd name="T24" fmla="*/ 68 w 112"/>
                  <a:gd name="T25" fmla="*/ 8 h 40"/>
                  <a:gd name="T26" fmla="*/ 64 w 112"/>
                  <a:gd name="T27" fmla="*/ 8 h 40"/>
                  <a:gd name="T28" fmla="*/ 60 w 112"/>
                  <a:gd name="T29" fmla="*/ 6 h 40"/>
                  <a:gd name="T30" fmla="*/ 54 w 112"/>
                  <a:gd name="T31" fmla="*/ 2 h 40"/>
                  <a:gd name="T32" fmla="*/ 46 w 112"/>
                  <a:gd name="T33" fmla="*/ 0 h 40"/>
                  <a:gd name="T34" fmla="*/ 38 w 112"/>
                  <a:gd name="T35" fmla="*/ 0 h 40"/>
                  <a:gd name="T36" fmla="*/ 28 w 112"/>
                  <a:gd name="T37" fmla="*/ 0 h 40"/>
                  <a:gd name="T38" fmla="*/ 24 w 112"/>
                  <a:gd name="T39" fmla="*/ 2 h 40"/>
                  <a:gd name="T40" fmla="*/ 14 w 112"/>
                  <a:gd name="T41" fmla="*/ 6 h 40"/>
                  <a:gd name="T42" fmla="*/ 8 w 112"/>
                  <a:gd name="T43" fmla="*/ 12 h 40"/>
                  <a:gd name="T44" fmla="*/ 6 w 112"/>
                  <a:gd name="T45" fmla="*/ 12 h 40"/>
                  <a:gd name="T46" fmla="*/ 4 w 112"/>
                  <a:gd name="T47" fmla="*/ 14 h 40"/>
                  <a:gd name="T48" fmla="*/ 6 w 112"/>
                  <a:gd name="T49" fmla="*/ 16 h 40"/>
                  <a:gd name="T50" fmla="*/ 6 w 112"/>
                  <a:gd name="T51" fmla="*/ 18 h 40"/>
                  <a:gd name="T52" fmla="*/ 8 w 112"/>
                  <a:gd name="T53" fmla="*/ 18 h 40"/>
                  <a:gd name="T54" fmla="*/ 12 w 112"/>
                  <a:gd name="T55" fmla="*/ 14 h 40"/>
                  <a:gd name="T56" fmla="*/ 14 w 112"/>
                  <a:gd name="T57" fmla="*/ 12 h 40"/>
                  <a:gd name="T58" fmla="*/ 18 w 112"/>
                  <a:gd name="T59" fmla="*/ 12 h 40"/>
                  <a:gd name="T60" fmla="*/ 24 w 112"/>
                  <a:gd name="T61" fmla="*/ 8 h 40"/>
                  <a:gd name="T62" fmla="*/ 28 w 112"/>
                  <a:gd name="T63" fmla="*/ 6 h 40"/>
                  <a:gd name="T64" fmla="*/ 36 w 112"/>
                  <a:gd name="T65" fmla="*/ 8 h 40"/>
                  <a:gd name="T66" fmla="*/ 34 w 112"/>
                  <a:gd name="T67" fmla="*/ 8 h 40"/>
                  <a:gd name="T68" fmla="*/ 34 w 112"/>
                  <a:gd name="T69" fmla="*/ 10 h 40"/>
                  <a:gd name="T70" fmla="*/ 32 w 112"/>
                  <a:gd name="T71" fmla="*/ 10 h 40"/>
                  <a:gd name="T72" fmla="*/ 34 w 112"/>
                  <a:gd name="T73" fmla="*/ 12 h 40"/>
                  <a:gd name="T74" fmla="*/ 40 w 112"/>
                  <a:gd name="T75" fmla="*/ 14 h 40"/>
                  <a:gd name="T76" fmla="*/ 44 w 112"/>
                  <a:gd name="T77" fmla="*/ 14 h 40"/>
                  <a:gd name="T78" fmla="*/ 46 w 112"/>
                  <a:gd name="T79" fmla="*/ 14 h 40"/>
                  <a:gd name="T80" fmla="*/ 48 w 112"/>
                  <a:gd name="T81" fmla="*/ 16 h 40"/>
                  <a:gd name="T82" fmla="*/ 54 w 112"/>
                  <a:gd name="T83" fmla="*/ 18 h 40"/>
                  <a:gd name="T84" fmla="*/ 58 w 112"/>
                  <a:gd name="T85" fmla="*/ 18 h 40"/>
                  <a:gd name="T86" fmla="*/ 64 w 112"/>
                  <a:gd name="T87" fmla="*/ 18 h 40"/>
                  <a:gd name="T88" fmla="*/ 66 w 112"/>
                  <a:gd name="T89" fmla="*/ 24 h 40"/>
                  <a:gd name="T90" fmla="*/ 70 w 112"/>
                  <a:gd name="T91" fmla="*/ 30 h 40"/>
                  <a:gd name="T92" fmla="*/ 76 w 112"/>
                  <a:gd name="T93" fmla="*/ 30 h 40"/>
                  <a:gd name="T94" fmla="*/ 78 w 112"/>
                  <a:gd name="T95" fmla="*/ 30 h 40"/>
                  <a:gd name="T96" fmla="*/ 78 w 112"/>
                  <a:gd name="T97" fmla="*/ 34 h 40"/>
                  <a:gd name="T98" fmla="*/ 72 w 112"/>
                  <a:gd name="T99" fmla="*/ 38 h 40"/>
                  <a:gd name="T100" fmla="*/ 72 w 112"/>
                  <a:gd name="T101" fmla="*/ 40 h 40"/>
                  <a:gd name="T102" fmla="*/ 80 w 112"/>
                  <a:gd name="T103" fmla="*/ 40 h 40"/>
                  <a:gd name="T104" fmla="*/ 86 w 112"/>
                  <a:gd name="T105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2" h="40">
                    <a:moveTo>
                      <a:pt x="90" y="40"/>
                    </a:moveTo>
                    <a:lnTo>
                      <a:pt x="90" y="40"/>
                    </a:lnTo>
                    <a:lnTo>
                      <a:pt x="96" y="40"/>
                    </a:lnTo>
                    <a:lnTo>
                      <a:pt x="98" y="38"/>
                    </a:lnTo>
                    <a:lnTo>
                      <a:pt x="98" y="38"/>
                    </a:lnTo>
                    <a:lnTo>
                      <a:pt x="104" y="38"/>
                    </a:lnTo>
                    <a:lnTo>
                      <a:pt x="104" y="38"/>
                    </a:lnTo>
                    <a:lnTo>
                      <a:pt x="106" y="38"/>
                    </a:lnTo>
                    <a:lnTo>
                      <a:pt x="106" y="38"/>
                    </a:lnTo>
                    <a:lnTo>
                      <a:pt x="106" y="38"/>
                    </a:lnTo>
                    <a:lnTo>
                      <a:pt x="106" y="38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2" y="34"/>
                    </a:lnTo>
                    <a:lnTo>
                      <a:pt x="112" y="34"/>
                    </a:lnTo>
                    <a:lnTo>
                      <a:pt x="110" y="34"/>
                    </a:lnTo>
                    <a:lnTo>
                      <a:pt x="110" y="34"/>
                    </a:lnTo>
                    <a:lnTo>
                      <a:pt x="110" y="34"/>
                    </a:lnTo>
                    <a:lnTo>
                      <a:pt x="104" y="30"/>
                    </a:lnTo>
                    <a:lnTo>
                      <a:pt x="104" y="30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0" y="28"/>
                    </a:lnTo>
                    <a:lnTo>
                      <a:pt x="100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6" y="28"/>
                    </a:lnTo>
                    <a:lnTo>
                      <a:pt x="96" y="28"/>
                    </a:lnTo>
                    <a:lnTo>
                      <a:pt x="96" y="28"/>
                    </a:lnTo>
                    <a:lnTo>
                      <a:pt x="96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8" y="26"/>
                    </a:lnTo>
                    <a:lnTo>
                      <a:pt x="98" y="26"/>
                    </a:lnTo>
                    <a:lnTo>
                      <a:pt x="98" y="24"/>
                    </a:lnTo>
                    <a:lnTo>
                      <a:pt x="98" y="24"/>
                    </a:lnTo>
                    <a:lnTo>
                      <a:pt x="96" y="24"/>
                    </a:lnTo>
                    <a:lnTo>
                      <a:pt x="94" y="24"/>
                    </a:lnTo>
                    <a:lnTo>
                      <a:pt x="94" y="24"/>
                    </a:lnTo>
                    <a:lnTo>
                      <a:pt x="88" y="22"/>
                    </a:lnTo>
                    <a:lnTo>
                      <a:pt x="88" y="22"/>
                    </a:lnTo>
                    <a:lnTo>
                      <a:pt x="84" y="20"/>
                    </a:lnTo>
                    <a:lnTo>
                      <a:pt x="84" y="20"/>
                    </a:lnTo>
                    <a:lnTo>
                      <a:pt x="80" y="16"/>
                    </a:lnTo>
                    <a:lnTo>
                      <a:pt x="80" y="16"/>
                    </a:lnTo>
                    <a:lnTo>
                      <a:pt x="78" y="16"/>
                    </a:lnTo>
                    <a:lnTo>
                      <a:pt x="78" y="16"/>
                    </a:lnTo>
                    <a:lnTo>
                      <a:pt x="74" y="12"/>
                    </a:lnTo>
                    <a:lnTo>
                      <a:pt x="74" y="12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68" y="8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58" y="4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8" y="18"/>
                    </a:lnTo>
                    <a:lnTo>
                      <a:pt x="58" y="18"/>
                    </a:lnTo>
                    <a:lnTo>
                      <a:pt x="62" y="18"/>
                    </a:lnTo>
                    <a:lnTo>
                      <a:pt x="62" y="18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8" y="26"/>
                    </a:lnTo>
                    <a:lnTo>
                      <a:pt x="68" y="26"/>
                    </a:lnTo>
                    <a:lnTo>
                      <a:pt x="70" y="30"/>
                    </a:lnTo>
                    <a:lnTo>
                      <a:pt x="70" y="30"/>
                    </a:lnTo>
                    <a:lnTo>
                      <a:pt x="70" y="30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6" y="30"/>
                    </a:lnTo>
                    <a:lnTo>
                      <a:pt x="76" y="30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80" y="32"/>
                    </a:lnTo>
                    <a:lnTo>
                      <a:pt x="80" y="32"/>
                    </a:lnTo>
                    <a:lnTo>
                      <a:pt x="78" y="34"/>
                    </a:lnTo>
                    <a:lnTo>
                      <a:pt x="78" y="34"/>
                    </a:lnTo>
                    <a:lnTo>
                      <a:pt x="74" y="36"/>
                    </a:lnTo>
                    <a:lnTo>
                      <a:pt x="74" y="36"/>
                    </a:lnTo>
                    <a:lnTo>
                      <a:pt x="72" y="38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0" y="40"/>
                    </a:lnTo>
                    <a:lnTo>
                      <a:pt x="80" y="40"/>
                    </a:lnTo>
                    <a:lnTo>
                      <a:pt x="80" y="40"/>
                    </a:lnTo>
                    <a:lnTo>
                      <a:pt x="86" y="38"/>
                    </a:lnTo>
                    <a:lnTo>
                      <a:pt x="86" y="38"/>
                    </a:lnTo>
                    <a:lnTo>
                      <a:pt x="90" y="40"/>
                    </a:lnTo>
                    <a:lnTo>
                      <a:pt x="9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01" name=""/>
              <p:cNvSpPr>
                <a:spLocks/>
              </p:cNvSpPr>
              <p:nvPr/>
            </p:nvSpPr>
            <p:spPr bwMode="auto">
              <a:xfrm>
                <a:off x="6427470" y="4495165"/>
                <a:ext cx="5715" cy="5715"/>
              </a:xfrm>
              <a:custGeom>
                <a:avLst/>
                <a:gdLst>
                  <a:gd name="T0" fmla="*/ 6 w 8"/>
                  <a:gd name="T1" fmla="*/ 0 h 8"/>
                  <a:gd name="T2" fmla="*/ 6 w 8"/>
                  <a:gd name="T3" fmla="*/ 0 h 8"/>
                  <a:gd name="T4" fmla="*/ 4 w 8"/>
                  <a:gd name="T5" fmla="*/ 0 h 8"/>
                  <a:gd name="T6" fmla="*/ 4 w 8"/>
                  <a:gd name="T7" fmla="*/ 0 h 8"/>
                  <a:gd name="T8" fmla="*/ 4 w 8"/>
                  <a:gd name="T9" fmla="*/ 0 h 8"/>
                  <a:gd name="T10" fmla="*/ 2 w 8"/>
                  <a:gd name="T11" fmla="*/ 0 h 8"/>
                  <a:gd name="T12" fmla="*/ 2 w 8"/>
                  <a:gd name="T13" fmla="*/ 4 h 8"/>
                  <a:gd name="T14" fmla="*/ 2 w 8"/>
                  <a:gd name="T15" fmla="*/ 4 h 8"/>
                  <a:gd name="T16" fmla="*/ 2 w 8"/>
                  <a:gd name="T17" fmla="*/ 6 h 8"/>
                  <a:gd name="T18" fmla="*/ 2 w 8"/>
                  <a:gd name="T19" fmla="*/ 6 h 8"/>
                  <a:gd name="T20" fmla="*/ 0 w 8"/>
                  <a:gd name="T21" fmla="*/ 6 h 8"/>
                  <a:gd name="T22" fmla="*/ 0 w 8"/>
                  <a:gd name="T23" fmla="*/ 6 h 8"/>
                  <a:gd name="T24" fmla="*/ 0 w 8"/>
                  <a:gd name="T25" fmla="*/ 8 h 8"/>
                  <a:gd name="T26" fmla="*/ 0 w 8"/>
                  <a:gd name="T27" fmla="*/ 8 h 8"/>
                  <a:gd name="T28" fmla="*/ 2 w 8"/>
                  <a:gd name="T29" fmla="*/ 8 h 8"/>
                  <a:gd name="T30" fmla="*/ 2 w 8"/>
                  <a:gd name="T31" fmla="*/ 8 h 8"/>
                  <a:gd name="T32" fmla="*/ 6 w 8"/>
                  <a:gd name="T33" fmla="*/ 6 h 8"/>
                  <a:gd name="T34" fmla="*/ 6 w 8"/>
                  <a:gd name="T35" fmla="*/ 6 h 8"/>
                  <a:gd name="T36" fmla="*/ 6 w 8"/>
                  <a:gd name="T37" fmla="*/ 6 h 8"/>
                  <a:gd name="T38" fmla="*/ 8 w 8"/>
                  <a:gd name="T39" fmla="*/ 4 h 8"/>
                  <a:gd name="T40" fmla="*/ 8 w 8"/>
                  <a:gd name="T41" fmla="*/ 4 h 8"/>
                  <a:gd name="T42" fmla="*/ 6 w 8"/>
                  <a:gd name="T43" fmla="*/ 0 h 8"/>
                  <a:gd name="T44" fmla="*/ 6 w 8"/>
                  <a:gd name="T45" fmla="*/ 0 h 8"/>
                  <a:gd name="T46" fmla="*/ 6 w 8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8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02" name=""/>
              <p:cNvSpPr>
                <a:spLocks/>
              </p:cNvSpPr>
              <p:nvPr/>
            </p:nvSpPr>
            <p:spPr bwMode="auto">
              <a:xfrm>
                <a:off x="6466205" y="4468495"/>
                <a:ext cx="6985" cy="12700"/>
              </a:xfrm>
              <a:custGeom>
                <a:avLst/>
                <a:gdLst>
                  <a:gd name="T0" fmla="*/ 8 w 10"/>
                  <a:gd name="T1" fmla="*/ 8 h 18"/>
                  <a:gd name="T2" fmla="*/ 8 w 10"/>
                  <a:gd name="T3" fmla="*/ 8 h 18"/>
                  <a:gd name="T4" fmla="*/ 8 w 10"/>
                  <a:gd name="T5" fmla="*/ 8 h 18"/>
                  <a:gd name="T6" fmla="*/ 8 w 10"/>
                  <a:gd name="T7" fmla="*/ 8 h 18"/>
                  <a:gd name="T8" fmla="*/ 8 w 10"/>
                  <a:gd name="T9" fmla="*/ 6 h 18"/>
                  <a:gd name="T10" fmla="*/ 8 w 10"/>
                  <a:gd name="T11" fmla="*/ 4 h 18"/>
                  <a:gd name="T12" fmla="*/ 8 w 10"/>
                  <a:gd name="T13" fmla="*/ 4 h 18"/>
                  <a:gd name="T14" fmla="*/ 8 w 10"/>
                  <a:gd name="T15" fmla="*/ 4 h 18"/>
                  <a:gd name="T16" fmla="*/ 8 w 10"/>
                  <a:gd name="T17" fmla="*/ 4 h 18"/>
                  <a:gd name="T18" fmla="*/ 8 w 10"/>
                  <a:gd name="T19" fmla="*/ 2 h 18"/>
                  <a:gd name="T20" fmla="*/ 8 w 10"/>
                  <a:gd name="T21" fmla="*/ 2 h 18"/>
                  <a:gd name="T22" fmla="*/ 6 w 10"/>
                  <a:gd name="T23" fmla="*/ 2 h 18"/>
                  <a:gd name="T24" fmla="*/ 6 w 10"/>
                  <a:gd name="T25" fmla="*/ 2 h 18"/>
                  <a:gd name="T26" fmla="*/ 6 w 10"/>
                  <a:gd name="T27" fmla="*/ 0 h 18"/>
                  <a:gd name="T28" fmla="*/ 4 w 10"/>
                  <a:gd name="T29" fmla="*/ 0 h 18"/>
                  <a:gd name="T30" fmla="*/ 4 w 10"/>
                  <a:gd name="T31" fmla="*/ 0 h 18"/>
                  <a:gd name="T32" fmla="*/ 2 w 10"/>
                  <a:gd name="T33" fmla="*/ 2 h 18"/>
                  <a:gd name="T34" fmla="*/ 2 w 10"/>
                  <a:gd name="T35" fmla="*/ 2 h 18"/>
                  <a:gd name="T36" fmla="*/ 2 w 10"/>
                  <a:gd name="T37" fmla="*/ 2 h 18"/>
                  <a:gd name="T38" fmla="*/ 2 w 10"/>
                  <a:gd name="T39" fmla="*/ 4 h 18"/>
                  <a:gd name="T40" fmla="*/ 2 w 10"/>
                  <a:gd name="T41" fmla="*/ 4 h 18"/>
                  <a:gd name="T42" fmla="*/ 0 w 10"/>
                  <a:gd name="T43" fmla="*/ 6 h 18"/>
                  <a:gd name="T44" fmla="*/ 0 w 10"/>
                  <a:gd name="T45" fmla="*/ 6 h 18"/>
                  <a:gd name="T46" fmla="*/ 0 w 10"/>
                  <a:gd name="T47" fmla="*/ 6 h 18"/>
                  <a:gd name="T48" fmla="*/ 0 w 10"/>
                  <a:gd name="T49" fmla="*/ 8 h 18"/>
                  <a:gd name="T50" fmla="*/ 0 w 10"/>
                  <a:gd name="T51" fmla="*/ 8 h 18"/>
                  <a:gd name="T52" fmla="*/ 0 w 10"/>
                  <a:gd name="T53" fmla="*/ 8 h 18"/>
                  <a:gd name="T54" fmla="*/ 0 w 10"/>
                  <a:gd name="T55" fmla="*/ 8 h 18"/>
                  <a:gd name="T56" fmla="*/ 2 w 10"/>
                  <a:gd name="T57" fmla="*/ 10 h 18"/>
                  <a:gd name="T58" fmla="*/ 2 w 10"/>
                  <a:gd name="T59" fmla="*/ 10 h 18"/>
                  <a:gd name="T60" fmla="*/ 2 w 10"/>
                  <a:gd name="T61" fmla="*/ 10 h 18"/>
                  <a:gd name="T62" fmla="*/ 2 w 10"/>
                  <a:gd name="T63" fmla="*/ 10 h 18"/>
                  <a:gd name="T64" fmla="*/ 2 w 10"/>
                  <a:gd name="T65" fmla="*/ 10 h 18"/>
                  <a:gd name="T66" fmla="*/ 2 w 10"/>
                  <a:gd name="T67" fmla="*/ 10 h 18"/>
                  <a:gd name="T68" fmla="*/ 4 w 10"/>
                  <a:gd name="T69" fmla="*/ 10 h 18"/>
                  <a:gd name="T70" fmla="*/ 4 w 10"/>
                  <a:gd name="T71" fmla="*/ 10 h 18"/>
                  <a:gd name="T72" fmla="*/ 4 w 10"/>
                  <a:gd name="T73" fmla="*/ 10 h 18"/>
                  <a:gd name="T74" fmla="*/ 4 w 10"/>
                  <a:gd name="T75" fmla="*/ 10 h 18"/>
                  <a:gd name="T76" fmla="*/ 4 w 10"/>
                  <a:gd name="T77" fmla="*/ 10 h 18"/>
                  <a:gd name="T78" fmla="*/ 4 w 10"/>
                  <a:gd name="T79" fmla="*/ 12 h 18"/>
                  <a:gd name="T80" fmla="*/ 4 w 10"/>
                  <a:gd name="T81" fmla="*/ 12 h 18"/>
                  <a:gd name="T82" fmla="*/ 4 w 10"/>
                  <a:gd name="T83" fmla="*/ 12 h 18"/>
                  <a:gd name="T84" fmla="*/ 4 w 10"/>
                  <a:gd name="T85" fmla="*/ 14 h 18"/>
                  <a:gd name="T86" fmla="*/ 4 w 10"/>
                  <a:gd name="T87" fmla="*/ 14 h 18"/>
                  <a:gd name="T88" fmla="*/ 4 w 10"/>
                  <a:gd name="T89" fmla="*/ 14 h 18"/>
                  <a:gd name="T90" fmla="*/ 4 w 10"/>
                  <a:gd name="T91" fmla="*/ 16 h 18"/>
                  <a:gd name="T92" fmla="*/ 4 w 10"/>
                  <a:gd name="T93" fmla="*/ 16 h 18"/>
                  <a:gd name="T94" fmla="*/ 4 w 10"/>
                  <a:gd name="T95" fmla="*/ 16 h 18"/>
                  <a:gd name="T96" fmla="*/ 6 w 10"/>
                  <a:gd name="T97" fmla="*/ 18 h 18"/>
                  <a:gd name="T98" fmla="*/ 6 w 10"/>
                  <a:gd name="T99" fmla="*/ 18 h 18"/>
                  <a:gd name="T100" fmla="*/ 6 w 10"/>
                  <a:gd name="T101" fmla="*/ 18 h 18"/>
                  <a:gd name="T102" fmla="*/ 8 w 10"/>
                  <a:gd name="T103" fmla="*/ 16 h 18"/>
                  <a:gd name="T104" fmla="*/ 8 w 10"/>
                  <a:gd name="T105" fmla="*/ 16 h 18"/>
                  <a:gd name="T106" fmla="*/ 10 w 10"/>
                  <a:gd name="T107" fmla="*/ 12 h 18"/>
                  <a:gd name="T108" fmla="*/ 10 w 10"/>
                  <a:gd name="T109" fmla="*/ 12 h 18"/>
                  <a:gd name="T110" fmla="*/ 6 w 10"/>
                  <a:gd name="T111" fmla="*/ 10 h 18"/>
                  <a:gd name="T112" fmla="*/ 6 w 10"/>
                  <a:gd name="T113" fmla="*/ 10 h 18"/>
                  <a:gd name="T114" fmla="*/ 6 w 10"/>
                  <a:gd name="T115" fmla="*/ 10 h 18"/>
                  <a:gd name="T116" fmla="*/ 6 w 10"/>
                  <a:gd name="T117" fmla="*/ 10 h 18"/>
                  <a:gd name="T118" fmla="*/ 6 w 10"/>
                  <a:gd name="T119" fmla="*/ 10 h 18"/>
                  <a:gd name="T120" fmla="*/ 6 w 10"/>
                  <a:gd name="T121" fmla="*/ 10 h 18"/>
                  <a:gd name="T122" fmla="*/ 8 w 10"/>
                  <a:gd name="T123" fmla="*/ 8 h 18"/>
                  <a:gd name="T124" fmla="*/ 8 w 10"/>
                  <a:gd name="T125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" h="18">
                    <a:moveTo>
                      <a:pt x="8" y="8"/>
                    </a:move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03" name=""/>
              <p:cNvSpPr>
                <a:spLocks/>
              </p:cNvSpPr>
              <p:nvPr/>
            </p:nvSpPr>
            <p:spPr bwMode="auto">
              <a:xfrm>
                <a:off x="6497320" y="4500880"/>
                <a:ext cx="4445" cy="4445"/>
              </a:xfrm>
              <a:custGeom>
                <a:avLst/>
                <a:gdLst>
                  <a:gd name="T0" fmla="*/ 0 w 6"/>
                  <a:gd name="T1" fmla="*/ 6 h 6"/>
                  <a:gd name="T2" fmla="*/ 0 w 6"/>
                  <a:gd name="T3" fmla="*/ 6 h 6"/>
                  <a:gd name="T4" fmla="*/ 4 w 6"/>
                  <a:gd name="T5" fmla="*/ 4 h 6"/>
                  <a:gd name="T6" fmla="*/ 4 w 6"/>
                  <a:gd name="T7" fmla="*/ 4 h 6"/>
                  <a:gd name="T8" fmla="*/ 4 w 6"/>
                  <a:gd name="T9" fmla="*/ 4 h 6"/>
                  <a:gd name="T10" fmla="*/ 6 w 6"/>
                  <a:gd name="T11" fmla="*/ 2 h 6"/>
                  <a:gd name="T12" fmla="*/ 6 w 6"/>
                  <a:gd name="T13" fmla="*/ 2 h 6"/>
                  <a:gd name="T14" fmla="*/ 4 w 6"/>
                  <a:gd name="T15" fmla="*/ 0 h 6"/>
                  <a:gd name="T16" fmla="*/ 4 w 6"/>
                  <a:gd name="T17" fmla="*/ 0 h 6"/>
                  <a:gd name="T18" fmla="*/ 4 w 6"/>
                  <a:gd name="T19" fmla="*/ 0 h 6"/>
                  <a:gd name="T20" fmla="*/ 4 w 6"/>
                  <a:gd name="T21" fmla="*/ 0 h 6"/>
                  <a:gd name="T22" fmla="*/ 2 w 6"/>
                  <a:gd name="T23" fmla="*/ 0 h 6"/>
                  <a:gd name="T24" fmla="*/ 2 w 6"/>
                  <a:gd name="T25" fmla="*/ 0 h 6"/>
                  <a:gd name="T26" fmla="*/ 0 w 6"/>
                  <a:gd name="T27" fmla="*/ 2 h 6"/>
                  <a:gd name="T28" fmla="*/ 0 w 6"/>
                  <a:gd name="T29" fmla="*/ 2 h 6"/>
                  <a:gd name="T30" fmla="*/ 0 w 6"/>
                  <a:gd name="T31" fmla="*/ 2 h 6"/>
                  <a:gd name="T32" fmla="*/ 0 w 6"/>
                  <a:gd name="T33" fmla="*/ 2 h 6"/>
                  <a:gd name="T34" fmla="*/ 0 w 6"/>
                  <a:gd name="T35" fmla="*/ 4 h 6"/>
                  <a:gd name="T36" fmla="*/ 0 w 6"/>
                  <a:gd name="T37" fmla="*/ 4 h 6"/>
                  <a:gd name="T38" fmla="*/ 0 w 6"/>
                  <a:gd name="T39" fmla="*/ 6 h 6"/>
                  <a:gd name="T40" fmla="*/ 0 w 6"/>
                  <a:gd name="T4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04" name=""/>
              <p:cNvSpPr>
                <a:spLocks/>
              </p:cNvSpPr>
              <p:nvPr/>
            </p:nvSpPr>
            <p:spPr bwMode="auto">
              <a:xfrm>
                <a:off x="6459220" y="4523105"/>
                <a:ext cx="15240" cy="8255"/>
              </a:xfrm>
              <a:custGeom>
                <a:avLst/>
                <a:gdLst>
                  <a:gd name="T0" fmla="*/ 20 w 22"/>
                  <a:gd name="T1" fmla="*/ 4 h 12"/>
                  <a:gd name="T2" fmla="*/ 20 w 22"/>
                  <a:gd name="T3" fmla="*/ 4 h 12"/>
                  <a:gd name="T4" fmla="*/ 18 w 22"/>
                  <a:gd name="T5" fmla="*/ 4 h 12"/>
                  <a:gd name="T6" fmla="*/ 18 w 22"/>
                  <a:gd name="T7" fmla="*/ 4 h 12"/>
                  <a:gd name="T8" fmla="*/ 16 w 22"/>
                  <a:gd name="T9" fmla="*/ 2 h 12"/>
                  <a:gd name="T10" fmla="*/ 16 w 22"/>
                  <a:gd name="T11" fmla="*/ 2 h 12"/>
                  <a:gd name="T12" fmla="*/ 14 w 22"/>
                  <a:gd name="T13" fmla="*/ 2 h 12"/>
                  <a:gd name="T14" fmla="*/ 14 w 22"/>
                  <a:gd name="T15" fmla="*/ 2 h 12"/>
                  <a:gd name="T16" fmla="*/ 12 w 22"/>
                  <a:gd name="T17" fmla="*/ 0 h 12"/>
                  <a:gd name="T18" fmla="*/ 10 w 22"/>
                  <a:gd name="T19" fmla="*/ 0 h 12"/>
                  <a:gd name="T20" fmla="*/ 10 w 22"/>
                  <a:gd name="T21" fmla="*/ 0 h 12"/>
                  <a:gd name="T22" fmla="*/ 10 w 22"/>
                  <a:gd name="T23" fmla="*/ 0 h 12"/>
                  <a:gd name="T24" fmla="*/ 10 w 22"/>
                  <a:gd name="T25" fmla="*/ 0 h 12"/>
                  <a:gd name="T26" fmla="*/ 8 w 22"/>
                  <a:gd name="T27" fmla="*/ 0 h 12"/>
                  <a:gd name="T28" fmla="*/ 8 w 22"/>
                  <a:gd name="T29" fmla="*/ 0 h 12"/>
                  <a:gd name="T30" fmla="*/ 6 w 22"/>
                  <a:gd name="T31" fmla="*/ 0 h 12"/>
                  <a:gd name="T32" fmla="*/ 6 w 22"/>
                  <a:gd name="T33" fmla="*/ 0 h 12"/>
                  <a:gd name="T34" fmla="*/ 2 w 22"/>
                  <a:gd name="T35" fmla="*/ 2 h 12"/>
                  <a:gd name="T36" fmla="*/ 0 w 22"/>
                  <a:gd name="T37" fmla="*/ 2 h 12"/>
                  <a:gd name="T38" fmla="*/ 0 w 22"/>
                  <a:gd name="T39" fmla="*/ 4 h 12"/>
                  <a:gd name="T40" fmla="*/ 0 w 22"/>
                  <a:gd name="T41" fmla="*/ 4 h 12"/>
                  <a:gd name="T42" fmla="*/ 0 w 22"/>
                  <a:gd name="T43" fmla="*/ 6 h 12"/>
                  <a:gd name="T44" fmla="*/ 0 w 22"/>
                  <a:gd name="T45" fmla="*/ 6 h 12"/>
                  <a:gd name="T46" fmla="*/ 0 w 22"/>
                  <a:gd name="T47" fmla="*/ 6 h 12"/>
                  <a:gd name="T48" fmla="*/ 0 w 22"/>
                  <a:gd name="T49" fmla="*/ 6 h 12"/>
                  <a:gd name="T50" fmla="*/ 0 w 22"/>
                  <a:gd name="T51" fmla="*/ 8 h 12"/>
                  <a:gd name="T52" fmla="*/ 0 w 22"/>
                  <a:gd name="T53" fmla="*/ 8 h 12"/>
                  <a:gd name="T54" fmla="*/ 2 w 22"/>
                  <a:gd name="T55" fmla="*/ 6 h 12"/>
                  <a:gd name="T56" fmla="*/ 2 w 22"/>
                  <a:gd name="T57" fmla="*/ 6 h 12"/>
                  <a:gd name="T58" fmla="*/ 2 w 22"/>
                  <a:gd name="T59" fmla="*/ 8 h 12"/>
                  <a:gd name="T60" fmla="*/ 2 w 22"/>
                  <a:gd name="T61" fmla="*/ 8 h 12"/>
                  <a:gd name="T62" fmla="*/ 4 w 22"/>
                  <a:gd name="T63" fmla="*/ 10 h 12"/>
                  <a:gd name="T64" fmla="*/ 4 w 22"/>
                  <a:gd name="T65" fmla="*/ 10 h 12"/>
                  <a:gd name="T66" fmla="*/ 6 w 22"/>
                  <a:gd name="T67" fmla="*/ 10 h 12"/>
                  <a:gd name="T68" fmla="*/ 6 w 22"/>
                  <a:gd name="T69" fmla="*/ 10 h 12"/>
                  <a:gd name="T70" fmla="*/ 6 w 22"/>
                  <a:gd name="T71" fmla="*/ 12 h 12"/>
                  <a:gd name="T72" fmla="*/ 6 w 22"/>
                  <a:gd name="T73" fmla="*/ 12 h 12"/>
                  <a:gd name="T74" fmla="*/ 8 w 22"/>
                  <a:gd name="T75" fmla="*/ 12 h 12"/>
                  <a:gd name="T76" fmla="*/ 8 w 22"/>
                  <a:gd name="T77" fmla="*/ 12 h 12"/>
                  <a:gd name="T78" fmla="*/ 14 w 22"/>
                  <a:gd name="T79" fmla="*/ 10 h 12"/>
                  <a:gd name="T80" fmla="*/ 14 w 22"/>
                  <a:gd name="T81" fmla="*/ 10 h 12"/>
                  <a:gd name="T82" fmla="*/ 14 w 22"/>
                  <a:gd name="T83" fmla="*/ 10 h 12"/>
                  <a:gd name="T84" fmla="*/ 14 w 22"/>
                  <a:gd name="T85" fmla="*/ 10 h 12"/>
                  <a:gd name="T86" fmla="*/ 16 w 22"/>
                  <a:gd name="T87" fmla="*/ 10 h 12"/>
                  <a:gd name="T88" fmla="*/ 16 w 22"/>
                  <a:gd name="T89" fmla="*/ 10 h 12"/>
                  <a:gd name="T90" fmla="*/ 18 w 22"/>
                  <a:gd name="T91" fmla="*/ 10 h 12"/>
                  <a:gd name="T92" fmla="*/ 18 w 22"/>
                  <a:gd name="T93" fmla="*/ 10 h 12"/>
                  <a:gd name="T94" fmla="*/ 22 w 22"/>
                  <a:gd name="T95" fmla="*/ 8 h 12"/>
                  <a:gd name="T96" fmla="*/ 22 w 22"/>
                  <a:gd name="T97" fmla="*/ 8 h 12"/>
                  <a:gd name="T98" fmla="*/ 22 w 22"/>
                  <a:gd name="T99" fmla="*/ 6 h 12"/>
                  <a:gd name="T100" fmla="*/ 22 w 22"/>
                  <a:gd name="T101" fmla="*/ 6 h 12"/>
                  <a:gd name="T102" fmla="*/ 20 w 22"/>
                  <a:gd name="T103" fmla="*/ 4 h 12"/>
                  <a:gd name="T104" fmla="*/ 20 w 22"/>
                  <a:gd name="T10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" h="12">
                    <a:moveTo>
                      <a:pt x="20" y="4"/>
                    </a:moveTo>
                    <a:lnTo>
                      <a:pt x="20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2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05" name=""/>
              <p:cNvSpPr>
                <a:spLocks/>
              </p:cNvSpPr>
              <p:nvPr/>
            </p:nvSpPr>
            <p:spPr bwMode="auto">
              <a:xfrm>
                <a:off x="6485890" y="4510405"/>
                <a:ext cx="47625" cy="22225"/>
              </a:xfrm>
              <a:custGeom>
                <a:avLst/>
                <a:gdLst>
                  <a:gd name="T0" fmla="*/ 40 w 68"/>
                  <a:gd name="T1" fmla="*/ 22 h 32"/>
                  <a:gd name="T2" fmla="*/ 46 w 68"/>
                  <a:gd name="T3" fmla="*/ 24 h 32"/>
                  <a:gd name="T4" fmla="*/ 50 w 68"/>
                  <a:gd name="T5" fmla="*/ 22 h 32"/>
                  <a:gd name="T6" fmla="*/ 50 w 68"/>
                  <a:gd name="T7" fmla="*/ 22 h 32"/>
                  <a:gd name="T8" fmla="*/ 54 w 68"/>
                  <a:gd name="T9" fmla="*/ 22 h 32"/>
                  <a:gd name="T10" fmla="*/ 56 w 68"/>
                  <a:gd name="T11" fmla="*/ 22 h 32"/>
                  <a:gd name="T12" fmla="*/ 58 w 68"/>
                  <a:gd name="T13" fmla="*/ 22 h 32"/>
                  <a:gd name="T14" fmla="*/ 62 w 68"/>
                  <a:gd name="T15" fmla="*/ 24 h 32"/>
                  <a:gd name="T16" fmla="*/ 62 w 68"/>
                  <a:gd name="T17" fmla="*/ 26 h 32"/>
                  <a:gd name="T18" fmla="*/ 66 w 68"/>
                  <a:gd name="T19" fmla="*/ 22 h 32"/>
                  <a:gd name="T20" fmla="*/ 66 w 68"/>
                  <a:gd name="T21" fmla="*/ 22 h 32"/>
                  <a:gd name="T22" fmla="*/ 68 w 68"/>
                  <a:gd name="T23" fmla="*/ 20 h 32"/>
                  <a:gd name="T24" fmla="*/ 64 w 68"/>
                  <a:gd name="T25" fmla="*/ 14 h 32"/>
                  <a:gd name="T26" fmla="*/ 64 w 68"/>
                  <a:gd name="T27" fmla="*/ 12 h 32"/>
                  <a:gd name="T28" fmla="*/ 60 w 68"/>
                  <a:gd name="T29" fmla="*/ 10 h 32"/>
                  <a:gd name="T30" fmla="*/ 58 w 68"/>
                  <a:gd name="T31" fmla="*/ 12 h 32"/>
                  <a:gd name="T32" fmla="*/ 56 w 68"/>
                  <a:gd name="T33" fmla="*/ 10 h 32"/>
                  <a:gd name="T34" fmla="*/ 54 w 68"/>
                  <a:gd name="T35" fmla="*/ 6 h 32"/>
                  <a:gd name="T36" fmla="*/ 54 w 68"/>
                  <a:gd name="T37" fmla="*/ 4 h 32"/>
                  <a:gd name="T38" fmla="*/ 52 w 68"/>
                  <a:gd name="T39" fmla="*/ 2 h 32"/>
                  <a:gd name="T40" fmla="*/ 46 w 68"/>
                  <a:gd name="T41" fmla="*/ 4 h 32"/>
                  <a:gd name="T42" fmla="*/ 42 w 68"/>
                  <a:gd name="T43" fmla="*/ 2 h 32"/>
                  <a:gd name="T44" fmla="*/ 40 w 68"/>
                  <a:gd name="T45" fmla="*/ 2 h 32"/>
                  <a:gd name="T46" fmla="*/ 36 w 68"/>
                  <a:gd name="T47" fmla="*/ 2 h 32"/>
                  <a:gd name="T48" fmla="*/ 32 w 68"/>
                  <a:gd name="T49" fmla="*/ 4 h 32"/>
                  <a:gd name="T50" fmla="*/ 28 w 68"/>
                  <a:gd name="T51" fmla="*/ 4 h 32"/>
                  <a:gd name="T52" fmla="*/ 26 w 68"/>
                  <a:gd name="T53" fmla="*/ 2 h 32"/>
                  <a:gd name="T54" fmla="*/ 22 w 68"/>
                  <a:gd name="T55" fmla="*/ 2 h 32"/>
                  <a:gd name="T56" fmla="*/ 18 w 68"/>
                  <a:gd name="T57" fmla="*/ 0 h 32"/>
                  <a:gd name="T58" fmla="*/ 16 w 68"/>
                  <a:gd name="T59" fmla="*/ 4 h 32"/>
                  <a:gd name="T60" fmla="*/ 18 w 68"/>
                  <a:gd name="T61" fmla="*/ 6 h 32"/>
                  <a:gd name="T62" fmla="*/ 20 w 68"/>
                  <a:gd name="T63" fmla="*/ 8 h 32"/>
                  <a:gd name="T64" fmla="*/ 18 w 68"/>
                  <a:gd name="T65" fmla="*/ 12 h 32"/>
                  <a:gd name="T66" fmla="*/ 16 w 68"/>
                  <a:gd name="T67" fmla="*/ 14 h 32"/>
                  <a:gd name="T68" fmla="*/ 16 w 68"/>
                  <a:gd name="T69" fmla="*/ 18 h 32"/>
                  <a:gd name="T70" fmla="*/ 18 w 68"/>
                  <a:gd name="T71" fmla="*/ 18 h 32"/>
                  <a:gd name="T72" fmla="*/ 22 w 68"/>
                  <a:gd name="T73" fmla="*/ 16 h 32"/>
                  <a:gd name="T74" fmla="*/ 24 w 68"/>
                  <a:gd name="T75" fmla="*/ 18 h 32"/>
                  <a:gd name="T76" fmla="*/ 24 w 68"/>
                  <a:gd name="T77" fmla="*/ 18 h 32"/>
                  <a:gd name="T78" fmla="*/ 18 w 68"/>
                  <a:gd name="T79" fmla="*/ 20 h 32"/>
                  <a:gd name="T80" fmla="*/ 16 w 68"/>
                  <a:gd name="T81" fmla="*/ 18 h 32"/>
                  <a:gd name="T82" fmla="*/ 12 w 68"/>
                  <a:gd name="T83" fmla="*/ 18 h 32"/>
                  <a:gd name="T84" fmla="*/ 8 w 68"/>
                  <a:gd name="T85" fmla="*/ 16 h 32"/>
                  <a:gd name="T86" fmla="*/ 4 w 68"/>
                  <a:gd name="T87" fmla="*/ 18 h 32"/>
                  <a:gd name="T88" fmla="*/ 2 w 68"/>
                  <a:gd name="T89" fmla="*/ 18 h 32"/>
                  <a:gd name="T90" fmla="*/ 0 w 68"/>
                  <a:gd name="T91" fmla="*/ 22 h 32"/>
                  <a:gd name="T92" fmla="*/ 4 w 68"/>
                  <a:gd name="T93" fmla="*/ 24 h 32"/>
                  <a:gd name="T94" fmla="*/ 8 w 68"/>
                  <a:gd name="T95" fmla="*/ 26 h 32"/>
                  <a:gd name="T96" fmla="*/ 16 w 68"/>
                  <a:gd name="T97" fmla="*/ 22 h 32"/>
                  <a:gd name="T98" fmla="*/ 18 w 68"/>
                  <a:gd name="T99" fmla="*/ 24 h 32"/>
                  <a:gd name="T100" fmla="*/ 20 w 68"/>
                  <a:gd name="T101" fmla="*/ 24 h 32"/>
                  <a:gd name="T102" fmla="*/ 24 w 68"/>
                  <a:gd name="T103" fmla="*/ 24 h 32"/>
                  <a:gd name="T104" fmla="*/ 28 w 68"/>
                  <a:gd name="T105" fmla="*/ 24 h 32"/>
                  <a:gd name="T106" fmla="*/ 32 w 68"/>
                  <a:gd name="T107" fmla="*/ 28 h 32"/>
                  <a:gd name="T108" fmla="*/ 34 w 68"/>
                  <a:gd name="T109" fmla="*/ 30 h 32"/>
                  <a:gd name="T110" fmla="*/ 34 w 68"/>
                  <a:gd name="T111" fmla="*/ 32 h 32"/>
                  <a:gd name="T112" fmla="*/ 36 w 68"/>
                  <a:gd name="T113" fmla="*/ 30 h 32"/>
                  <a:gd name="T114" fmla="*/ 38 w 68"/>
                  <a:gd name="T115" fmla="*/ 26 h 32"/>
                  <a:gd name="T116" fmla="*/ 38 w 68"/>
                  <a:gd name="T117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8" h="32">
                    <a:moveTo>
                      <a:pt x="40" y="24"/>
                    </a:moveTo>
                    <a:lnTo>
                      <a:pt x="40" y="24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2" y="24"/>
                    </a:lnTo>
                    <a:lnTo>
                      <a:pt x="62" y="24"/>
                    </a:lnTo>
                    <a:lnTo>
                      <a:pt x="62" y="24"/>
                    </a:lnTo>
                    <a:lnTo>
                      <a:pt x="62" y="24"/>
                    </a:lnTo>
                    <a:lnTo>
                      <a:pt x="62" y="26"/>
                    </a:lnTo>
                    <a:lnTo>
                      <a:pt x="62" y="26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68" y="20"/>
                    </a:lnTo>
                    <a:lnTo>
                      <a:pt x="66" y="18"/>
                    </a:lnTo>
                    <a:lnTo>
                      <a:pt x="66" y="18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2" y="12"/>
                    </a:lnTo>
                    <a:lnTo>
                      <a:pt x="60" y="10"/>
                    </a:lnTo>
                    <a:lnTo>
                      <a:pt x="60" y="10"/>
                    </a:lnTo>
                    <a:lnTo>
                      <a:pt x="58" y="12"/>
                    </a:lnTo>
                    <a:lnTo>
                      <a:pt x="58" y="12"/>
                    </a:lnTo>
                    <a:lnTo>
                      <a:pt x="58" y="12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52" y="2"/>
                    </a:lnTo>
                    <a:lnTo>
                      <a:pt x="52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2" y="28"/>
                    </a:lnTo>
                    <a:lnTo>
                      <a:pt x="32" y="28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4" y="30"/>
                    </a:lnTo>
                    <a:lnTo>
                      <a:pt x="34" y="30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40" y="24"/>
                    </a:lnTo>
                    <a:lnTo>
                      <a:pt x="4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06" name=""/>
              <p:cNvSpPr>
                <a:spLocks/>
              </p:cNvSpPr>
              <p:nvPr/>
            </p:nvSpPr>
            <p:spPr bwMode="auto">
              <a:xfrm>
                <a:off x="6540500" y="4524375"/>
                <a:ext cx="12700" cy="5715"/>
              </a:xfrm>
              <a:custGeom>
                <a:avLst/>
                <a:gdLst>
                  <a:gd name="T0" fmla="*/ 0 w 18"/>
                  <a:gd name="T1" fmla="*/ 8 h 8"/>
                  <a:gd name="T2" fmla="*/ 0 w 18"/>
                  <a:gd name="T3" fmla="*/ 8 h 8"/>
                  <a:gd name="T4" fmla="*/ 2 w 18"/>
                  <a:gd name="T5" fmla="*/ 8 h 8"/>
                  <a:gd name="T6" fmla="*/ 2 w 18"/>
                  <a:gd name="T7" fmla="*/ 8 h 8"/>
                  <a:gd name="T8" fmla="*/ 4 w 18"/>
                  <a:gd name="T9" fmla="*/ 8 h 8"/>
                  <a:gd name="T10" fmla="*/ 4 w 18"/>
                  <a:gd name="T11" fmla="*/ 8 h 8"/>
                  <a:gd name="T12" fmla="*/ 4 w 18"/>
                  <a:gd name="T13" fmla="*/ 8 h 8"/>
                  <a:gd name="T14" fmla="*/ 4 w 18"/>
                  <a:gd name="T15" fmla="*/ 8 h 8"/>
                  <a:gd name="T16" fmla="*/ 6 w 18"/>
                  <a:gd name="T17" fmla="*/ 6 h 8"/>
                  <a:gd name="T18" fmla="*/ 6 w 18"/>
                  <a:gd name="T19" fmla="*/ 6 h 8"/>
                  <a:gd name="T20" fmla="*/ 6 w 18"/>
                  <a:gd name="T21" fmla="*/ 6 h 8"/>
                  <a:gd name="T22" fmla="*/ 6 w 18"/>
                  <a:gd name="T23" fmla="*/ 6 h 8"/>
                  <a:gd name="T24" fmla="*/ 8 w 18"/>
                  <a:gd name="T25" fmla="*/ 6 h 8"/>
                  <a:gd name="T26" fmla="*/ 8 w 18"/>
                  <a:gd name="T27" fmla="*/ 6 h 8"/>
                  <a:gd name="T28" fmla="*/ 10 w 18"/>
                  <a:gd name="T29" fmla="*/ 8 h 8"/>
                  <a:gd name="T30" fmla="*/ 10 w 18"/>
                  <a:gd name="T31" fmla="*/ 8 h 8"/>
                  <a:gd name="T32" fmla="*/ 12 w 18"/>
                  <a:gd name="T33" fmla="*/ 8 h 8"/>
                  <a:gd name="T34" fmla="*/ 14 w 18"/>
                  <a:gd name="T35" fmla="*/ 8 h 8"/>
                  <a:gd name="T36" fmla="*/ 14 w 18"/>
                  <a:gd name="T37" fmla="*/ 8 h 8"/>
                  <a:gd name="T38" fmla="*/ 14 w 18"/>
                  <a:gd name="T39" fmla="*/ 6 h 8"/>
                  <a:gd name="T40" fmla="*/ 14 w 18"/>
                  <a:gd name="T41" fmla="*/ 6 h 8"/>
                  <a:gd name="T42" fmla="*/ 16 w 18"/>
                  <a:gd name="T43" fmla="*/ 4 h 8"/>
                  <a:gd name="T44" fmla="*/ 18 w 18"/>
                  <a:gd name="T45" fmla="*/ 2 h 8"/>
                  <a:gd name="T46" fmla="*/ 18 w 18"/>
                  <a:gd name="T47" fmla="*/ 2 h 8"/>
                  <a:gd name="T48" fmla="*/ 16 w 18"/>
                  <a:gd name="T49" fmla="*/ 0 h 8"/>
                  <a:gd name="T50" fmla="*/ 16 w 18"/>
                  <a:gd name="T51" fmla="*/ 0 h 8"/>
                  <a:gd name="T52" fmla="*/ 16 w 18"/>
                  <a:gd name="T53" fmla="*/ 0 h 8"/>
                  <a:gd name="T54" fmla="*/ 16 w 18"/>
                  <a:gd name="T55" fmla="*/ 0 h 8"/>
                  <a:gd name="T56" fmla="*/ 16 w 18"/>
                  <a:gd name="T57" fmla="*/ 0 h 8"/>
                  <a:gd name="T58" fmla="*/ 16 w 18"/>
                  <a:gd name="T59" fmla="*/ 0 h 8"/>
                  <a:gd name="T60" fmla="*/ 16 w 18"/>
                  <a:gd name="T61" fmla="*/ 0 h 8"/>
                  <a:gd name="T62" fmla="*/ 12 w 18"/>
                  <a:gd name="T63" fmla="*/ 0 h 8"/>
                  <a:gd name="T64" fmla="*/ 12 w 18"/>
                  <a:gd name="T65" fmla="*/ 0 h 8"/>
                  <a:gd name="T66" fmla="*/ 10 w 18"/>
                  <a:gd name="T67" fmla="*/ 0 h 8"/>
                  <a:gd name="T68" fmla="*/ 10 w 18"/>
                  <a:gd name="T69" fmla="*/ 0 h 8"/>
                  <a:gd name="T70" fmla="*/ 6 w 18"/>
                  <a:gd name="T71" fmla="*/ 0 h 8"/>
                  <a:gd name="T72" fmla="*/ 6 w 18"/>
                  <a:gd name="T73" fmla="*/ 0 h 8"/>
                  <a:gd name="T74" fmla="*/ 4 w 18"/>
                  <a:gd name="T75" fmla="*/ 0 h 8"/>
                  <a:gd name="T76" fmla="*/ 4 w 18"/>
                  <a:gd name="T77" fmla="*/ 0 h 8"/>
                  <a:gd name="T78" fmla="*/ 4 w 18"/>
                  <a:gd name="T79" fmla="*/ 0 h 8"/>
                  <a:gd name="T80" fmla="*/ 4 w 18"/>
                  <a:gd name="T81" fmla="*/ 0 h 8"/>
                  <a:gd name="T82" fmla="*/ 2 w 18"/>
                  <a:gd name="T83" fmla="*/ 0 h 8"/>
                  <a:gd name="T84" fmla="*/ 0 w 18"/>
                  <a:gd name="T85" fmla="*/ 0 h 8"/>
                  <a:gd name="T86" fmla="*/ 0 w 18"/>
                  <a:gd name="T87" fmla="*/ 2 h 8"/>
                  <a:gd name="T88" fmla="*/ 0 w 18"/>
                  <a:gd name="T89" fmla="*/ 2 h 8"/>
                  <a:gd name="T90" fmla="*/ 0 w 18"/>
                  <a:gd name="T91" fmla="*/ 2 h 8"/>
                  <a:gd name="T92" fmla="*/ 0 w 18"/>
                  <a:gd name="T93" fmla="*/ 4 h 8"/>
                  <a:gd name="T94" fmla="*/ 0 w 18"/>
                  <a:gd name="T95" fmla="*/ 4 h 8"/>
                  <a:gd name="T96" fmla="*/ 0 w 18"/>
                  <a:gd name="T97" fmla="*/ 8 h 8"/>
                  <a:gd name="T98" fmla="*/ 0 w 18"/>
                  <a:gd name="T9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" h="8">
                    <a:moveTo>
                      <a:pt x="0" y="8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07" name=""/>
              <p:cNvSpPr>
                <a:spLocks/>
              </p:cNvSpPr>
              <p:nvPr/>
            </p:nvSpPr>
            <p:spPr bwMode="auto">
              <a:xfrm>
                <a:off x="6568440" y="4525645"/>
                <a:ext cx="4445" cy="4445"/>
              </a:xfrm>
              <a:custGeom>
                <a:avLst/>
                <a:gdLst>
                  <a:gd name="T0" fmla="*/ 2 w 6"/>
                  <a:gd name="T1" fmla="*/ 0 h 6"/>
                  <a:gd name="T2" fmla="*/ 2 w 6"/>
                  <a:gd name="T3" fmla="*/ 0 h 6"/>
                  <a:gd name="T4" fmla="*/ 0 w 6"/>
                  <a:gd name="T5" fmla="*/ 2 h 6"/>
                  <a:gd name="T6" fmla="*/ 0 w 6"/>
                  <a:gd name="T7" fmla="*/ 2 h 6"/>
                  <a:gd name="T8" fmla="*/ 2 w 6"/>
                  <a:gd name="T9" fmla="*/ 6 h 6"/>
                  <a:gd name="T10" fmla="*/ 2 w 6"/>
                  <a:gd name="T11" fmla="*/ 6 h 6"/>
                  <a:gd name="T12" fmla="*/ 2 w 6"/>
                  <a:gd name="T13" fmla="*/ 6 h 6"/>
                  <a:gd name="T14" fmla="*/ 2 w 6"/>
                  <a:gd name="T15" fmla="*/ 6 h 6"/>
                  <a:gd name="T16" fmla="*/ 2 w 6"/>
                  <a:gd name="T17" fmla="*/ 6 h 6"/>
                  <a:gd name="T18" fmla="*/ 4 w 6"/>
                  <a:gd name="T19" fmla="*/ 6 h 6"/>
                  <a:gd name="T20" fmla="*/ 6 w 6"/>
                  <a:gd name="T21" fmla="*/ 4 h 6"/>
                  <a:gd name="T22" fmla="*/ 6 w 6"/>
                  <a:gd name="T23" fmla="*/ 4 h 6"/>
                  <a:gd name="T24" fmla="*/ 6 w 6"/>
                  <a:gd name="T25" fmla="*/ 2 h 6"/>
                  <a:gd name="T26" fmla="*/ 6 w 6"/>
                  <a:gd name="T27" fmla="*/ 2 h 6"/>
                  <a:gd name="T28" fmla="*/ 2 w 6"/>
                  <a:gd name="T29" fmla="*/ 0 h 6"/>
                  <a:gd name="T30" fmla="*/ 2 w 6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08" name=""/>
              <p:cNvSpPr>
                <a:spLocks/>
              </p:cNvSpPr>
              <p:nvPr/>
            </p:nvSpPr>
            <p:spPr bwMode="auto">
              <a:xfrm>
                <a:off x="6576695" y="4534535"/>
                <a:ext cx="1270" cy="127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  <a:gd name="T14" fmla="*/ 0 w 2"/>
                  <a:gd name="T15" fmla="*/ 2 h 2"/>
                  <a:gd name="T16" fmla="*/ 0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2 w 2"/>
                  <a:gd name="T23" fmla="*/ 2 h 2"/>
                  <a:gd name="T24" fmla="*/ 2 w 2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09" name=""/>
              <p:cNvSpPr>
                <a:spLocks/>
              </p:cNvSpPr>
              <p:nvPr/>
            </p:nvSpPr>
            <p:spPr bwMode="auto">
              <a:xfrm>
                <a:off x="6577965" y="4541520"/>
                <a:ext cx="5715" cy="5715"/>
              </a:xfrm>
              <a:custGeom>
                <a:avLst/>
                <a:gdLst>
                  <a:gd name="T0" fmla="*/ 6 w 8"/>
                  <a:gd name="T1" fmla="*/ 0 h 8"/>
                  <a:gd name="T2" fmla="*/ 6 w 8"/>
                  <a:gd name="T3" fmla="*/ 0 h 8"/>
                  <a:gd name="T4" fmla="*/ 4 w 8"/>
                  <a:gd name="T5" fmla="*/ 0 h 8"/>
                  <a:gd name="T6" fmla="*/ 4 w 8"/>
                  <a:gd name="T7" fmla="*/ 0 h 8"/>
                  <a:gd name="T8" fmla="*/ 2 w 8"/>
                  <a:gd name="T9" fmla="*/ 0 h 8"/>
                  <a:gd name="T10" fmla="*/ 2 w 8"/>
                  <a:gd name="T11" fmla="*/ 0 h 8"/>
                  <a:gd name="T12" fmla="*/ 0 w 8"/>
                  <a:gd name="T13" fmla="*/ 2 h 8"/>
                  <a:gd name="T14" fmla="*/ 0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0 w 8"/>
                  <a:gd name="T21" fmla="*/ 6 h 8"/>
                  <a:gd name="T22" fmla="*/ 0 w 8"/>
                  <a:gd name="T23" fmla="*/ 6 h 8"/>
                  <a:gd name="T24" fmla="*/ 0 w 8"/>
                  <a:gd name="T25" fmla="*/ 6 h 8"/>
                  <a:gd name="T26" fmla="*/ 0 w 8"/>
                  <a:gd name="T27" fmla="*/ 6 h 8"/>
                  <a:gd name="T28" fmla="*/ 2 w 8"/>
                  <a:gd name="T29" fmla="*/ 8 h 8"/>
                  <a:gd name="T30" fmla="*/ 2 w 8"/>
                  <a:gd name="T31" fmla="*/ 8 h 8"/>
                  <a:gd name="T32" fmla="*/ 2 w 8"/>
                  <a:gd name="T33" fmla="*/ 8 h 8"/>
                  <a:gd name="T34" fmla="*/ 2 w 8"/>
                  <a:gd name="T35" fmla="*/ 8 h 8"/>
                  <a:gd name="T36" fmla="*/ 2 w 8"/>
                  <a:gd name="T37" fmla="*/ 8 h 8"/>
                  <a:gd name="T38" fmla="*/ 2 w 8"/>
                  <a:gd name="T39" fmla="*/ 6 h 8"/>
                  <a:gd name="T40" fmla="*/ 2 w 8"/>
                  <a:gd name="T41" fmla="*/ 6 h 8"/>
                  <a:gd name="T42" fmla="*/ 4 w 8"/>
                  <a:gd name="T43" fmla="*/ 4 h 8"/>
                  <a:gd name="T44" fmla="*/ 4 w 8"/>
                  <a:gd name="T45" fmla="*/ 4 h 8"/>
                  <a:gd name="T46" fmla="*/ 8 w 8"/>
                  <a:gd name="T47" fmla="*/ 0 h 8"/>
                  <a:gd name="T48" fmla="*/ 8 w 8"/>
                  <a:gd name="T49" fmla="*/ 0 h 8"/>
                  <a:gd name="T50" fmla="*/ 6 w 8"/>
                  <a:gd name="T51" fmla="*/ 0 h 8"/>
                  <a:gd name="T52" fmla="*/ 6 w 8"/>
                  <a:gd name="T5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" h="8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10" name=""/>
              <p:cNvSpPr>
                <a:spLocks/>
              </p:cNvSpPr>
              <p:nvPr/>
            </p:nvSpPr>
            <p:spPr bwMode="auto">
              <a:xfrm>
                <a:off x="6577965" y="4548505"/>
                <a:ext cx="4445" cy="5715"/>
              </a:xfrm>
              <a:custGeom>
                <a:avLst/>
                <a:gdLst>
                  <a:gd name="T0" fmla="*/ 2 w 6"/>
                  <a:gd name="T1" fmla="*/ 6 h 8"/>
                  <a:gd name="T2" fmla="*/ 0 w 6"/>
                  <a:gd name="T3" fmla="*/ 8 h 8"/>
                  <a:gd name="T4" fmla="*/ 2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4 h 8"/>
                  <a:gd name="T12" fmla="*/ 6 w 6"/>
                  <a:gd name="T13" fmla="*/ 4 h 8"/>
                  <a:gd name="T14" fmla="*/ 6 w 6"/>
                  <a:gd name="T15" fmla="*/ 4 h 8"/>
                  <a:gd name="T16" fmla="*/ 6 w 6"/>
                  <a:gd name="T17" fmla="*/ 4 h 8"/>
                  <a:gd name="T18" fmla="*/ 6 w 6"/>
                  <a:gd name="T19" fmla="*/ 2 h 8"/>
                  <a:gd name="T20" fmla="*/ 6 w 6"/>
                  <a:gd name="T21" fmla="*/ 0 h 8"/>
                  <a:gd name="T22" fmla="*/ 6 w 6"/>
                  <a:gd name="T23" fmla="*/ 0 h 8"/>
                  <a:gd name="T24" fmla="*/ 4 w 6"/>
                  <a:gd name="T25" fmla="*/ 0 h 8"/>
                  <a:gd name="T26" fmla="*/ 4 w 6"/>
                  <a:gd name="T27" fmla="*/ 0 h 8"/>
                  <a:gd name="T28" fmla="*/ 2 w 6"/>
                  <a:gd name="T29" fmla="*/ 0 h 8"/>
                  <a:gd name="T30" fmla="*/ 2 w 6"/>
                  <a:gd name="T31" fmla="*/ 0 h 8"/>
                  <a:gd name="T32" fmla="*/ 2 w 6"/>
                  <a:gd name="T33" fmla="*/ 0 h 8"/>
                  <a:gd name="T34" fmla="*/ 2 w 6"/>
                  <a:gd name="T35" fmla="*/ 0 h 8"/>
                  <a:gd name="T36" fmla="*/ 2 w 6"/>
                  <a:gd name="T37" fmla="*/ 2 h 8"/>
                  <a:gd name="T38" fmla="*/ 2 w 6"/>
                  <a:gd name="T39" fmla="*/ 2 h 8"/>
                  <a:gd name="T40" fmla="*/ 2 w 6"/>
                  <a:gd name="T41" fmla="*/ 4 h 8"/>
                  <a:gd name="T42" fmla="*/ 2 w 6"/>
                  <a:gd name="T43" fmla="*/ 4 h 8"/>
                  <a:gd name="T44" fmla="*/ 2 w 6"/>
                  <a:gd name="T45" fmla="*/ 6 h 8"/>
                  <a:gd name="T46" fmla="*/ 2 w 6"/>
                  <a:gd name="T4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2" y="6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11" name=""/>
              <p:cNvSpPr>
                <a:spLocks/>
              </p:cNvSpPr>
              <p:nvPr/>
            </p:nvSpPr>
            <p:spPr bwMode="auto">
              <a:xfrm>
                <a:off x="6581140" y="4553585"/>
                <a:ext cx="4445" cy="5715"/>
              </a:xfrm>
              <a:custGeom>
                <a:avLst/>
                <a:gdLst>
                  <a:gd name="T0" fmla="*/ 6 w 6"/>
                  <a:gd name="T1" fmla="*/ 6 h 8"/>
                  <a:gd name="T2" fmla="*/ 6 w 6"/>
                  <a:gd name="T3" fmla="*/ 6 h 8"/>
                  <a:gd name="T4" fmla="*/ 6 w 6"/>
                  <a:gd name="T5" fmla="*/ 4 h 8"/>
                  <a:gd name="T6" fmla="*/ 6 w 6"/>
                  <a:gd name="T7" fmla="*/ 4 h 8"/>
                  <a:gd name="T8" fmla="*/ 4 w 6"/>
                  <a:gd name="T9" fmla="*/ 2 h 8"/>
                  <a:gd name="T10" fmla="*/ 2 w 6"/>
                  <a:gd name="T11" fmla="*/ 0 h 8"/>
                  <a:gd name="T12" fmla="*/ 0 w 6"/>
                  <a:gd name="T13" fmla="*/ 0 h 8"/>
                  <a:gd name="T14" fmla="*/ 0 w 6"/>
                  <a:gd name="T15" fmla="*/ 0 h 8"/>
                  <a:gd name="T16" fmla="*/ 0 w 6"/>
                  <a:gd name="T17" fmla="*/ 0 h 8"/>
                  <a:gd name="T18" fmla="*/ 0 w 6"/>
                  <a:gd name="T19" fmla="*/ 0 h 8"/>
                  <a:gd name="T20" fmla="*/ 0 w 6"/>
                  <a:gd name="T21" fmla="*/ 2 h 8"/>
                  <a:gd name="T22" fmla="*/ 0 w 6"/>
                  <a:gd name="T23" fmla="*/ 2 h 8"/>
                  <a:gd name="T24" fmla="*/ 0 w 6"/>
                  <a:gd name="T25" fmla="*/ 2 h 8"/>
                  <a:gd name="T26" fmla="*/ 0 w 6"/>
                  <a:gd name="T27" fmla="*/ 2 h 8"/>
                  <a:gd name="T28" fmla="*/ 2 w 6"/>
                  <a:gd name="T29" fmla="*/ 6 h 8"/>
                  <a:gd name="T30" fmla="*/ 2 w 6"/>
                  <a:gd name="T31" fmla="*/ 6 h 8"/>
                  <a:gd name="T32" fmla="*/ 2 w 6"/>
                  <a:gd name="T33" fmla="*/ 6 h 8"/>
                  <a:gd name="T34" fmla="*/ 4 w 6"/>
                  <a:gd name="T35" fmla="*/ 8 h 8"/>
                  <a:gd name="T36" fmla="*/ 4 w 6"/>
                  <a:gd name="T37" fmla="*/ 8 h 8"/>
                  <a:gd name="T38" fmla="*/ 4 w 6"/>
                  <a:gd name="T39" fmla="*/ 8 h 8"/>
                  <a:gd name="T40" fmla="*/ 6 w 6"/>
                  <a:gd name="T41" fmla="*/ 6 h 8"/>
                  <a:gd name="T42" fmla="*/ 6 w 6"/>
                  <a:gd name="T4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8">
                    <a:moveTo>
                      <a:pt x="6" y="6"/>
                    </a:move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12" name=""/>
              <p:cNvSpPr>
                <a:spLocks/>
              </p:cNvSpPr>
              <p:nvPr/>
            </p:nvSpPr>
            <p:spPr bwMode="auto">
              <a:xfrm>
                <a:off x="6579870" y="4560570"/>
                <a:ext cx="4445" cy="9525"/>
              </a:xfrm>
              <a:custGeom>
                <a:avLst/>
                <a:gdLst>
                  <a:gd name="T0" fmla="*/ 4 w 6"/>
                  <a:gd name="T1" fmla="*/ 6 h 14"/>
                  <a:gd name="T2" fmla="*/ 4 w 6"/>
                  <a:gd name="T3" fmla="*/ 6 h 14"/>
                  <a:gd name="T4" fmla="*/ 4 w 6"/>
                  <a:gd name="T5" fmla="*/ 4 h 14"/>
                  <a:gd name="T6" fmla="*/ 4 w 6"/>
                  <a:gd name="T7" fmla="*/ 4 h 14"/>
                  <a:gd name="T8" fmla="*/ 6 w 6"/>
                  <a:gd name="T9" fmla="*/ 2 h 14"/>
                  <a:gd name="T10" fmla="*/ 6 w 6"/>
                  <a:gd name="T11" fmla="*/ 0 h 14"/>
                  <a:gd name="T12" fmla="*/ 6 w 6"/>
                  <a:gd name="T13" fmla="*/ 2 h 14"/>
                  <a:gd name="T14" fmla="*/ 6 w 6"/>
                  <a:gd name="T15" fmla="*/ 2 h 14"/>
                  <a:gd name="T16" fmla="*/ 6 w 6"/>
                  <a:gd name="T17" fmla="*/ 0 h 14"/>
                  <a:gd name="T18" fmla="*/ 6 w 6"/>
                  <a:gd name="T19" fmla="*/ 0 h 14"/>
                  <a:gd name="T20" fmla="*/ 4 w 6"/>
                  <a:gd name="T21" fmla="*/ 0 h 14"/>
                  <a:gd name="T22" fmla="*/ 4 w 6"/>
                  <a:gd name="T23" fmla="*/ 0 h 14"/>
                  <a:gd name="T24" fmla="*/ 4 w 6"/>
                  <a:gd name="T25" fmla="*/ 0 h 14"/>
                  <a:gd name="T26" fmla="*/ 4 w 6"/>
                  <a:gd name="T27" fmla="*/ 0 h 14"/>
                  <a:gd name="T28" fmla="*/ 4 w 6"/>
                  <a:gd name="T29" fmla="*/ 0 h 14"/>
                  <a:gd name="T30" fmla="*/ 4 w 6"/>
                  <a:gd name="T31" fmla="*/ 0 h 14"/>
                  <a:gd name="T32" fmla="*/ 4 w 6"/>
                  <a:gd name="T33" fmla="*/ 4 h 14"/>
                  <a:gd name="T34" fmla="*/ 4 w 6"/>
                  <a:gd name="T35" fmla="*/ 4 h 14"/>
                  <a:gd name="T36" fmla="*/ 4 w 6"/>
                  <a:gd name="T37" fmla="*/ 4 h 14"/>
                  <a:gd name="T38" fmla="*/ 4 w 6"/>
                  <a:gd name="T39" fmla="*/ 4 h 14"/>
                  <a:gd name="T40" fmla="*/ 4 w 6"/>
                  <a:gd name="T41" fmla="*/ 4 h 14"/>
                  <a:gd name="T42" fmla="*/ 4 w 6"/>
                  <a:gd name="T43" fmla="*/ 6 h 14"/>
                  <a:gd name="T44" fmla="*/ 2 w 6"/>
                  <a:gd name="T45" fmla="*/ 8 h 14"/>
                  <a:gd name="T46" fmla="*/ 2 w 6"/>
                  <a:gd name="T47" fmla="*/ 8 h 14"/>
                  <a:gd name="T48" fmla="*/ 0 w 6"/>
                  <a:gd name="T49" fmla="*/ 10 h 14"/>
                  <a:gd name="T50" fmla="*/ 0 w 6"/>
                  <a:gd name="T51" fmla="*/ 10 h 14"/>
                  <a:gd name="T52" fmla="*/ 0 w 6"/>
                  <a:gd name="T53" fmla="*/ 10 h 14"/>
                  <a:gd name="T54" fmla="*/ 0 w 6"/>
                  <a:gd name="T55" fmla="*/ 10 h 14"/>
                  <a:gd name="T56" fmla="*/ 0 w 6"/>
                  <a:gd name="T57" fmla="*/ 12 h 14"/>
                  <a:gd name="T58" fmla="*/ 0 w 6"/>
                  <a:gd name="T59" fmla="*/ 12 h 14"/>
                  <a:gd name="T60" fmla="*/ 2 w 6"/>
                  <a:gd name="T61" fmla="*/ 14 h 14"/>
                  <a:gd name="T62" fmla="*/ 2 w 6"/>
                  <a:gd name="T63" fmla="*/ 14 h 14"/>
                  <a:gd name="T64" fmla="*/ 2 w 6"/>
                  <a:gd name="T65" fmla="*/ 12 h 14"/>
                  <a:gd name="T66" fmla="*/ 2 w 6"/>
                  <a:gd name="T67" fmla="*/ 12 h 14"/>
                  <a:gd name="T68" fmla="*/ 2 w 6"/>
                  <a:gd name="T69" fmla="*/ 8 h 14"/>
                  <a:gd name="T70" fmla="*/ 2 w 6"/>
                  <a:gd name="T71" fmla="*/ 8 h 14"/>
                  <a:gd name="T72" fmla="*/ 2 w 6"/>
                  <a:gd name="T73" fmla="*/ 8 h 14"/>
                  <a:gd name="T74" fmla="*/ 2 w 6"/>
                  <a:gd name="T75" fmla="*/ 8 h 14"/>
                  <a:gd name="T76" fmla="*/ 2 w 6"/>
                  <a:gd name="T77" fmla="*/ 8 h 14"/>
                  <a:gd name="T78" fmla="*/ 4 w 6"/>
                  <a:gd name="T79" fmla="*/ 6 h 14"/>
                  <a:gd name="T80" fmla="*/ 4 w 6"/>
                  <a:gd name="T81" fmla="*/ 6 h 14"/>
                  <a:gd name="T82" fmla="*/ 4 w 6"/>
                  <a:gd name="T83" fmla="*/ 6 h 14"/>
                  <a:gd name="T84" fmla="*/ 4 w 6"/>
                  <a:gd name="T85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" h="14">
                    <a:moveTo>
                      <a:pt x="4" y="6"/>
                    </a:move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13" name=""/>
              <p:cNvSpPr>
                <a:spLocks/>
              </p:cNvSpPr>
              <p:nvPr/>
            </p:nvSpPr>
            <p:spPr bwMode="auto">
              <a:xfrm>
                <a:off x="6575425" y="4576445"/>
                <a:ext cx="2540" cy="4445"/>
              </a:xfrm>
              <a:custGeom>
                <a:avLst/>
                <a:gdLst>
                  <a:gd name="T0" fmla="*/ 2 w 4"/>
                  <a:gd name="T1" fmla="*/ 4 h 6"/>
                  <a:gd name="T2" fmla="*/ 2 w 4"/>
                  <a:gd name="T3" fmla="*/ 4 h 6"/>
                  <a:gd name="T4" fmla="*/ 4 w 4"/>
                  <a:gd name="T5" fmla="*/ 2 h 6"/>
                  <a:gd name="T6" fmla="*/ 4 w 4"/>
                  <a:gd name="T7" fmla="*/ 2 h 6"/>
                  <a:gd name="T8" fmla="*/ 4 w 4"/>
                  <a:gd name="T9" fmla="*/ 2 h 6"/>
                  <a:gd name="T10" fmla="*/ 4 w 4"/>
                  <a:gd name="T11" fmla="*/ 2 h 6"/>
                  <a:gd name="T12" fmla="*/ 4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  <a:gd name="T18" fmla="*/ 2 w 4"/>
                  <a:gd name="T19" fmla="*/ 0 h 6"/>
                  <a:gd name="T20" fmla="*/ 2 w 4"/>
                  <a:gd name="T21" fmla="*/ 0 h 6"/>
                  <a:gd name="T22" fmla="*/ 2 w 4"/>
                  <a:gd name="T23" fmla="*/ 0 h 6"/>
                  <a:gd name="T24" fmla="*/ 2 w 4"/>
                  <a:gd name="T25" fmla="*/ 2 h 6"/>
                  <a:gd name="T26" fmla="*/ 0 w 4"/>
                  <a:gd name="T27" fmla="*/ 2 h 6"/>
                  <a:gd name="T28" fmla="*/ 2 w 4"/>
                  <a:gd name="T29" fmla="*/ 6 h 6"/>
                  <a:gd name="T30" fmla="*/ 2 w 4"/>
                  <a:gd name="T3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2" y="4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14" name=""/>
              <p:cNvSpPr>
                <a:spLocks/>
              </p:cNvSpPr>
              <p:nvPr/>
            </p:nvSpPr>
            <p:spPr bwMode="auto">
              <a:xfrm>
                <a:off x="6570980" y="4404360"/>
                <a:ext cx="9525" cy="9525"/>
              </a:xfrm>
              <a:custGeom>
                <a:avLst/>
                <a:gdLst>
                  <a:gd name="T0" fmla="*/ 8 w 14"/>
                  <a:gd name="T1" fmla="*/ 12 h 14"/>
                  <a:gd name="T2" fmla="*/ 8 w 14"/>
                  <a:gd name="T3" fmla="*/ 12 h 14"/>
                  <a:gd name="T4" fmla="*/ 8 w 14"/>
                  <a:gd name="T5" fmla="*/ 10 h 14"/>
                  <a:gd name="T6" fmla="*/ 8 w 14"/>
                  <a:gd name="T7" fmla="*/ 10 h 14"/>
                  <a:gd name="T8" fmla="*/ 12 w 14"/>
                  <a:gd name="T9" fmla="*/ 6 h 14"/>
                  <a:gd name="T10" fmla="*/ 12 w 14"/>
                  <a:gd name="T11" fmla="*/ 6 h 14"/>
                  <a:gd name="T12" fmla="*/ 12 w 14"/>
                  <a:gd name="T13" fmla="*/ 6 h 14"/>
                  <a:gd name="T14" fmla="*/ 12 w 14"/>
                  <a:gd name="T15" fmla="*/ 6 h 14"/>
                  <a:gd name="T16" fmla="*/ 12 w 14"/>
                  <a:gd name="T17" fmla="*/ 6 h 14"/>
                  <a:gd name="T18" fmla="*/ 14 w 14"/>
                  <a:gd name="T19" fmla="*/ 2 h 14"/>
                  <a:gd name="T20" fmla="*/ 14 w 14"/>
                  <a:gd name="T21" fmla="*/ 2 h 14"/>
                  <a:gd name="T22" fmla="*/ 14 w 14"/>
                  <a:gd name="T23" fmla="*/ 2 h 14"/>
                  <a:gd name="T24" fmla="*/ 14 w 14"/>
                  <a:gd name="T25" fmla="*/ 2 h 14"/>
                  <a:gd name="T26" fmla="*/ 14 w 14"/>
                  <a:gd name="T27" fmla="*/ 0 h 14"/>
                  <a:gd name="T28" fmla="*/ 14 w 14"/>
                  <a:gd name="T29" fmla="*/ 0 h 14"/>
                  <a:gd name="T30" fmla="*/ 14 w 14"/>
                  <a:gd name="T31" fmla="*/ 0 h 14"/>
                  <a:gd name="T32" fmla="*/ 14 w 14"/>
                  <a:gd name="T33" fmla="*/ 0 h 14"/>
                  <a:gd name="T34" fmla="*/ 6 w 14"/>
                  <a:gd name="T35" fmla="*/ 2 h 14"/>
                  <a:gd name="T36" fmla="*/ 4 w 14"/>
                  <a:gd name="T37" fmla="*/ 6 h 14"/>
                  <a:gd name="T38" fmla="*/ 4 w 14"/>
                  <a:gd name="T39" fmla="*/ 6 h 14"/>
                  <a:gd name="T40" fmla="*/ 4 w 14"/>
                  <a:gd name="T41" fmla="*/ 6 h 14"/>
                  <a:gd name="T42" fmla="*/ 0 w 14"/>
                  <a:gd name="T43" fmla="*/ 10 h 14"/>
                  <a:gd name="T44" fmla="*/ 0 w 14"/>
                  <a:gd name="T45" fmla="*/ 10 h 14"/>
                  <a:gd name="T46" fmla="*/ 0 w 14"/>
                  <a:gd name="T47" fmla="*/ 14 h 14"/>
                  <a:gd name="T48" fmla="*/ 0 w 14"/>
                  <a:gd name="T49" fmla="*/ 14 h 14"/>
                  <a:gd name="T50" fmla="*/ 2 w 14"/>
                  <a:gd name="T51" fmla="*/ 14 h 14"/>
                  <a:gd name="T52" fmla="*/ 2 w 14"/>
                  <a:gd name="T53" fmla="*/ 14 h 14"/>
                  <a:gd name="T54" fmla="*/ 2 w 14"/>
                  <a:gd name="T55" fmla="*/ 14 h 14"/>
                  <a:gd name="T56" fmla="*/ 4 w 14"/>
                  <a:gd name="T57" fmla="*/ 14 h 14"/>
                  <a:gd name="T58" fmla="*/ 4 w 14"/>
                  <a:gd name="T59" fmla="*/ 14 h 14"/>
                  <a:gd name="T60" fmla="*/ 8 w 14"/>
                  <a:gd name="T61" fmla="*/ 12 h 14"/>
                  <a:gd name="T62" fmla="*/ 8 w 14"/>
                  <a:gd name="T63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" h="14">
                    <a:moveTo>
                      <a:pt x="8" y="12"/>
                    </a:moveTo>
                    <a:lnTo>
                      <a:pt x="8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15" name=""/>
              <p:cNvSpPr>
                <a:spLocks/>
              </p:cNvSpPr>
              <p:nvPr/>
            </p:nvSpPr>
            <p:spPr bwMode="auto">
              <a:xfrm>
                <a:off x="6632575" y="4279900"/>
                <a:ext cx="5715" cy="698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6 w 8"/>
                  <a:gd name="T5" fmla="*/ 0 h 10"/>
                  <a:gd name="T6" fmla="*/ 6 w 8"/>
                  <a:gd name="T7" fmla="*/ 0 h 10"/>
                  <a:gd name="T8" fmla="*/ 4 w 8"/>
                  <a:gd name="T9" fmla="*/ 0 h 10"/>
                  <a:gd name="T10" fmla="*/ 4 w 8"/>
                  <a:gd name="T11" fmla="*/ 0 h 10"/>
                  <a:gd name="T12" fmla="*/ 4 w 8"/>
                  <a:gd name="T13" fmla="*/ 0 h 10"/>
                  <a:gd name="T14" fmla="*/ 4 w 8"/>
                  <a:gd name="T15" fmla="*/ 0 h 10"/>
                  <a:gd name="T16" fmla="*/ 2 w 8"/>
                  <a:gd name="T17" fmla="*/ 4 h 10"/>
                  <a:gd name="T18" fmla="*/ 2 w 8"/>
                  <a:gd name="T19" fmla="*/ 4 h 10"/>
                  <a:gd name="T20" fmla="*/ 0 w 8"/>
                  <a:gd name="T21" fmla="*/ 4 h 10"/>
                  <a:gd name="T22" fmla="*/ 0 w 8"/>
                  <a:gd name="T23" fmla="*/ 6 h 10"/>
                  <a:gd name="T24" fmla="*/ 0 w 8"/>
                  <a:gd name="T25" fmla="*/ 6 h 10"/>
                  <a:gd name="T26" fmla="*/ 0 w 8"/>
                  <a:gd name="T27" fmla="*/ 6 h 10"/>
                  <a:gd name="T28" fmla="*/ 0 w 8"/>
                  <a:gd name="T29" fmla="*/ 8 h 10"/>
                  <a:gd name="T30" fmla="*/ 0 w 8"/>
                  <a:gd name="T31" fmla="*/ 8 h 10"/>
                  <a:gd name="T32" fmla="*/ 0 w 8"/>
                  <a:gd name="T33" fmla="*/ 8 h 10"/>
                  <a:gd name="T34" fmla="*/ 0 w 8"/>
                  <a:gd name="T35" fmla="*/ 8 h 10"/>
                  <a:gd name="T36" fmla="*/ 2 w 8"/>
                  <a:gd name="T37" fmla="*/ 10 h 10"/>
                  <a:gd name="T38" fmla="*/ 2 w 8"/>
                  <a:gd name="T39" fmla="*/ 10 h 10"/>
                  <a:gd name="T40" fmla="*/ 2 w 8"/>
                  <a:gd name="T41" fmla="*/ 10 h 10"/>
                  <a:gd name="T42" fmla="*/ 2 w 8"/>
                  <a:gd name="T43" fmla="*/ 10 h 10"/>
                  <a:gd name="T44" fmla="*/ 2 w 8"/>
                  <a:gd name="T45" fmla="*/ 8 h 10"/>
                  <a:gd name="T46" fmla="*/ 4 w 8"/>
                  <a:gd name="T47" fmla="*/ 8 h 10"/>
                  <a:gd name="T48" fmla="*/ 4 w 8"/>
                  <a:gd name="T49" fmla="*/ 8 h 10"/>
                  <a:gd name="T50" fmla="*/ 4 w 8"/>
                  <a:gd name="T51" fmla="*/ 6 h 10"/>
                  <a:gd name="T52" fmla="*/ 4 w 8"/>
                  <a:gd name="T53" fmla="*/ 6 h 10"/>
                  <a:gd name="T54" fmla="*/ 6 w 8"/>
                  <a:gd name="T55" fmla="*/ 4 h 10"/>
                  <a:gd name="T56" fmla="*/ 6 w 8"/>
                  <a:gd name="T57" fmla="*/ 4 h 10"/>
                  <a:gd name="T58" fmla="*/ 8 w 8"/>
                  <a:gd name="T59" fmla="*/ 2 h 10"/>
                  <a:gd name="T60" fmla="*/ 8 w 8"/>
                  <a:gd name="T61" fmla="*/ 2 h 10"/>
                  <a:gd name="T62" fmla="*/ 8 w 8"/>
                  <a:gd name="T63" fmla="*/ 2 h 10"/>
                  <a:gd name="T64" fmla="*/ 8 w 8"/>
                  <a:gd name="T65" fmla="*/ 2 h 10"/>
                  <a:gd name="T66" fmla="*/ 8 w 8"/>
                  <a:gd name="T67" fmla="*/ 2 h 10"/>
                  <a:gd name="T68" fmla="*/ 8 w 8"/>
                  <a:gd name="T69" fmla="*/ 2 h 10"/>
                  <a:gd name="T70" fmla="*/ 6 w 8"/>
                  <a:gd name="T71" fmla="*/ 0 h 10"/>
                  <a:gd name="T72" fmla="*/ 6 w 8"/>
                  <a:gd name="T7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16" name=""/>
              <p:cNvSpPr>
                <a:spLocks/>
              </p:cNvSpPr>
              <p:nvPr/>
            </p:nvSpPr>
            <p:spPr bwMode="auto">
              <a:xfrm>
                <a:off x="6650990" y="4247515"/>
                <a:ext cx="43180" cy="43180"/>
              </a:xfrm>
              <a:custGeom>
                <a:avLst/>
                <a:gdLst>
                  <a:gd name="T0" fmla="*/ 62 w 62"/>
                  <a:gd name="T1" fmla="*/ 50 h 62"/>
                  <a:gd name="T2" fmla="*/ 62 w 62"/>
                  <a:gd name="T3" fmla="*/ 46 h 62"/>
                  <a:gd name="T4" fmla="*/ 58 w 62"/>
                  <a:gd name="T5" fmla="*/ 48 h 62"/>
                  <a:gd name="T6" fmla="*/ 62 w 62"/>
                  <a:gd name="T7" fmla="*/ 42 h 62"/>
                  <a:gd name="T8" fmla="*/ 58 w 62"/>
                  <a:gd name="T9" fmla="*/ 44 h 62"/>
                  <a:gd name="T10" fmla="*/ 56 w 62"/>
                  <a:gd name="T11" fmla="*/ 44 h 62"/>
                  <a:gd name="T12" fmla="*/ 62 w 62"/>
                  <a:gd name="T13" fmla="*/ 40 h 62"/>
                  <a:gd name="T14" fmla="*/ 62 w 62"/>
                  <a:gd name="T15" fmla="*/ 36 h 62"/>
                  <a:gd name="T16" fmla="*/ 56 w 62"/>
                  <a:gd name="T17" fmla="*/ 40 h 62"/>
                  <a:gd name="T18" fmla="*/ 54 w 62"/>
                  <a:gd name="T19" fmla="*/ 40 h 62"/>
                  <a:gd name="T20" fmla="*/ 58 w 62"/>
                  <a:gd name="T21" fmla="*/ 36 h 62"/>
                  <a:gd name="T22" fmla="*/ 62 w 62"/>
                  <a:gd name="T23" fmla="*/ 28 h 62"/>
                  <a:gd name="T24" fmla="*/ 60 w 62"/>
                  <a:gd name="T25" fmla="*/ 28 h 62"/>
                  <a:gd name="T26" fmla="*/ 58 w 62"/>
                  <a:gd name="T27" fmla="*/ 24 h 62"/>
                  <a:gd name="T28" fmla="*/ 54 w 62"/>
                  <a:gd name="T29" fmla="*/ 28 h 62"/>
                  <a:gd name="T30" fmla="*/ 52 w 62"/>
                  <a:gd name="T31" fmla="*/ 24 h 62"/>
                  <a:gd name="T32" fmla="*/ 50 w 62"/>
                  <a:gd name="T33" fmla="*/ 26 h 62"/>
                  <a:gd name="T34" fmla="*/ 48 w 62"/>
                  <a:gd name="T35" fmla="*/ 26 h 62"/>
                  <a:gd name="T36" fmla="*/ 42 w 62"/>
                  <a:gd name="T37" fmla="*/ 24 h 62"/>
                  <a:gd name="T38" fmla="*/ 46 w 62"/>
                  <a:gd name="T39" fmla="*/ 20 h 62"/>
                  <a:gd name="T40" fmla="*/ 42 w 62"/>
                  <a:gd name="T41" fmla="*/ 20 h 62"/>
                  <a:gd name="T42" fmla="*/ 38 w 62"/>
                  <a:gd name="T43" fmla="*/ 20 h 62"/>
                  <a:gd name="T44" fmla="*/ 36 w 62"/>
                  <a:gd name="T45" fmla="*/ 20 h 62"/>
                  <a:gd name="T46" fmla="*/ 46 w 62"/>
                  <a:gd name="T47" fmla="*/ 12 h 62"/>
                  <a:gd name="T48" fmla="*/ 50 w 62"/>
                  <a:gd name="T49" fmla="*/ 6 h 62"/>
                  <a:gd name="T50" fmla="*/ 52 w 62"/>
                  <a:gd name="T51" fmla="*/ 2 h 62"/>
                  <a:gd name="T52" fmla="*/ 44 w 62"/>
                  <a:gd name="T53" fmla="*/ 4 h 62"/>
                  <a:gd name="T54" fmla="*/ 32 w 62"/>
                  <a:gd name="T55" fmla="*/ 12 h 62"/>
                  <a:gd name="T56" fmla="*/ 24 w 62"/>
                  <a:gd name="T57" fmla="*/ 22 h 62"/>
                  <a:gd name="T58" fmla="*/ 18 w 62"/>
                  <a:gd name="T59" fmla="*/ 26 h 62"/>
                  <a:gd name="T60" fmla="*/ 18 w 62"/>
                  <a:gd name="T61" fmla="*/ 30 h 62"/>
                  <a:gd name="T62" fmla="*/ 16 w 62"/>
                  <a:gd name="T63" fmla="*/ 32 h 62"/>
                  <a:gd name="T64" fmla="*/ 14 w 62"/>
                  <a:gd name="T65" fmla="*/ 34 h 62"/>
                  <a:gd name="T66" fmla="*/ 10 w 62"/>
                  <a:gd name="T67" fmla="*/ 36 h 62"/>
                  <a:gd name="T68" fmla="*/ 6 w 62"/>
                  <a:gd name="T69" fmla="*/ 36 h 62"/>
                  <a:gd name="T70" fmla="*/ 8 w 62"/>
                  <a:gd name="T71" fmla="*/ 40 h 62"/>
                  <a:gd name="T72" fmla="*/ 0 w 62"/>
                  <a:gd name="T73" fmla="*/ 46 h 62"/>
                  <a:gd name="T74" fmla="*/ 2 w 62"/>
                  <a:gd name="T75" fmla="*/ 50 h 62"/>
                  <a:gd name="T76" fmla="*/ 10 w 62"/>
                  <a:gd name="T77" fmla="*/ 50 h 62"/>
                  <a:gd name="T78" fmla="*/ 16 w 62"/>
                  <a:gd name="T79" fmla="*/ 50 h 62"/>
                  <a:gd name="T80" fmla="*/ 26 w 62"/>
                  <a:gd name="T81" fmla="*/ 50 h 62"/>
                  <a:gd name="T82" fmla="*/ 32 w 62"/>
                  <a:gd name="T83" fmla="*/ 48 h 62"/>
                  <a:gd name="T84" fmla="*/ 32 w 62"/>
                  <a:gd name="T85" fmla="*/ 52 h 62"/>
                  <a:gd name="T86" fmla="*/ 36 w 62"/>
                  <a:gd name="T87" fmla="*/ 50 h 62"/>
                  <a:gd name="T88" fmla="*/ 32 w 62"/>
                  <a:gd name="T89" fmla="*/ 54 h 62"/>
                  <a:gd name="T90" fmla="*/ 30 w 62"/>
                  <a:gd name="T91" fmla="*/ 56 h 62"/>
                  <a:gd name="T92" fmla="*/ 36 w 62"/>
                  <a:gd name="T93" fmla="*/ 58 h 62"/>
                  <a:gd name="T94" fmla="*/ 42 w 62"/>
                  <a:gd name="T95" fmla="*/ 52 h 62"/>
                  <a:gd name="T96" fmla="*/ 48 w 62"/>
                  <a:gd name="T97" fmla="*/ 48 h 62"/>
                  <a:gd name="T98" fmla="*/ 50 w 62"/>
                  <a:gd name="T99" fmla="*/ 48 h 62"/>
                  <a:gd name="T100" fmla="*/ 48 w 62"/>
                  <a:gd name="T101" fmla="*/ 54 h 62"/>
                  <a:gd name="T102" fmla="*/ 46 w 62"/>
                  <a:gd name="T103" fmla="*/ 58 h 62"/>
                  <a:gd name="T104" fmla="*/ 50 w 62"/>
                  <a:gd name="T105" fmla="*/ 56 h 62"/>
                  <a:gd name="T106" fmla="*/ 50 w 62"/>
                  <a:gd name="T107" fmla="*/ 58 h 62"/>
                  <a:gd name="T108" fmla="*/ 52 w 62"/>
                  <a:gd name="T109" fmla="*/ 60 h 62"/>
                  <a:gd name="T110" fmla="*/ 58 w 62"/>
                  <a:gd name="T111" fmla="*/ 6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2" h="62">
                    <a:moveTo>
                      <a:pt x="60" y="54"/>
                    </a:moveTo>
                    <a:lnTo>
                      <a:pt x="60" y="54"/>
                    </a:lnTo>
                    <a:lnTo>
                      <a:pt x="60" y="54"/>
                    </a:lnTo>
                    <a:lnTo>
                      <a:pt x="60" y="54"/>
                    </a:lnTo>
                    <a:lnTo>
                      <a:pt x="62" y="52"/>
                    </a:lnTo>
                    <a:lnTo>
                      <a:pt x="62" y="52"/>
                    </a:lnTo>
                    <a:lnTo>
                      <a:pt x="62" y="50"/>
                    </a:lnTo>
                    <a:lnTo>
                      <a:pt x="62" y="50"/>
                    </a:lnTo>
                    <a:lnTo>
                      <a:pt x="62" y="50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60" y="46"/>
                    </a:lnTo>
                    <a:lnTo>
                      <a:pt x="60" y="46"/>
                    </a:lnTo>
                    <a:lnTo>
                      <a:pt x="60" y="48"/>
                    </a:lnTo>
                    <a:lnTo>
                      <a:pt x="60" y="48"/>
                    </a:lnTo>
                    <a:lnTo>
                      <a:pt x="60" y="48"/>
                    </a:lnTo>
                    <a:lnTo>
                      <a:pt x="58" y="48"/>
                    </a:lnTo>
                    <a:lnTo>
                      <a:pt x="58" y="48"/>
                    </a:lnTo>
                    <a:lnTo>
                      <a:pt x="58" y="48"/>
                    </a:lnTo>
                    <a:lnTo>
                      <a:pt x="58" y="48"/>
                    </a:lnTo>
                    <a:lnTo>
                      <a:pt x="58" y="48"/>
                    </a:lnTo>
                    <a:lnTo>
                      <a:pt x="62" y="44"/>
                    </a:lnTo>
                    <a:lnTo>
                      <a:pt x="62" y="44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60" y="42"/>
                    </a:lnTo>
                    <a:lnTo>
                      <a:pt x="60" y="42"/>
                    </a:lnTo>
                    <a:lnTo>
                      <a:pt x="60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6"/>
                    </a:lnTo>
                    <a:lnTo>
                      <a:pt x="56" y="46"/>
                    </a:lnTo>
                    <a:lnTo>
                      <a:pt x="56" y="46"/>
                    </a:lnTo>
                    <a:lnTo>
                      <a:pt x="56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8" y="42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62" y="40"/>
                    </a:lnTo>
                    <a:lnTo>
                      <a:pt x="62" y="40"/>
                    </a:lnTo>
                    <a:lnTo>
                      <a:pt x="62" y="40"/>
                    </a:lnTo>
                    <a:lnTo>
                      <a:pt x="62" y="38"/>
                    </a:lnTo>
                    <a:lnTo>
                      <a:pt x="62" y="38"/>
                    </a:lnTo>
                    <a:lnTo>
                      <a:pt x="62" y="38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60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8"/>
                    </a:lnTo>
                    <a:lnTo>
                      <a:pt x="58" y="38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6" y="40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54" y="42"/>
                    </a:lnTo>
                    <a:lnTo>
                      <a:pt x="54" y="42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56" y="38"/>
                    </a:lnTo>
                    <a:lnTo>
                      <a:pt x="56" y="38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6" y="34"/>
                    </a:lnTo>
                    <a:lnTo>
                      <a:pt x="56" y="34"/>
                    </a:lnTo>
                    <a:lnTo>
                      <a:pt x="56" y="34"/>
                    </a:lnTo>
                    <a:lnTo>
                      <a:pt x="56" y="34"/>
                    </a:lnTo>
                    <a:lnTo>
                      <a:pt x="60" y="32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54" y="28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0" y="24"/>
                    </a:lnTo>
                    <a:lnTo>
                      <a:pt x="50" y="24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8" y="28"/>
                    </a:lnTo>
                    <a:lnTo>
                      <a:pt x="46" y="28"/>
                    </a:lnTo>
                    <a:lnTo>
                      <a:pt x="46" y="28"/>
                    </a:lnTo>
                    <a:lnTo>
                      <a:pt x="46" y="28"/>
                    </a:lnTo>
                    <a:lnTo>
                      <a:pt x="48" y="26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4" y="24"/>
                    </a:lnTo>
                    <a:lnTo>
                      <a:pt x="44" y="24"/>
                    </a:lnTo>
                    <a:lnTo>
                      <a:pt x="44" y="24"/>
                    </a:lnTo>
                    <a:lnTo>
                      <a:pt x="44" y="24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6" y="20"/>
                    </a:lnTo>
                    <a:lnTo>
                      <a:pt x="36" y="20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6" y="12"/>
                    </a:lnTo>
                    <a:lnTo>
                      <a:pt x="46" y="12"/>
                    </a:lnTo>
                    <a:lnTo>
                      <a:pt x="48" y="8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52" y="2"/>
                    </a:lnTo>
                    <a:lnTo>
                      <a:pt x="52" y="2"/>
                    </a:lnTo>
                    <a:lnTo>
                      <a:pt x="52" y="2"/>
                    </a:lnTo>
                    <a:lnTo>
                      <a:pt x="52" y="2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4" y="36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6" y="50"/>
                    </a:lnTo>
                    <a:lnTo>
                      <a:pt x="6" y="50"/>
                    </a:lnTo>
                    <a:lnTo>
                      <a:pt x="10" y="50"/>
                    </a:lnTo>
                    <a:lnTo>
                      <a:pt x="10" y="50"/>
                    </a:lnTo>
                    <a:lnTo>
                      <a:pt x="10" y="50"/>
                    </a:lnTo>
                    <a:lnTo>
                      <a:pt x="10" y="50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8" y="50"/>
                    </a:lnTo>
                    <a:lnTo>
                      <a:pt x="18" y="50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6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30" y="50"/>
                    </a:lnTo>
                    <a:lnTo>
                      <a:pt x="30" y="50"/>
                    </a:lnTo>
                    <a:lnTo>
                      <a:pt x="32" y="48"/>
                    </a:lnTo>
                    <a:lnTo>
                      <a:pt x="32" y="48"/>
                    </a:lnTo>
                    <a:lnTo>
                      <a:pt x="32" y="48"/>
                    </a:lnTo>
                    <a:lnTo>
                      <a:pt x="32" y="48"/>
                    </a:lnTo>
                    <a:lnTo>
                      <a:pt x="32" y="48"/>
                    </a:lnTo>
                    <a:lnTo>
                      <a:pt x="32" y="48"/>
                    </a:lnTo>
                    <a:lnTo>
                      <a:pt x="32" y="48"/>
                    </a:lnTo>
                    <a:lnTo>
                      <a:pt x="32" y="48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6" y="52"/>
                    </a:lnTo>
                    <a:lnTo>
                      <a:pt x="36" y="52"/>
                    </a:lnTo>
                    <a:lnTo>
                      <a:pt x="36" y="50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50"/>
                    </a:lnTo>
                    <a:lnTo>
                      <a:pt x="36" y="52"/>
                    </a:lnTo>
                    <a:lnTo>
                      <a:pt x="36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6" y="58"/>
                    </a:lnTo>
                    <a:lnTo>
                      <a:pt x="36" y="58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8" y="56"/>
                    </a:lnTo>
                    <a:lnTo>
                      <a:pt x="38" y="56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42" y="52"/>
                    </a:lnTo>
                    <a:lnTo>
                      <a:pt x="42" y="52"/>
                    </a:lnTo>
                    <a:lnTo>
                      <a:pt x="44" y="52"/>
                    </a:lnTo>
                    <a:lnTo>
                      <a:pt x="44" y="52"/>
                    </a:lnTo>
                    <a:lnTo>
                      <a:pt x="46" y="52"/>
                    </a:lnTo>
                    <a:lnTo>
                      <a:pt x="46" y="52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6" y="58"/>
                    </a:lnTo>
                    <a:lnTo>
                      <a:pt x="46" y="58"/>
                    </a:lnTo>
                    <a:lnTo>
                      <a:pt x="46" y="58"/>
                    </a:lnTo>
                    <a:lnTo>
                      <a:pt x="46" y="58"/>
                    </a:lnTo>
                    <a:lnTo>
                      <a:pt x="48" y="58"/>
                    </a:lnTo>
                    <a:lnTo>
                      <a:pt x="48" y="58"/>
                    </a:lnTo>
                    <a:lnTo>
                      <a:pt x="50" y="56"/>
                    </a:lnTo>
                    <a:lnTo>
                      <a:pt x="50" y="56"/>
                    </a:lnTo>
                    <a:lnTo>
                      <a:pt x="50" y="56"/>
                    </a:lnTo>
                    <a:lnTo>
                      <a:pt x="50" y="56"/>
                    </a:lnTo>
                    <a:lnTo>
                      <a:pt x="50" y="54"/>
                    </a:lnTo>
                    <a:lnTo>
                      <a:pt x="50" y="54"/>
                    </a:lnTo>
                    <a:lnTo>
                      <a:pt x="50" y="56"/>
                    </a:lnTo>
                    <a:lnTo>
                      <a:pt x="50" y="56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58" y="56"/>
                    </a:lnTo>
                    <a:lnTo>
                      <a:pt x="58" y="56"/>
                    </a:lnTo>
                    <a:lnTo>
                      <a:pt x="60" y="54"/>
                    </a:lnTo>
                    <a:lnTo>
                      <a:pt x="60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17" name=""/>
              <p:cNvSpPr>
                <a:spLocks/>
              </p:cNvSpPr>
              <p:nvPr/>
            </p:nvSpPr>
            <p:spPr bwMode="auto">
              <a:xfrm>
                <a:off x="6667500" y="4285615"/>
                <a:ext cx="2540" cy="4445"/>
              </a:xfrm>
              <a:custGeom>
                <a:avLst/>
                <a:gdLst>
                  <a:gd name="T0" fmla="*/ 4 w 4"/>
                  <a:gd name="T1" fmla="*/ 0 h 6"/>
                  <a:gd name="T2" fmla="*/ 2 w 4"/>
                  <a:gd name="T3" fmla="*/ 0 h 6"/>
                  <a:gd name="T4" fmla="*/ 2 w 4"/>
                  <a:gd name="T5" fmla="*/ 0 h 6"/>
                  <a:gd name="T6" fmla="*/ 2 w 4"/>
                  <a:gd name="T7" fmla="*/ 0 h 6"/>
                  <a:gd name="T8" fmla="*/ 0 w 4"/>
                  <a:gd name="T9" fmla="*/ 4 h 6"/>
                  <a:gd name="T10" fmla="*/ 0 w 4"/>
                  <a:gd name="T11" fmla="*/ 4 h 6"/>
                  <a:gd name="T12" fmla="*/ 0 w 4"/>
                  <a:gd name="T13" fmla="*/ 4 h 6"/>
                  <a:gd name="T14" fmla="*/ 0 w 4"/>
                  <a:gd name="T15" fmla="*/ 4 h 6"/>
                  <a:gd name="T16" fmla="*/ 2 w 4"/>
                  <a:gd name="T17" fmla="*/ 6 h 6"/>
                  <a:gd name="T18" fmla="*/ 2 w 4"/>
                  <a:gd name="T19" fmla="*/ 6 h 6"/>
                  <a:gd name="T20" fmla="*/ 2 w 4"/>
                  <a:gd name="T21" fmla="*/ 4 h 6"/>
                  <a:gd name="T22" fmla="*/ 2 w 4"/>
                  <a:gd name="T23" fmla="*/ 4 h 6"/>
                  <a:gd name="T24" fmla="*/ 2 w 4"/>
                  <a:gd name="T25" fmla="*/ 4 h 6"/>
                  <a:gd name="T26" fmla="*/ 2 w 4"/>
                  <a:gd name="T27" fmla="*/ 4 h 6"/>
                  <a:gd name="T28" fmla="*/ 2 w 4"/>
                  <a:gd name="T29" fmla="*/ 2 h 6"/>
                  <a:gd name="T30" fmla="*/ 4 w 4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18" name=""/>
              <p:cNvSpPr>
                <a:spLocks/>
              </p:cNvSpPr>
              <p:nvPr/>
            </p:nvSpPr>
            <p:spPr bwMode="auto">
              <a:xfrm>
                <a:off x="6664960" y="4168140"/>
                <a:ext cx="4445" cy="5715"/>
              </a:xfrm>
              <a:custGeom>
                <a:avLst/>
                <a:gdLst>
                  <a:gd name="T0" fmla="*/ 2 w 6"/>
                  <a:gd name="T1" fmla="*/ 2 h 8"/>
                  <a:gd name="T2" fmla="*/ 2 w 6"/>
                  <a:gd name="T3" fmla="*/ 2 h 8"/>
                  <a:gd name="T4" fmla="*/ 0 w 6"/>
                  <a:gd name="T5" fmla="*/ 2 h 8"/>
                  <a:gd name="T6" fmla="*/ 0 w 6"/>
                  <a:gd name="T7" fmla="*/ 4 h 8"/>
                  <a:gd name="T8" fmla="*/ 0 w 6"/>
                  <a:gd name="T9" fmla="*/ 4 h 8"/>
                  <a:gd name="T10" fmla="*/ 0 w 6"/>
                  <a:gd name="T11" fmla="*/ 4 h 8"/>
                  <a:gd name="T12" fmla="*/ 0 w 6"/>
                  <a:gd name="T13" fmla="*/ 4 h 8"/>
                  <a:gd name="T14" fmla="*/ 0 w 6"/>
                  <a:gd name="T15" fmla="*/ 4 h 8"/>
                  <a:gd name="T16" fmla="*/ 0 w 6"/>
                  <a:gd name="T17" fmla="*/ 6 h 8"/>
                  <a:gd name="T18" fmla="*/ 0 w 6"/>
                  <a:gd name="T19" fmla="*/ 6 h 8"/>
                  <a:gd name="T20" fmla="*/ 0 w 6"/>
                  <a:gd name="T21" fmla="*/ 6 h 8"/>
                  <a:gd name="T22" fmla="*/ 2 w 6"/>
                  <a:gd name="T23" fmla="*/ 8 h 8"/>
                  <a:gd name="T24" fmla="*/ 2 w 6"/>
                  <a:gd name="T25" fmla="*/ 8 h 8"/>
                  <a:gd name="T26" fmla="*/ 4 w 6"/>
                  <a:gd name="T27" fmla="*/ 6 h 8"/>
                  <a:gd name="T28" fmla="*/ 4 w 6"/>
                  <a:gd name="T29" fmla="*/ 6 h 8"/>
                  <a:gd name="T30" fmla="*/ 4 w 6"/>
                  <a:gd name="T31" fmla="*/ 6 h 8"/>
                  <a:gd name="T32" fmla="*/ 4 w 6"/>
                  <a:gd name="T33" fmla="*/ 6 h 8"/>
                  <a:gd name="T34" fmla="*/ 6 w 6"/>
                  <a:gd name="T35" fmla="*/ 6 h 8"/>
                  <a:gd name="T36" fmla="*/ 6 w 6"/>
                  <a:gd name="T37" fmla="*/ 6 h 8"/>
                  <a:gd name="T38" fmla="*/ 6 w 6"/>
                  <a:gd name="T39" fmla="*/ 2 h 8"/>
                  <a:gd name="T40" fmla="*/ 6 w 6"/>
                  <a:gd name="T41" fmla="*/ 0 h 8"/>
                  <a:gd name="T42" fmla="*/ 6 w 6"/>
                  <a:gd name="T43" fmla="*/ 0 h 8"/>
                  <a:gd name="T44" fmla="*/ 6 w 6"/>
                  <a:gd name="T45" fmla="*/ 0 h 8"/>
                  <a:gd name="T46" fmla="*/ 4 w 6"/>
                  <a:gd name="T47" fmla="*/ 0 h 8"/>
                  <a:gd name="T48" fmla="*/ 4 w 6"/>
                  <a:gd name="T49" fmla="*/ 0 h 8"/>
                  <a:gd name="T50" fmla="*/ 2 w 6"/>
                  <a:gd name="T51" fmla="*/ 0 h 8"/>
                  <a:gd name="T52" fmla="*/ 2 w 6"/>
                  <a:gd name="T53" fmla="*/ 0 h 8"/>
                  <a:gd name="T54" fmla="*/ 2 w 6"/>
                  <a:gd name="T55" fmla="*/ 0 h 8"/>
                  <a:gd name="T56" fmla="*/ 2 w 6"/>
                  <a:gd name="T57" fmla="*/ 0 h 8"/>
                  <a:gd name="T58" fmla="*/ 2 w 6"/>
                  <a:gd name="T59" fmla="*/ 2 h 8"/>
                  <a:gd name="T60" fmla="*/ 2 w 6"/>
                  <a:gd name="T61" fmla="*/ 2 h 8"/>
                  <a:gd name="T62" fmla="*/ 2 w 6"/>
                  <a:gd name="T63" fmla="*/ 2 h 8"/>
                  <a:gd name="T64" fmla="*/ 2 w 6"/>
                  <a:gd name="T6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" h="8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19" name=""/>
              <p:cNvSpPr>
                <a:spLocks noEditPoints="1"/>
              </p:cNvSpPr>
              <p:nvPr/>
            </p:nvSpPr>
            <p:spPr bwMode="auto">
              <a:xfrm>
                <a:off x="6584950" y="4026535"/>
                <a:ext cx="203835" cy="53340"/>
              </a:xfrm>
              <a:custGeom>
                <a:avLst/>
                <a:gdLst>
                  <a:gd name="T0" fmla="*/ 16 w 292"/>
                  <a:gd name="T1" fmla="*/ 60 h 76"/>
                  <a:gd name="T2" fmla="*/ 20 w 292"/>
                  <a:gd name="T3" fmla="*/ 62 h 76"/>
                  <a:gd name="T4" fmla="*/ 12 w 292"/>
                  <a:gd name="T5" fmla="*/ 74 h 76"/>
                  <a:gd name="T6" fmla="*/ 28 w 292"/>
                  <a:gd name="T7" fmla="*/ 74 h 76"/>
                  <a:gd name="T8" fmla="*/ 36 w 292"/>
                  <a:gd name="T9" fmla="*/ 70 h 76"/>
                  <a:gd name="T10" fmla="*/ 32 w 292"/>
                  <a:gd name="T11" fmla="*/ 74 h 76"/>
                  <a:gd name="T12" fmla="*/ 34 w 292"/>
                  <a:gd name="T13" fmla="*/ 76 h 76"/>
                  <a:gd name="T14" fmla="*/ 48 w 292"/>
                  <a:gd name="T15" fmla="*/ 76 h 76"/>
                  <a:gd name="T16" fmla="*/ 60 w 292"/>
                  <a:gd name="T17" fmla="*/ 74 h 76"/>
                  <a:gd name="T18" fmla="*/ 70 w 292"/>
                  <a:gd name="T19" fmla="*/ 74 h 76"/>
                  <a:gd name="T20" fmla="*/ 92 w 292"/>
                  <a:gd name="T21" fmla="*/ 74 h 76"/>
                  <a:gd name="T22" fmla="*/ 108 w 292"/>
                  <a:gd name="T23" fmla="*/ 68 h 76"/>
                  <a:gd name="T24" fmla="*/ 96 w 292"/>
                  <a:gd name="T25" fmla="*/ 62 h 76"/>
                  <a:gd name="T26" fmla="*/ 66 w 292"/>
                  <a:gd name="T27" fmla="*/ 64 h 76"/>
                  <a:gd name="T28" fmla="*/ 42 w 292"/>
                  <a:gd name="T29" fmla="*/ 62 h 76"/>
                  <a:gd name="T30" fmla="*/ 46 w 292"/>
                  <a:gd name="T31" fmla="*/ 58 h 76"/>
                  <a:gd name="T32" fmla="*/ 48 w 292"/>
                  <a:gd name="T33" fmla="*/ 56 h 76"/>
                  <a:gd name="T34" fmla="*/ 60 w 292"/>
                  <a:gd name="T35" fmla="*/ 58 h 76"/>
                  <a:gd name="T36" fmla="*/ 68 w 292"/>
                  <a:gd name="T37" fmla="*/ 54 h 76"/>
                  <a:gd name="T38" fmla="*/ 78 w 292"/>
                  <a:gd name="T39" fmla="*/ 58 h 76"/>
                  <a:gd name="T40" fmla="*/ 86 w 292"/>
                  <a:gd name="T41" fmla="*/ 56 h 76"/>
                  <a:gd name="T42" fmla="*/ 94 w 292"/>
                  <a:gd name="T43" fmla="*/ 58 h 76"/>
                  <a:gd name="T44" fmla="*/ 104 w 292"/>
                  <a:gd name="T45" fmla="*/ 60 h 76"/>
                  <a:gd name="T46" fmla="*/ 126 w 292"/>
                  <a:gd name="T47" fmla="*/ 58 h 76"/>
                  <a:gd name="T48" fmla="*/ 128 w 292"/>
                  <a:gd name="T49" fmla="*/ 50 h 76"/>
                  <a:gd name="T50" fmla="*/ 142 w 292"/>
                  <a:gd name="T51" fmla="*/ 44 h 76"/>
                  <a:gd name="T52" fmla="*/ 164 w 292"/>
                  <a:gd name="T53" fmla="*/ 40 h 76"/>
                  <a:gd name="T54" fmla="*/ 188 w 292"/>
                  <a:gd name="T55" fmla="*/ 30 h 76"/>
                  <a:gd name="T56" fmla="*/ 236 w 292"/>
                  <a:gd name="T57" fmla="*/ 20 h 76"/>
                  <a:gd name="T58" fmla="*/ 262 w 292"/>
                  <a:gd name="T59" fmla="*/ 12 h 76"/>
                  <a:gd name="T60" fmla="*/ 292 w 292"/>
                  <a:gd name="T61" fmla="*/ 8 h 76"/>
                  <a:gd name="T62" fmla="*/ 286 w 292"/>
                  <a:gd name="T63" fmla="*/ 4 h 76"/>
                  <a:gd name="T64" fmla="*/ 280 w 292"/>
                  <a:gd name="T65" fmla="*/ 4 h 76"/>
                  <a:gd name="T66" fmla="*/ 272 w 292"/>
                  <a:gd name="T67" fmla="*/ 2 h 76"/>
                  <a:gd name="T68" fmla="*/ 262 w 292"/>
                  <a:gd name="T69" fmla="*/ 2 h 76"/>
                  <a:gd name="T70" fmla="*/ 248 w 292"/>
                  <a:gd name="T71" fmla="*/ 2 h 76"/>
                  <a:gd name="T72" fmla="*/ 238 w 292"/>
                  <a:gd name="T73" fmla="*/ 2 h 76"/>
                  <a:gd name="T74" fmla="*/ 162 w 292"/>
                  <a:gd name="T75" fmla="*/ 4 h 76"/>
                  <a:gd name="T76" fmla="*/ 134 w 292"/>
                  <a:gd name="T77" fmla="*/ 6 h 76"/>
                  <a:gd name="T78" fmla="*/ 124 w 292"/>
                  <a:gd name="T79" fmla="*/ 8 h 76"/>
                  <a:gd name="T80" fmla="*/ 118 w 292"/>
                  <a:gd name="T81" fmla="*/ 8 h 76"/>
                  <a:gd name="T82" fmla="*/ 98 w 292"/>
                  <a:gd name="T83" fmla="*/ 10 h 76"/>
                  <a:gd name="T84" fmla="*/ 100 w 292"/>
                  <a:gd name="T85" fmla="*/ 20 h 76"/>
                  <a:gd name="T86" fmla="*/ 114 w 292"/>
                  <a:gd name="T87" fmla="*/ 22 h 76"/>
                  <a:gd name="T88" fmla="*/ 102 w 292"/>
                  <a:gd name="T89" fmla="*/ 26 h 76"/>
                  <a:gd name="T90" fmla="*/ 96 w 292"/>
                  <a:gd name="T91" fmla="*/ 22 h 76"/>
                  <a:gd name="T92" fmla="*/ 78 w 292"/>
                  <a:gd name="T93" fmla="*/ 14 h 76"/>
                  <a:gd name="T94" fmla="*/ 60 w 292"/>
                  <a:gd name="T95" fmla="*/ 18 h 76"/>
                  <a:gd name="T96" fmla="*/ 40 w 292"/>
                  <a:gd name="T97" fmla="*/ 26 h 76"/>
                  <a:gd name="T98" fmla="*/ 48 w 292"/>
                  <a:gd name="T99" fmla="*/ 40 h 76"/>
                  <a:gd name="T100" fmla="*/ 66 w 292"/>
                  <a:gd name="T101" fmla="*/ 42 h 76"/>
                  <a:gd name="T102" fmla="*/ 88 w 292"/>
                  <a:gd name="T103" fmla="*/ 42 h 76"/>
                  <a:gd name="T104" fmla="*/ 82 w 292"/>
                  <a:gd name="T105" fmla="*/ 42 h 76"/>
                  <a:gd name="T106" fmla="*/ 68 w 292"/>
                  <a:gd name="T107" fmla="*/ 46 h 76"/>
                  <a:gd name="T108" fmla="*/ 62 w 292"/>
                  <a:gd name="T109" fmla="*/ 50 h 76"/>
                  <a:gd name="T110" fmla="*/ 42 w 292"/>
                  <a:gd name="T111" fmla="*/ 54 h 76"/>
                  <a:gd name="T112" fmla="*/ 30 w 292"/>
                  <a:gd name="T113" fmla="*/ 52 h 76"/>
                  <a:gd name="T114" fmla="*/ 14 w 292"/>
                  <a:gd name="T115" fmla="*/ 50 h 76"/>
                  <a:gd name="T116" fmla="*/ 0 w 292"/>
                  <a:gd name="T117" fmla="*/ 52 h 76"/>
                  <a:gd name="T118" fmla="*/ 136 w 292"/>
                  <a:gd name="T119" fmla="*/ 26 h 76"/>
                  <a:gd name="T120" fmla="*/ 122 w 292"/>
                  <a:gd name="T121" fmla="*/ 2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2" h="76">
                    <a:moveTo>
                      <a:pt x="0" y="54"/>
                    </a:moveTo>
                    <a:lnTo>
                      <a:pt x="4" y="56"/>
                    </a:lnTo>
                    <a:lnTo>
                      <a:pt x="6" y="56"/>
                    </a:lnTo>
                    <a:lnTo>
                      <a:pt x="10" y="60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20" y="58"/>
                    </a:lnTo>
                    <a:lnTo>
                      <a:pt x="20" y="58"/>
                    </a:lnTo>
                    <a:lnTo>
                      <a:pt x="22" y="60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2" y="68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2" y="72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4" y="74"/>
                    </a:lnTo>
                    <a:lnTo>
                      <a:pt x="16" y="74"/>
                    </a:lnTo>
                    <a:lnTo>
                      <a:pt x="20" y="72"/>
                    </a:lnTo>
                    <a:lnTo>
                      <a:pt x="22" y="74"/>
                    </a:lnTo>
                    <a:lnTo>
                      <a:pt x="28" y="74"/>
                    </a:lnTo>
                    <a:lnTo>
                      <a:pt x="28" y="74"/>
                    </a:lnTo>
                    <a:lnTo>
                      <a:pt x="28" y="74"/>
                    </a:lnTo>
                    <a:lnTo>
                      <a:pt x="36" y="72"/>
                    </a:lnTo>
                    <a:lnTo>
                      <a:pt x="36" y="72"/>
                    </a:lnTo>
                    <a:lnTo>
                      <a:pt x="36" y="70"/>
                    </a:lnTo>
                    <a:lnTo>
                      <a:pt x="36" y="70"/>
                    </a:lnTo>
                    <a:lnTo>
                      <a:pt x="36" y="70"/>
                    </a:lnTo>
                    <a:lnTo>
                      <a:pt x="36" y="70"/>
                    </a:lnTo>
                    <a:lnTo>
                      <a:pt x="36" y="72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4" y="76"/>
                    </a:lnTo>
                    <a:lnTo>
                      <a:pt x="34" y="76"/>
                    </a:lnTo>
                    <a:lnTo>
                      <a:pt x="34" y="76"/>
                    </a:lnTo>
                    <a:lnTo>
                      <a:pt x="34" y="76"/>
                    </a:lnTo>
                    <a:lnTo>
                      <a:pt x="34" y="76"/>
                    </a:lnTo>
                    <a:lnTo>
                      <a:pt x="34" y="76"/>
                    </a:lnTo>
                    <a:lnTo>
                      <a:pt x="36" y="76"/>
                    </a:lnTo>
                    <a:lnTo>
                      <a:pt x="44" y="76"/>
                    </a:lnTo>
                    <a:lnTo>
                      <a:pt x="46" y="76"/>
                    </a:lnTo>
                    <a:lnTo>
                      <a:pt x="46" y="76"/>
                    </a:lnTo>
                    <a:lnTo>
                      <a:pt x="48" y="76"/>
                    </a:lnTo>
                    <a:lnTo>
                      <a:pt x="48" y="76"/>
                    </a:lnTo>
                    <a:lnTo>
                      <a:pt x="52" y="76"/>
                    </a:lnTo>
                    <a:lnTo>
                      <a:pt x="52" y="76"/>
                    </a:lnTo>
                    <a:lnTo>
                      <a:pt x="52" y="76"/>
                    </a:lnTo>
                    <a:lnTo>
                      <a:pt x="52" y="76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6" y="76"/>
                    </a:lnTo>
                    <a:lnTo>
                      <a:pt x="66" y="76"/>
                    </a:lnTo>
                    <a:lnTo>
                      <a:pt x="66" y="76"/>
                    </a:lnTo>
                    <a:lnTo>
                      <a:pt x="66" y="76"/>
                    </a:lnTo>
                    <a:lnTo>
                      <a:pt x="70" y="74"/>
                    </a:lnTo>
                    <a:lnTo>
                      <a:pt x="70" y="74"/>
                    </a:lnTo>
                    <a:lnTo>
                      <a:pt x="72" y="72"/>
                    </a:lnTo>
                    <a:lnTo>
                      <a:pt x="72" y="72"/>
                    </a:lnTo>
                    <a:lnTo>
                      <a:pt x="76" y="74"/>
                    </a:lnTo>
                    <a:lnTo>
                      <a:pt x="76" y="76"/>
                    </a:lnTo>
                    <a:lnTo>
                      <a:pt x="84" y="76"/>
                    </a:lnTo>
                    <a:lnTo>
                      <a:pt x="92" y="74"/>
                    </a:lnTo>
                    <a:lnTo>
                      <a:pt x="92" y="74"/>
                    </a:lnTo>
                    <a:lnTo>
                      <a:pt x="94" y="74"/>
                    </a:lnTo>
                    <a:lnTo>
                      <a:pt x="100" y="70"/>
                    </a:lnTo>
                    <a:lnTo>
                      <a:pt x="100" y="70"/>
                    </a:lnTo>
                    <a:lnTo>
                      <a:pt x="106" y="68"/>
                    </a:lnTo>
                    <a:lnTo>
                      <a:pt x="108" y="68"/>
                    </a:lnTo>
                    <a:lnTo>
                      <a:pt x="104" y="64"/>
                    </a:lnTo>
                    <a:lnTo>
                      <a:pt x="104" y="64"/>
                    </a:lnTo>
                    <a:lnTo>
                      <a:pt x="104" y="64"/>
                    </a:lnTo>
                    <a:lnTo>
                      <a:pt x="100" y="62"/>
                    </a:lnTo>
                    <a:lnTo>
                      <a:pt x="100" y="62"/>
                    </a:lnTo>
                    <a:lnTo>
                      <a:pt x="96" y="62"/>
                    </a:lnTo>
                    <a:lnTo>
                      <a:pt x="90" y="60"/>
                    </a:lnTo>
                    <a:lnTo>
                      <a:pt x="90" y="60"/>
                    </a:lnTo>
                    <a:lnTo>
                      <a:pt x="80" y="60"/>
                    </a:lnTo>
                    <a:lnTo>
                      <a:pt x="74" y="62"/>
                    </a:lnTo>
                    <a:lnTo>
                      <a:pt x="68" y="62"/>
                    </a:lnTo>
                    <a:lnTo>
                      <a:pt x="66" y="64"/>
                    </a:lnTo>
                    <a:lnTo>
                      <a:pt x="60" y="64"/>
                    </a:lnTo>
                    <a:lnTo>
                      <a:pt x="58" y="64"/>
                    </a:lnTo>
                    <a:lnTo>
                      <a:pt x="52" y="62"/>
                    </a:lnTo>
                    <a:lnTo>
                      <a:pt x="48" y="62"/>
                    </a:lnTo>
                    <a:lnTo>
                      <a:pt x="44" y="64"/>
                    </a:lnTo>
                    <a:lnTo>
                      <a:pt x="42" y="62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6" y="58"/>
                    </a:lnTo>
                    <a:lnTo>
                      <a:pt x="46" y="58"/>
                    </a:lnTo>
                    <a:lnTo>
                      <a:pt x="46" y="58"/>
                    </a:lnTo>
                    <a:lnTo>
                      <a:pt x="46" y="58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54" y="56"/>
                    </a:lnTo>
                    <a:lnTo>
                      <a:pt x="54" y="56"/>
                    </a:lnTo>
                    <a:lnTo>
                      <a:pt x="60" y="56"/>
                    </a:lnTo>
                    <a:lnTo>
                      <a:pt x="60" y="58"/>
                    </a:lnTo>
                    <a:lnTo>
                      <a:pt x="60" y="58"/>
                    </a:lnTo>
                    <a:lnTo>
                      <a:pt x="60" y="58"/>
                    </a:lnTo>
                    <a:lnTo>
                      <a:pt x="62" y="58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68" y="54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74" y="58"/>
                    </a:lnTo>
                    <a:lnTo>
                      <a:pt x="78" y="58"/>
                    </a:lnTo>
                    <a:lnTo>
                      <a:pt x="78" y="58"/>
                    </a:lnTo>
                    <a:lnTo>
                      <a:pt x="78" y="58"/>
                    </a:lnTo>
                    <a:lnTo>
                      <a:pt x="78" y="58"/>
                    </a:lnTo>
                    <a:lnTo>
                      <a:pt x="80" y="58"/>
                    </a:lnTo>
                    <a:lnTo>
                      <a:pt x="84" y="56"/>
                    </a:lnTo>
                    <a:lnTo>
                      <a:pt x="84" y="56"/>
                    </a:lnTo>
                    <a:lnTo>
                      <a:pt x="86" y="56"/>
                    </a:lnTo>
                    <a:lnTo>
                      <a:pt x="90" y="56"/>
                    </a:lnTo>
                    <a:lnTo>
                      <a:pt x="92" y="58"/>
                    </a:lnTo>
                    <a:lnTo>
                      <a:pt x="92" y="58"/>
                    </a:lnTo>
                    <a:lnTo>
                      <a:pt x="92" y="58"/>
                    </a:lnTo>
                    <a:lnTo>
                      <a:pt x="94" y="58"/>
                    </a:lnTo>
                    <a:lnTo>
                      <a:pt x="94" y="58"/>
                    </a:lnTo>
                    <a:lnTo>
                      <a:pt x="100" y="56"/>
                    </a:lnTo>
                    <a:lnTo>
                      <a:pt x="104" y="56"/>
                    </a:lnTo>
                    <a:lnTo>
                      <a:pt x="104" y="56"/>
                    </a:lnTo>
                    <a:lnTo>
                      <a:pt x="102" y="60"/>
                    </a:lnTo>
                    <a:lnTo>
                      <a:pt x="102" y="60"/>
                    </a:lnTo>
                    <a:lnTo>
                      <a:pt x="104" y="60"/>
                    </a:lnTo>
                    <a:lnTo>
                      <a:pt x="110" y="60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26" y="58"/>
                    </a:lnTo>
                    <a:lnTo>
                      <a:pt x="126" y="58"/>
                    </a:lnTo>
                    <a:lnTo>
                      <a:pt x="126" y="58"/>
                    </a:lnTo>
                    <a:lnTo>
                      <a:pt x="128" y="56"/>
                    </a:lnTo>
                    <a:lnTo>
                      <a:pt x="134" y="52"/>
                    </a:lnTo>
                    <a:lnTo>
                      <a:pt x="134" y="50"/>
                    </a:lnTo>
                    <a:lnTo>
                      <a:pt x="128" y="50"/>
                    </a:lnTo>
                    <a:lnTo>
                      <a:pt x="128" y="50"/>
                    </a:lnTo>
                    <a:lnTo>
                      <a:pt x="128" y="50"/>
                    </a:lnTo>
                    <a:lnTo>
                      <a:pt x="132" y="50"/>
                    </a:lnTo>
                    <a:lnTo>
                      <a:pt x="140" y="48"/>
                    </a:lnTo>
                    <a:lnTo>
                      <a:pt x="140" y="48"/>
                    </a:lnTo>
                    <a:lnTo>
                      <a:pt x="142" y="46"/>
                    </a:lnTo>
                    <a:lnTo>
                      <a:pt x="142" y="44"/>
                    </a:lnTo>
                    <a:lnTo>
                      <a:pt x="142" y="44"/>
                    </a:lnTo>
                    <a:lnTo>
                      <a:pt x="142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58" y="44"/>
                    </a:lnTo>
                    <a:lnTo>
                      <a:pt x="164" y="40"/>
                    </a:lnTo>
                    <a:lnTo>
                      <a:pt x="172" y="36"/>
                    </a:lnTo>
                    <a:lnTo>
                      <a:pt x="172" y="34"/>
                    </a:lnTo>
                    <a:lnTo>
                      <a:pt x="178" y="34"/>
                    </a:lnTo>
                    <a:lnTo>
                      <a:pt x="180" y="30"/>
                    </a:lnTo>
                    <a:lnTo>
                      <a:pt x="188" y="30"/>
                    </a:lnTo>
                    <a:lnTo>
                      <a:pt x="188" y="30"/>
                    </a:lnTo>
                    <a:lnTo>
                      <a:pt x="188" y="30"/>
                    </a:lnTo>
                    <a:lnTo>
                      <a:pt x="194" y="28"/>
                    </a:lnTo>
                    <a:lnTo>
                      <a:pt x="204" y="28"/>
                    </a:lnTo>
                    <a:lnTo>
                      <a:pt x="212" y="24"/>
                    </a:lnTo>
                    <a:lnTo>
                      <a:pt x="218" y="24"/>
                    </a:lnTo>
                    <a:lnTo>
                      <a:pt x="236" y="20"/>
                    </a:lnTo>
                    <a:lnTo>
                      <a:pt x="252" y="18"/>
                    </a:lnTo>
                    <a:lnTo>
                      <a:pt x="252" y="18"/>
                    </a:lnTo>
                    <a:lnTo>
                      <a:pt x="258" y="16"/>
                    </a:lnTo>
                    <a:lnTo>
                      <a:pt x="262" y="14"/>
                    </a:lnTo>
                    <a:lnTo>
                      <a:pt x="264" y="12"/>
                    </a:lnTo>
                    <a:lnTo>
                      <a:pt x="262" y="12"/>
                    </a:lnTo>
                    <a:lnTo>
                      <a:pt x="262" y="12"/>
                    </a:lnTo>
                    <a:lnTo>
                      <a:pt x="260" y="12"/>
                    </a:lnTo>
                    <a:lnTo>
                      <a:pt x="260" y="12"/>
                    </a:lnTo>
                    <a:lnTo>
                      <a:pt x="260" y="12"/>
                    </a:lnTo>
                    <a:lnTo>
                      <a:pt x="282" y="12"/>
                    </a:lnTo>
                    <a:lnTo>
                      <a:pt x="292" y="8"/>
                    </a:lnTo>
                    <a:lnTo>
                      <a:pt x="292" y="8"/>
                    </a:lnTo>
                    <a:lnTo>
                      <a:pt x="292" y="8"/>
                    </a:lnTo>
                    <a:lnTo>
                      <a:pt x="290" y="6"/>
                    </a:lnTo>
                    <a:lnTo>
                      <a:pt x="286" y="4"/>
                    </a:lnTo>
                    <a:lnTo>
                      <a:pt x="286" y="4"/>
                    </a:lnTo>
                    <a:lnTo>
                      <a:pt x="286" y="4"/>
                    </a:lnTo>
                    <a:lnTo>
                      <a:pt x="286" y="4"/>
                    </a:lnTo>
                    <a:lnTo>
                      <a:pt x="284" y="6"/>
                    </a:lnTo>
                    <a:lnTo>
                      <a:pt x="284" y="6"/>
                    </a:lnTo>
                    <a:lnTo>
                      <a:pt x="282" y="4"/>
                    </a:lnTo>
                    <a:lnTo>
                      <a:pt x="282" y="4"/>
                    </a:lnTo>
                    <a:lnTo>
                      <a:pt x="280" y="4"/>
                    </a:lnTo>
                    <a:lnTo>
                      <a:pt x="276" y="2"/>
                    </a:lnTo>
                    <a:lnTo>
                      <a:pt x="276" y="2"/>
                    </a:lnTo>
                    <a:lnTo>
                      <a:pt x="272" y="2"/>
                    </a:lnTo>
                    <a:lnTo>
                      <a:pt x="272" y="2"/>
                    </a:lnTo>
                    <a:lnTo>
                      <a:pt x="272" y="2"/>
                    </a:lnTo>
                    <a:lnTo>
                      <a:pt x="272" y="2"/>
                    </a:lnTo>
                    <a:lnTo>
                      <a:pt x="272" y="2"/>
                    </a:lnTo>
                    <a:lnTo>
                      <a:pt x="266" y="4"/>
                    </a:lnTo>
                    <a:lnTo>
                      <a:pt x="266" y="4"/>
                    </a:lnTo>
                    <a:lnTo>
                      <a:pt x="264" y="4"/>
                    </a:lnTo>
                    <a:lnTo>
                      <a:pt x="264" y="4"/>
                    </a:lnTo>
                    <a:lnTo>
                      <a:pt x="262" y="2"/>
                    </a:lnTo>
                    <a:lnTo>
                      <a:pt x="262" y="2"/>
                    </a:lnTo>
                    <a:lnTo>
                      <a:pt x="262" y="2"/>
                    </a:lnTo>
                    <a:lnTo>
                      <a:pt x="252" y="2"/>
                    </a:lnTo>
                    <a:lnTo>
                      <a:pt x="252" y="2"/>
                    </a:lnTo>
                    <a:lnTo>
                      <a:pt x="252" y="2"/>
                    </a:lnTo>
                    <a:lnTo>
                      <a:pt x="248" y="2"/>
                    </a:lnTo>
                    <a:lnTo>
                      <a:pt x="248" y="2"/>
                    </a:lnTo>
                    <a:lnTo>
                      <a:pt x="244" y="2"/>
                    </a:lnTo>
                    <a:lnTo>
                      <a:pt x="244" y="2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38" y="2"/>
                    </a:lnTo>
                    <a:lnTo>
                      <a:pt x="228" y="2"/>
                    </a:lnTo>
                    <a:lnTo>
                      <a:pt x="222" y="2"/>
                    </a:lnTo>
                    <a:lnTo>
                      <a:pt x="218" y="2"/>
                    </a:lnTo>
                    <a:lnTo>
                      <a:pt x="214" y="2"/>
                    </a:lnTo>
                    <a:lnTo>
                      <a:pt x="178" y="2"/>
                    </a:lnTo>
                    <a:lnTo>
                      <a:pt x="162" y="4"/>
                    </a:lnTo>
                    <a:lnTo>
                      <a:pt x="156" y="6"/>
                    </a:lnTo>
                    <a:lnTo>
                      <a:pt x="152" y="8"/>
                    </a:lnTo>
                    <a:lnTo>
                      <a:pt x="148" y="6"/>
                    </a:lnTo>
                    <a:lnTo>
                      <a:pt x="142" y="6"/>
                    </a:lnTo>
                    <a:lnTo>
                      <a:pt x="138" y="6"/>
                    </a:lnTo>
                    <a:lnTo>
                      <a:pt x="134" y="6"/>
                    </a:lnTo>
                    <a:lnTo>
                      <a:pt x="134" y="6"/>
                    </a:lnTo>
                    <a:lnTo>
                      <a:pt x="128" y="8"/>
                    </a:lnTo>
                    <a:lnTo>
                      <a:pt x="128" y="8"/>
                    </a:lnTo>
                    <a:lnTo>
                      <a:pt x="126" y="8"/>
                    </a:lnTo>
                    <a:lnTo>
                      <a:pt x="126" y="8"/>
                    </a:lnTo>
                    <a:lnTo>
                      <a:pt x="124" y="8"/>
                    </a:lnTo>
                    <a:lnTo>
                      <a:pt x="124" y="8"/>
                    </a:lnTo>
                    <a:lnTo>
                      <a:pt x="124" y="8"/>
                    </a:lnTo>
                    <a:lnTo>
                      <a:pt x="124" y="8"/>
                    </a:lnTo>
                    <a:lnTo>
                      <a:pt x="122" y="8"/>
                    </a:lnTo>
                    <a:lnTo>
                      <a:pt x="122" y="8"/>
                    </a:lnTo>
                    <a:lnTo>
                      <a:pt x="118" y="8"/>
                    </a:lnTo>
                    <a:lnTo>
                      <a:pt x="118" y="8"/>
                    </a:lnTo>
                    <a:lnTo>
                      <a:pt x="116" y="8"/>
                    </a:lnTo>
                    <a:lnTo>
                      <a:pt x="116" y="8"/>
                    </a:lnTo>
                    <a:lnTo>
                      <a:pt x="108" y="8"/>
                    </a:lnTo>
                    <a:lnTo>
                      <a:pt x="108" y="8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88" y="12"/>
                    </a:lnTo>
                    <a:lnTo>
                      <a:pt x="86" y="12"/>
                    </a:lnTo>
                    <a:lnTo>
                      <a:pt x="94" y="14"/>
                    </a:lnTo>
                    <a:lnTo>
                      <a:pt x="94" y="18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104" y="20"/>
                    </a:lnTo>
                    <a:lnTo>
                      <a:pt x="104" y="20"/>
                    </a:lnTo>
                    <a:lnTo>
                      <a:pt x="114" y="22"/>
                    </a:lnTo>
                    <a:lnTo>
                      <a:pt x="114" y="22"/>
                    </a:lnTo>
                    <a:lnTo>
                      <a:pt x="110" y="2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02" y="26"/>
                    </a:lnTo>
                    <a:lnTo>
                      <a:pt x="102" y="26"/>
                    </a:lnTo>
                    <a:lnTo>
                      <a:pt x="102" y="26"/>
                    </a:lnTo>
                    <a:lnTo>
                      <a:pt x="102" y="26"/>
                    </a:lnTo>
                    <a:lnTo>
                      <a:pt x="102" y="22"/>
                    </a:lnTo>
                    <a:lnTo>
                      <a:pt x="104" y="22"/>
                    </a:lnTo>
                    <a:lnTo>
                      <a:pt x="100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2" y="20"/>
                    </a:lnTo>
                    <a:lnTo>
                      <a:pt x="92" y="20"/>
                    </a:lnTo>
                    <a:lnTo>
                      <a:pt x="88" y="20"/>
                    </a:lnTo>
                    <a:lnTo>
                      <a:pt x="86" y="18"/>
                    </a:lnTo>
                    <a:lnTo>
                      <a:pt x="84" y="14"/>
                    </a:lnTo>
                    <a:lnTo>
                      <a:pt x="78" y="14"/>
                    </a:lnTo>
                    <a:lnTo>
                      <a:pt x="70" y="14"/>
                    </a:lnTo>
                    <a:lnTo>
                      <a:pt x="68" y="16"/>
                    </a:lnTo>
                    <a:lnTo>
                      <a:pt x="68" y="1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56" y="18"/>
                    </a:lnTo>
                    <a:lnTo>
                      <a:pt x="52" y="20"/>
                    </a:lnTo>
                    <a:lnTo>
                      <a:pt x="48" y="20"/>
                    </a:lnTo>
                    <a:lnTo>
                      <a:pt x="44" y="20"/>
                    </a:lnTo>
                    <a:lnTo>
                      <a:pt x="40" y="26"/>
                    </a:lnTo>
                    <a:lnTo>
                      <a:pt x="38" y="30"/>
                    </a:lnTo>
                    <a:lnTo>
                      <a:pt x="42" y="32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2" y="34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58" y="40"/>
                    </a:lnTo>
                    <a:lnTo>
                      <a:pt x="66" y="42"/>
                    </a:lnTo>
                    <a:lnTo>
                      <a:pt x="66" y="42"/>
                    </a:lnTo>
                    <a:lnTo>
                      <a:pt x="66" y="42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78" y="40"/>
                    </a:lnTo>
                    <a:lnTo>
                      <a:pt x="84" y="42"/>
                    </a:lnTo>
                    <a:lnTo>
                      <a:pt x="88" y="42"/>
                    </a:lnTo>
                    <a:lnTo>
                      <a:pt x="88" y="42"/>
                    </a:lnTo>
                    <a:lnTo>
                      <a:pt x="88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4"/>
                    </a:lnTo>
                    <a:lnTo>
                      <a:pt x="84" y="44"/>
                    </a:lnTo>
                    <a:lnTo>
                      <a:pt x="82" y="42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8" y="46"/>
                    </a:lnTo>
                    <a:lnTo>
                      <a:pt x="68" y="46"/>
                    </a:lnTo>
                    <a:lnTo>
                      <a:pt x="68" y="48"/>
                    </a:lnTo>
                    <a:lnTo>
                      <a:pt x="68" y="48"/>
                    </a:lnTo>
                    <a:lnTo>
                      <a:pt x="66" y="50"/>
                    </a:lnTo>
                    <a:lnTo>
                      <a:pt x="62" y="50"/>
                    </a:lnTo>
                    <a:lnTo>
                      <a:pt x="56" y="50"/>
                    </a:lnTo>
                    <a:lnTo>
                      <a:pt x="56" y="50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2" y="52"/>
                    </a:lnTo>
                    <a:lnTo>
                      <a:pt x="42" y="54"/>
                    </a:lnTo>
                    <a:lnTo>
                      <a:pt x="42" y="56"/>
                    </a:lnTo>
                    <a:lnTo>
                      <a:pt x="40" y="54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30" y="52"/>
                    </a:lnTo>
                    <a:lnTo>
                      <a:pt x="30" y="52"/>
                    </a:lnTo>
                    <a:lnTo>
                      <a:pt x="26" y="54"/>
                    </a:lnTo>
                    <a:lnTo>
                      <a:pt x="22" y="50"/>
                    </a:lnTo>
                    <a:lnTo>
                      <a:pt x="18" y="50"/>
                    </a:lnTo>
                    <a:lnTo>
                      <a:pt x="18" y="5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0" y="50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6" y="50"/>
                    </a:lnTo>
                    <a:lnTo>
                      <a:pt x="6" y="50"/>
                    </a:lnTo>
                    <a:lnTo>
                      <a:pt x="0" y="52"/>
                    </a:lnTo>
                    <a:lnTo>
                      <a:pt x="0" y="54"/>
                    </a:lnTo>
                    <a:close/>
                    <a:moveTo>
                      <a:pt x="132" y="20"/>
                    </a:moveTo>
                    <a:lnTo>
                      <a:pt x="134" y="20"/>
                    </a:lnTo>
                    <a:lnTo>
                      <a:pt x="132" y="24"/>
                    </a:lnTo>
                    <a:lnTo>
                      <a:pt x="136" y="26"/>
                    </a:lnTo>
                    <a:lnTo>
                      <a:pt x="136" y="26"/>
                    </a:lnTo>
                    <a:lnTo>
                      <a:pt x="136" y="26"/>
                    </a:lnTo>
                    <a:lnTo>
                      <a:pt x="136" y="26"/>
                    </a:lnTo>
                    <a:lnTo>
                      <a:pt x="136" y="26"/>
                    </a:lnTo>
                    <a:lnTo>
                      <a:pt x="132" y="24"/>
                    </a:lnTo>
                    <a:lnTo>
                      <a:pt x="128" y="22"/>
                    </a:lnTo>
                    <a:lnTo>
                      <a:pt x="122" y="22"/>
                    </a:lnTo>
                    <a:lnTo>
                      <a:pt x="122" y="22"/>
                    </a:lnTo>
                    <a:lnTo>
                      <a:pt x="132" y="20"/>
                    </a:lnTo>
                    <a:lnTo>
                      <a:pt x="13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20" name=""/>
              <p:cNvSpPr>
                <a:spLocks/>
              </p:cNvSpPr>
              <p:nvPr/>
            </p:nvSpPr>
            <p:spPr bwMode="auto">
              <a:xfrm>
                <a:off x="6614795" y="4057650"/>
                <a:ext cx="11430" cy="5715"/>
              </a:xfrm>
              <a:custGeom>
                <a:avLst/>
                <a:gdLst>
                  <a:gd name="T0" fmla="*/ 6 w 16"/>
                  <a:gd name="T1" fmla="*/ 8 h 8"/>
                  <a:gd name="T2" fmla="*/ 6 w 16"/>
                  <a:gd name="T3" fmla="*/ 8 h 8"/>
                  <a:gd name="T4" fmla="*/ 6 w 16"/>
                  <a:gd name="T5" fmla="*/ 8 h 8"/>
                  <a:gd name="T6" fmla="*/ 6 w 16"/>
                  <a:gd name="T7" fmla="*/ 8 h 8"/>
                  <a:gd name="T8" fmla="*/ 10 w 16"/>
                  <a:gd name="T9" fmla="*/ 6 h 8"/>
                  <a:gd name="T10" fmla="*/ 14 w 16"/>
                  <a:gd name="T11" fmla="*/ 2 h 8"/>
                  <a:gd name="T12" fmla="*/ 16 w 16"/>
                  <a:gd name="T13" fmla="*/ 2 h 8"/>
                  <a:gd name="T14" fmla="*/ 10 w 16"/>
                  <a:gd name="T15" fmla="*/ 0 h 8"/>
                  <a:gd name="T16" fmla="*/ 6 w 16"/>
                  <a:gd name="T17" fmla="*/ 0 h 8"/>
                  <a:gd name="T18" fmla="*/ 4 w 16"/>
                  <a:gd name="T19" fmla="*/ 4 h 8"/>
                  <a:gd name="T20" fmla="*/ 4 w 16"/>
                  <a:gd name="T21" fmla="*/ 4 h 8"/>
                  <a:gd name="T22" fmla="*/ 0 w 16"/>
                  <a:gd name="T23" fmla="*/ 6 h 8"/>
                  <a:gd name="T24" fmla="*/ 0 w 16"/>
                  <a:gd name="T25" fmla="*/ 8 h 8"/>
                  <a:gd name="T26" fmla="*/ 2 w 16"/>
                  <a:gd name="T27" fmla="*/ 8 h 8"/>
                  <a:gd name="T28" fmla="*/ 2 w 16"/>
                  <a:gd name="T29" fmla="*/ 8 h 8"/>
                  <a:gd name="T30" fmla="*/ 4 w 16"/>
                  <a:gd name="T31" fmla="*/ 6 h 8"/>
                  <a:gd name="T32" fmla="*/ 4 w 16"/>
                  <a:gd name="T33" fmla="*/ 6 h 8"/>
                  <a:gd name="T34" fmla="*/ 6 w 16"/>
                  <a:gd name="T35" fmla="*/ 8 h 8"/>
                  <a:gd name="T36" fmla="*/ 6 w 16"/>
                  <a:gd name="T3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8">
                    <a:moveTo>
                      <a:pt x="6" y="8"/>
                    </a:move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21" name=""/>
              <p:cNvSpPr>
                <a:spLocks/>
              </p:cNvSpPr>
              <p:nvPr/>
            </p:nvSpPr>
            <p:spPr bwMode="auto">
              <a:xfrm>
                <a:off x="6591935" y="4050665"/>
                <a:ext cx="16510" cy="9525"/>
              </a:xfrm>
              <a:custGeom>
                <a:avLst/>
                <a:gdLst>
                  <a:gd name="T0" fmla="*/ 6 w 24"/>
                  <a:gd name="T1" fmla="*/ 14 h 14"/>
                  <a:gd name="T2" fmla="*/ 12 w 24"/>
                  <a:gd name="T3" fmla="*/ 14 h 14"/>
                  <a:gd name="T4" fmla="*/ 16 w 24"/>
                  <a:gd name="T5" fmla="*/ 14 h 14"/>
                  <a:gd name="T6" fmla="*/ 20 w 24"/>
                  <a:gd name="T7" fmla="*/ 14 h 14"/>
                  <a:gd name="T8" fmla="*/ 24 w 24"/>
                  <a:gd name="T9" fmla="*/ 12 h 14"/>
                  <a:gd name="T10" fmla="*/ 22 w 24"/>
                  <a:gd name="T11" fmla="*/ 12 h 14"/>
                  <a:gd name="T12" fmla="*/ 22 w 24"/>
                  <a:gd name="T13" fmla="*/ 12 h 14"/>
                  <a:gd name="T14" fmla="*/ 20 w 24"/>
                  <a:gd name="T15" fmla="*/ 10 h 14"/>
                  <a:gd name="T16" fmla="*/ 20 w 24"/>
                  <a:gd name="T17" fmla="*/ 10 h 14"/>
                  <a:gd name="T18" fmla="*/ 20 w 24"/>
                  <a:gd name="T19" fmla="*/ 10 h 14"/>
                  <a:gd name="T20" fmla="*/ 20 w 24"/>
                  <a:gd name="T21" fmla="*/ 10 h 14"/>
                  <a:gd name="T22" fmla="*/ 18 w 24"/>
                  <a:gd name="T23" fmla="*/ 10 h 14"/>
                  <a:gd name="T24" fmla="*/ 18 w 24"/>
                  <a:gd name="T25" fmla="*/ 10 h 14"/>
                  <a:gd name="T26" fmla="*/ 14 w 24"/>
                  <a:gd name="T27" fmla="*/ 10 h 14"/>
                  <a:gd name="T28" fmla="*/ 14 w 24"/>
                  <a:gd name="T29" fmla="*/ 10 h 14"/>
                  <a:gd name="T30" fmla="*/ 14 w 24"/>
                  <a:gd name="T31" fmla="*/ 10 h 14"/>
                  <a:gd name="T32" fmla="*/ 14 w 24"/>
                  <a:gd name="T33" fmla="*/ 10 h 14"/>
                  <a:gd name="T34" fmla="*/ 18 w 24"/>
                  <a:gd name="T35" fmla="*/ 8 h 14"/>
                  <a:gd name="T36" fmla="*/ 18 w 24"/>
                  <a:gd name="T37" fmla="*/ 8 h 14"/>
                  <a:gd name="T38" fmla="*/ 20 w 24"/>
                  <a:gd name="T39" fmla="*/ 6 h 14"/>
                  <a:gd name="T40" fmla="*/ 20 w 24"/>
                  <a:gd name="T41" fmla="*/ 6 h 14"/>
                  <a:gd name="T42" fmla="*/ 22 w 24"/>
                  <a:gd name="T43" fmla="*/ 6 h 14"/>
                  <a:gd name="T44" fmla="*/ 22 w 24"/>
                  <a:gd name="T45" fmla="*/ 6 h 14"/>
                  <a:gd name="T46" fmla="*/ 18 w 24"/>
                  <a:gd name="T47" fmla="*/ 2 h 14"/>
                  <a:gd name="T48" fmla="*/ 18 w 24"/>
                  <a:gd name="T49" fmla="*/ 2 h 14"/>
                  <a:gd name="T50" fmla="*/ 10 w 24"/>
                  <a:gd name="T51" fmla="*/ 0 h 14"/>
                  <a:gd name="T52" fmla="*/ 10 w 24"/>
                  <a:gd name="T53" fmla="*/ 0 h 14"/>
                  <a:gd name="T54" fmla="*/ 10 w 24"/>
                  <a:gd name="T55" fmla="*/ 0 h 14"/>
                  <a:gd name="T56" fmla="*/ 10 w 24"/>
                  <a:gd name="T57" fmla="*/ 0 h 14"/>
                  <a:gd name="T58" fmla="*/ 4 w 24"/>
                  <a:gd name="T59" fmla="*/ 0 h 14"/>
                  <a:gd name="T60" fmla="*/ 2 w 24"/>
                  <a:gd name="T61" fmla="*/ 2 h 14"/>
                  <a:gd name="T62" fmla="*/ 2 w 24"/>
                  <a:gd name="T63" fmla="*/ 2 h 14"/>
                  <a:gd name="T64" fmla="*/ 2 w 24"/>
                  <a:gd name="T65" fmla="*/ 2 h 14"/>
                  <a:gd name="T66" fmla="*/ 2 w 24"/>
                  <a:gd name="T67" fmla="*/ 2 h 14"/>
                  <a:gd name="T68" fmla="*/ 0 w 24"/>
                  <a:gd name="T69" fmla="*/ 10 h 14"/>
                  <a:gd name="T70" fmla="*/ 0 w 24"/>
                  <a:gd name="T71" fmla="*/ 10 h 14"/>
                  <a:gd name="T72" fmla="*/ 4 w 24"/>
                  <a:gd name="T73" fmla="*/ 12 h 14"/>
                  <a:gd name="T74" fmla="*/ 6 w 24"/>
                  <a:gd name="T7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" h="14">
                    <a:moveTo>
                      <a:pt x="6" y="14"/>
                    </a:moveTo>
                    <a:lnTo>
                      <a:pt x="12" y="14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24" y="12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22" name=""/>
              <p:cNvSpPr>
                <a:spLocks/>
              </p:cNvSpPr>
              <p:nvPr/>
            </p:nvSpPr>
            <p:spPr bwMode="auto">
              <a:xfrm>
                <a:off x="6595110" y="4042410"/>
                <a:ext cx="9525" cy="5715"/>
              </a:xfrm>
              <a:custGeom>
                <a:avLst/>
                <a:gdLst>
                  <a:gd name="T0" fmla="*/ 8 w 14"/>
                  <a:gd name="T1" fmla="*/ 8 h 8"/>
                  <a:gd name="T2" fmla="*/ 8 w 14"/>
                  <a:gd name="T3" fmla="*/ 8 h 8"/>
                  <a:gd name="T4" fmla="*/ 12 w 14"/>
                  <a:gd name="T5" fmla="*/ 6 h 8"/>
                  <a:gd name="T6" fmla="*/ 14 w 14"/>
                  <a:gd name="T7" fmla="*/ 2 h 8"/>
                  <a:gd name="T8" fmla="*/ 12 w 14"/>
                  <a:gd name="T9" fmla="*/ 2 h 8"/>
                  <a:gd name="T10" fmla="*/ 12 w 14"/>
                  <a:gd name="T11" fmla="*/ 2 h 8"/>
                  <a:gd name="T12" fmla="*/ 6 w 14"/>
                  <a:gd name="T13" fmla="*/ 0 h 8"/>
                  <a:gd name="T14" fmla="*/ 6 w 14"/>
                  <a:gd name="T15" fmla="*/ 0 h 8"/>
                  <a:gd name="T16" fmla="*/ 0 w 14"/>
                  <a:gd name="T17" fmla="*/ 4 h 8"/>
                  <a:gd name="T18" fmla="*/ 4 w 14"/>
                  <a:gd name="T19" fmla="*/ 4 h 8"/>
                  <a:gd name="T20" fmla="*/ 4 w 14"/>
                  <a:gd name="T21" fmla="*/ 4 h 8"/>
                  <a:gd name="T22" fmla="*/ 6 w 14"/>
                  <a:gd name="T23" fmla="*/ 6 h 8"/>
                  <a:gd name="T24" fmla="*/ 8 w 14"/>
                  <a:gd name="T25" fmla="*/ 8 h 8"/>
                  <a:gd name="T26" fmla="*/ 8 w 14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8">
                    <a:moveTo>
                      <a:pt x="8" y="8"/>
                    </a:moveTo>
                    <a:lnTo>
                      <a:pt x="8" y="8"/>
                    </a:lnTo>
                    <a:lnTo>
                      <a:pt x="12" y="6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23" name=""/>
              <p:cNvSpPr>
                <a:spLocks/>
              </p:cNvSpPr>
              <p:nvPr/>
            </p:nvSpPr>
            <p:spPr bwMode="auto">
              <a:xfrm>
                <a:off x="6562725" y="4047490"/>
                <a:ext cx="23495" cy="9525"/>
              </a:xfrm>
              <a:custGeom>
                <a:avLst/>
                <a:gdLst>
                  <a:gd name="T0" fmla="*/ 4 w 34"/>
                  <a:gd name="T1" fmla="*/ 8 h 14"/>
                  <a:gd name="T2" fmla="*/ 4 w 34"/>
                  <a:gd name="T3" fmla="*/ 8 h 14"/>
                  <a:gd name="T4" fmla="*/ 4 w 34"/>
                  <a:gd name="T5" fmla="*/ 8 h 14"/>
                  <a:gd name="T6" fmla="*/ 4 w 34"/>
                  <a:gd name="T7" fmla="*/ 8 h 14"/>
                  <a:gd name="T8" fmla="*/ 6 w 34"/>
                  <a:gd name="T9" fmla="*/ 12 h 14"/>
                  <a:gd name="T10" fmla="*/ 8 w 34"/>
                  <a:gd name="T11" fmla="*/ 12 h 14"/>
                  <a:gd name="T12" fmla="*/ 8 w 34"/>
                  <a:gd name="T13" fmla="*/ 12 h 14"/>
                  <a:gd name="T14" fmla="*/ 8 w 34"/>
                  <a:gd name="T15" fmla="*/ 12 h 14"/>
                  <a:gd name="T16" fmla="*/ 8 w 34"/>
                  <a:gd name="T17" fmla="*/ 12 h 14"/>
                  <a:gd name="T18" fmla="*/ 12 w 34"/>
                  <a:gd name="T19" fmla="*/ 12 h 14"/>
                  <a:gd name="T20" fmla="*/ 12 w 34"/>
                  <a:gd name="T21" fmla="*/ 12 h 14"/>
                  <a:gd name="T22" fmla="*/ 14 w 34"/>
                  <a:gd name="T23" fmla="*/ 12 h 14"/>
                  <a:gd name="T24" fmla="*/ 14 w 34"/>
                  <a:gd name="T25" fmla="*/ 12 h 14"/>
                  <a:gd name="T26" fmla="*/ 20 w 34"/>
                  <a:gd name="T27" fmla="*/ 14 h 14"/>
                  <a:gd name="T28" fmla="*/ 20 w 34"/>
                  <a:gd name="T29" fmla="*/ 14 h 14"/>
                  <a:gd name="T30" fmla="*/ 26 w 34"/>
                  <a:gd name="T31" fmla="*/ 14 h 14"/>
                  <a:gd name="T32" fmla="*/ 26 w 34"/>
                  <a:gd name="T33" fmla="*/ 14 h 14"/>
                  <a:gd name="T34" fmla="*/ 26 w 34"/>
                  <a:gd name="T35" fmla="*/ 14 h 14"/>
                  <a:gd name="T36" fmla="*/ 26 w 34"/>
                  <a:gd name="T37" fmla="*/ 14 h 14"/>
                  <a:gd name="T38" fmla="*/ 26 w 34"/>
                  <a:gd name="T39" fmla="*/ 14 h 14"/>
                  <a:gd name="T40" fmla="*/ 32 w 34"/>
                  <a:gd name="T41" fmla="*/ 12 h 14"/>
                  <a:gd name="T42" fmla="*/ 32 w 34"/>
                  <a:gd name="T43" fmla="*/ 12 h 14"/>
                  <a:gd name="T44" fmla="*/ 32 w 34"/>
                  <a:gd name="T45" fmla="*/ 12 h 14"/>
                  <a:gd name="T46" fmla="*/ 34 w 34"/>
                  <a:gd name="T47" fmla="*/ 12 h 14"/>
                  <a:gd name="T48" fmla="*/ 34 w 34"/>
                  <a:gd name="T49" fmla="*/ 12 h 14"/>
                  <a:gd name="T50" fmla="*/ 34 w 34"/>
                  <a:gd name="T51" fmla="*/ 12 h 14"/>
                  <a:gd name="T52" fmla="*/ 34 w 34"/>
                  <a:gd name="T53" fmla="*/ 6 h 14"/>
                  <a:gd name="T54" fmla="*/ 34 w 34"/>
                  <a:gd name="T55" fmla="*/ 6 h 14"/>
                  <a:gd name="T56" fmla="*/ 34 w 34"/>
                  <a:gd name="T57" fmla="*/ 4 h 14"/>
                  <a:gd name="T58" fmla="*/ 28 w 34"/>
                  <a:gd name="T59" fmla="*/ 2 h 14"/>
                  <a:gd name="T60" fmla="*/ 24 w 34"/>
                  <a:gd name="T61" fmla="*/ 2 h 14"/>
                  <a:gd name="T62" fmla="*/ 20 w 34"/>
                  <a:gd name="T63" fmla="*/ 2 h 14"/>
                  <a:gd name="T64" fmla="*/ 20 w 34"/>
                  <a:gd name="T65" fmla="*/ 2 h 14"/>
                  <a:gd name="T66" fmla="*/ 16 w 34"/>
                  <a:gd name="T67" fmla="*/ 0 h 14"/>
                  <a:gd name="T68" fmla="*/ 14 w 34"/>
                  <a:gd name="T69" fmla="*/ 0 h 14"/>
                  <a:gd name="T70" fmla="*/ 14 w 34"/>
                  <a:gd name="T71" fmla="*/ 0 h 14"/>
                  <a:gd name="T72" fmla="*/ 12 w 34"/>
                  <a:gd name="T73" fmla="*/ 0 h 14"/>
                  <a:gd name="T74" fmla="*/ 4 w 34"/>
                  <a:gd name="T75" fmla="*/ 0 h 14"/>
                  <a:gd name="T76" fmla="*/ 0 w 34"/>
                  <a:gd name="T77" fmla="*/ 2 h 14"/>
                  <a:gd name="T78" fmla="*/ 0 w 34"/>
                  <a:gd name="T79" fmla="*/ 6 h 14"/>
                  <a:gd name="T80" fmla="*/ 6 w 34"/>
                  <a:gd name="T81" fmla="*/ 6 h 14"/>
                  <a:gd name="T82" fmla="*/ 6 w 34"/>
                  <a:gd name="T83" fmla="*/ 6 h 14"/>
                  <a:gd name="T84" fmla="*/ 4 w 34"/>
                  <a:gd name="T85" fmla="*/ 8 h 14"/>
                  <a:gd name="T86" fmla="*/ 4 w 34"/>
                  <a:gd name="T8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4" h="14">
                    <a:moveTo>
                      <a:pt x="4" y="8"/>
                    </a:move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4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24" name=""/>
              <p:cNvSpPr>
                <a:spLocks/>
              </p:cNvSpPr>
              <p:nvPr/>
            </p:nvSpPr>
            <p:spPr bwMode="auto">
              <a:xfrm>
                <a:off x="6547485" y="4056380"/>
                <a:ext cx="6985" cy="6985"/>
              </a:xfrm>
              <a:custGeom>
                <a:avLst/>
                <a:gdLst>
                  <a:gd name="T0" fmla="*/ 8 w 10"/>
                  <a:gd name="T1" fmla="*/ 10 h 10"/>
                  <a:gd name="T2" fmla="*/ 8 w 10"/>
                  <a:gd name="T3" fmla="*/ 8 h 10"/>
                  <a:gd name="T4" fmla="*/ 8 w 10"/>
                  <a:gd name="T5" fmla="*/ 8 h 10"/>
                  <a:gd name="T6" fmla="*/ 10 w 10"/>
                  <a:gd name="T7" fmla="*/ 6 h 10"/>
                  <a:gd name="T8" fmla="*/ 10 w 10"/>
                  <a:gd name="T9" fmla="*/ 6 h 10"/>
                  <a:gd name="T10" fmla="*/ 10 w 10"/>
                  <a:gd name="T11" fmla="*/ 6 h 10"/>
                  <a:gd name="T12" fmla="*/ 10 w 10"/>
                  <a:gd name="T13" fmla="*/ 6 h 10"/>
                  <a:gd name="T14" fmla="*/ 6 w 10"/>
                  <a:gd name="T15" fmla="*/ 2 h 10"/>
                  <a:gd name="T16" fmla="*/ 6 w 10"/>
                  <a:gd name="T17" fmla="*/ 2 h 10"/>
                  <a:gd name="T18" fmla="*/ 6 w 10"/>
                  <a:gd name="T19" fmla="*/ 2 h 10"/>
                  <a:gd name="T20" fmla="*/ 6 w 10"/>
                  <a:gd name="T21" fmla="*/ 2 h 10"/>
                  <a:gd name="T22" fmla="*/ 4 w 10"/>
                  <a:gd name="T23" fmla="*/ 0 h 10"/>
                  <a:gd name="T24" fmla="*/ 4 w 10"/>
                  <a:gd name="T25" fmla="*/ 0 h 10"/>
                  <a:gd name="T26" fmla="*/ 2 w 10"/>
                  <a:gd name="T27" fmla="*/ 2 h 10"/>
                  <a:gd name="T28" fmla="*/ 0 w 10"/>
                  <a:gd name="T29" fmla="*/ 4 h 10"/>
                  <a:gd name="T30" fmla="*/ 0 w 10"/>
                  <a:gd name="T31" fmla="*/ 4 h 10"/>
                  <a:gd name="T32" fmla="*/ 0 w 10"/>
                  <a:gd name="T33" fmla="*/ 8 h 10"/>
                  <a:gd name="T34" fmla="*/ 0 w 10"/>
                  <a:gd name="T35" fmla="*/ 8 h 10"/>
                  <a:gd name="T36" fmla="*/ 4 w 10"/>
                  <a:gd name="T37" fmla="*/ 8 h 10"/>
                  <a:gd name="T38" fmla="*/ 8 w 10"/>
                  <a:gd name="T3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10">
                    <a:moveTo>
                      <a:pt x="8" y="10"/>
                    </a:move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25" name=""/>
              <p:cNvSpPr>
                <a:spLocks/>
              </p:cNvSpPr>
              <p:nvPr/>
            </p:nvSpPr>
            <p:spPr bwMode="auto">
              <a:xfrm>
                <a:off x="6541770" y="4063365"/>
                <a:ext cx="36195" cy="12700"/>
              </a:xfrm>
              <a:custGeom>
                <a:avLst/>
                <a:gdLst>
                  <a:gd name="T0" fmla="*/ 6 w 52"/>
                  <a:gd name="T1" fmla="*/ 12 h 18"/>
                  <a:gd name="T2" fmla="*/ 6 w 52"/>
                  <a:gd name="T3" fmla="*/ 12 h 18"/>
                  <a:gd name="T4" fmla="*/ 8 w 52"/>
                  <a:gd name="T5" fmla="*/ 14 h 18"/>
                  <a:gd name="T6" fmla="*/ 10 w 52"/>
                  <a:gd name="T7" fmla="*/ 12 h 18"/>
                  <a:gd name="T8" fmla="*/ 18 w 52"/>
                  <a:gd name="T9" fmla="*/ 14 h 18"/>
                  <a:gd name="T10" fmla="*/ 18 w 52"/>
                  <a:gd name="T11" fmla="*/ 18 h 18"/>
                  <a:gd name="T12" fmla="*/ 18 w 52"/>
                  <a:gd name="T13" fmla="*/ 18 h 18"/>
                  <a:gd name="T14" fmla="*/ 22 w 52"/>
                  <a:gd name="T15" fmla="*/ 18 h 18"/>
                  <a:gd name="T16" fmla="*/ 26 w 52"/>
                  <a:gd name="T17" fmla="*/ 18 h 18"/>
                  <a:gd name="T18" fmla="*/ 34 w 52"/>
                  <a:gd name="T19" fmla="*/ 18 h 18"/>
                  <a:gd name="T20" fmla="*/ 38 w 52"/>
                  <a:gd name="T21" fmla="*/ 16 h 18"/>
                  <a:gd name="T22" fmla="*/ 44 w 52"/>
                  <a:gd name="T23" fmla="*/ 14 h 18"/>
                  <a:gd name="T24" fmla="*/ 44 w 52"/>
                  <a:gd name="T25" fmla="*/ 14 h 18"/>
                  <a:gd name="T26" fmla="*/ 48 w 52"/>
                  <a:gd name="T27" fmla="*/ 10 h 18"/>
                  <a:gd name="T28" fmla="*/ 50 w 52"/>
                  <a:gd name="T29" fmla="*/ 6 h 18"/>
                  <a:gd name="T30" fmla="*/ 52 w 52"/>
                  <a:gd name="T31" fmla="*/ 2 h 18"/>
                  <a:gd name="T32" fmla="*/ 50 w 52"/>
                  <a:gd name="T33" fmla="*/ 0 h 18"/>
                  <a:gd name="T34" fmla="*/ 46 w 52"/>
                  <a:gd name="T35" fmla="*/ 0 h 18"/>
                  <a:gd name="T36" fmla="*/ 42 w 52"/>
                  <a:gd name="T37" fmla="*/ 2 h 18"/>
                  <a:gd name="T38" fmla="*/ 40 w 52"/>
                  <a:gd name="T39" fmla="*/ 0 h 18"/>
                  <a:gd name="T40" fmla="*/ 38 w 52"/>
                  <a:gd name="T41" fmla="*/ 0 h 18"/>
                  <a:gd name="T42" fmla="*/ 32 w 52"/>
                  <a:gd name="T43" fmla="*/ 2 h 18"/>
                  <a:gd name="T44" fmla="*/ 30 w 52"/>
                  <a:gd name="T45" fmla="*/ 2 h 18"/>
                  <a:gd name="T46" fmla="*/ 30 w 52"/>
                  <a:gd name="T47" fmla="*/ 6 h 18"/>
                  <a:gd name="T48" fmla="*/ 26 w 52"/>
                  <a:gd name="T49" fmla="*/ 4 h 18"/>
                  <a:gd name="T50" fmla="*/ 24 w 52"/>
                  <a:gd name="T51" fmla="*/ 4 h 18"/>
                  <a:gd name="T52" fmla="*/ 20 w 52"/>
                  <a:gd name="T53" fmla="*/ 4 h 18"/>
                  <a:gd name="T54" fmla="*/ 18 w 52"/>
                  <a:gd name="T55" fmla="*/ 8 h 18"/>
                  <a:gd name="T56" fmla="*/ 18 w 52"/>
                  <a:gd name="T57" fmla="*/ 8 h 18"/>
                  <a:gd name="T58" fmla="*/ 18 w 52"/>
                  <a:gd name="T59" fmla="*/ 10 h 18"/>
                  <a:gd name="T60" fmla="*/ 18 w 52"/>
                  <a:gd name="T61" fmla="*/ 10 h 18"/>
                  <a:gd name="T62" fmla="*/ 14 w 52"/>
                  <a:gd name="T63" fmla="*/ 6 h 18"/>
                  <a:gd name="T64" fmla="*/ 14 w 52"/>
                  <a:gd name="T65" fmla="*/ 6 h 18"/>
                  <a:gd name="T66" fmla="*/ 10 w 52"/>
                  <a:gd name="T67" fmla="*/ 0 h 18"/>
                  <a:gd name="T68" fmla="*/ 10 w 52"/>
                  <a:gd name="T69" fmla="*/ 0 h 18"/>
                  <a:gd name="T70" fmla="*/ 4 w 52"/>
                  <a:gd name="T71" fmla="*/ 4 h 18"/>
                  <a:gd name="T72" fmla="*/ 2 w 52"/>
                  <a:gd name="T73" fmla="*/ 6 h 18"/>
                  <a:gd name="T74" fmla="*/ 0 w 52"/>
                  <a:gd name="T75" fmla="*/ 6 h 18"/>
                  <a:gd name="T76" fmla="*/ 2 w 52"/>
                  <a:gd name="T77" fmla="*/ 8 h 18"/>
                  <a:gd name="T78" fmla="*/ 4 w 52"/>
                  <a:gd name="T7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2" h="18">
                    <a:moveTo>
                      <a:pt x="4" y="10"/>
                    </a:move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6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8" y="10"/>
                    </a:lnTo>
                    <a:lnTo>
                      <a:pt x="48" y="10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52" y="2"/>
                    </a:lnTo>
                    <a:lnTo>
                      <a:pt x="50" y="2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26" name=""/>
              <p:cNvSpPr>
                <a:spLocks/>
              </p:cNvSpPr>
              <p:nvPr/>
            </p:nvSpPr>
            <p:spPr bwMode="auto">
              <a:xfrm>
                <a:off x="6570980" y="4070350"/>
                <a:ext cx="18415" cy="8255"/>
              </a:xfrm>
              <a:custGeom>
                <a:avLst/>
                <a:gdLst>
                  <a:gd name="T0" fmla="*/ 4 w 26"/>
                  <a:gd name="T1" fmla="*/ 6 h 12"/>
                  <a:gd name="T2" fmla="*/ 2 w 26"/>
                  <a:gd name="T3" fmla="*/ 6 h 12"/>
                  <a:gd name="T4" fmla="*/ 2 w 26"/>
                  <a:gd name="T5" fmla="*/ 6 h 12"/>
                  <a:gd name="T6" fmla="*/ 0 w 26"/>
                  <a:gd name="T7" fmla="*/ 6 h 12"/>
                  <a:gd name="T8" fmla="*/ 0 w 26"/>
                  <a:gd name="T9" fmla="*/ 6 h 12"/>
                  <a:gd name="T10" fmla="*/ 2 w 26"/>
                  <a:gd name="T11" fmla="*/ 8 h 12"/>
                  <a:gd name="T12" fmla="*/ 2 w 26"/>
                  <a:gd name="T13" fmla="*/ 8 h 12"/>
                  <a:gd name="T14" fmla="*/ 6 w 26"/>
                  <a:gd name="T15" fmla="*/ 10 h 12"/>
                  <a:gd name="T16" fmla="*/ 6 w 26"/>
                  <a:gd name="T17" fmla="*/ 10 h 12"/>
                  <a:gd name="T18" fmla="*/ 8 w 26"/>
                  <a:gd name="T19" fmla="*/ 10 h 12"/>
                  <a:gd name="T20" fmla="*/ 10 w 26"/>
                  <a:gd name="T21" fmla="*/ 12 h 12"/>
                  <a:gd name="T22" fmla="*/ 10 w 26"/>
                  <a:gd name="T23" fmla="*/ 12 h 12"/>
                  <a:gd name="T24" fmla="*/ 12 w 26"/>
                  <a:gd name="T25" fmla="*/ 12 h 12"/>
                  <a:gd name="T26" fmla="*/ 14 w 26"/>
                  <a:gd name="T27" fmla="*/ 12 h 12"/>
                  <a:gd name="T28" fmla="*/ 16 w 26"/>
                  <a:gd name="T29" fmla="*/ 12 h 12"/>
                  <a:gd name="T30" fmla="*/ 18 w 26"/>
                  <a:gd name="T31" fmla="*/ 12 h 12"/>
                  <a:gd name="T32" fmla="*/ 20 w 26"/>
                  <a:gd name="T33" fmla="*/ 12 h 12"/>
                  <a:gd name="T34" fmla="*/ 22 w 26"/>
                  <a:gd name="T35" fmla="*/ 10 h 12"/>
                  <a:gd name="T36" fmla="*/ 24 w 26"/>
                  <a:gd name="T37" fmla="*/ 8 h 12"/>
                  <a:gd name="T38" fmla="*/ 26 w 26"/>
                  <a:gd name="T39" fmla="*/ 6 h 12"/>
                  <a:gd name="T40" fmla="*/ 26 w 26"/>
                  <a:gd name="T41" fmla="*/ 4 h 12"/>
                  <a:gd name="T42" fmla="*/ 26 w 26"/>
                  <a:gd name="T43" fmla="*/ 4 h 12"/>
                  <a:gd name="T44" fmla="*/ 26 w 26"/>
                  <a:gd name="T45" fmla="*/ 2 h 12"/>
                  <a:gd name="T46" fmla="*/ 24 w 26"/>
                  <a:gd name="T47" fmla="*/ 2 h 12"/>
                  <a:gd name="T48" fmla="*/ 24 w 26"/>
                  <a:gd name="T49" fmla="*/ 2 h 12"/>
                  <a:gd name="T50" fmla="*/ 22 w 26"/>
                  <a:gd name="T51" fmla="*/ 2 h 12"/>
                  <a:gd name="T52" fmla="*/ 10 w 26"/>
                  <a:gd name="T53" fmla="*/ 2 h 12"/>
                  <a:gd name="T54" fmla="*/ 10 w 26"/>
                  <a:gd name="T55" fmla="*/ 2 h 12"/>
                  <a:gd name="T56" fmla="*/ 10 w 26"/>
                  <a:gd name="T57" fmla="*/ 2 h 12"/>
                  <a:gd name="T58" fmla="*/ 8 w 26"/>
                  <a:gd name="T59" fmla="*/ 2 h 12"/>
                  <a:gd name="T60" fmla="*/ 6 w 26"/>
                  <a:gd name="T61" fmla="*/ 0 h 12"/>
                  <a:gd name="T62" fmla="*/ 4 w 26"/>
                  <a:gd name="T63" fmla="*/ 2 h 12"/>
                  <a:gd name="T64" fmla="*/ 2 w 26"/>
                  <a:gd name="T65" fmla="*/ 4 h 12"/>
                  <a:gd name="T66" fmla="*/ 4 w 26"/>
                  <a:gd name="T67" fmla="*/ 4 h 12"/>
                  <a:gd name="T68" fmla="*/ 4 w 26"/>
                  <a:gd name="T69" fmla="*/ 6 h 12"/>
                  <a:gd name="T70" fmla="*/ 4 w 26"/>
                  <a:gd name="T7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2">
                    <a:moveTo>
                      <a:pt x="4" y="6"/>
                    </a:moveTo>
                    <a:lnTo>
                      <a:pt x="4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27" name=""/>
              <p:cNvSpPr>
                <a:spLocks noEditPoints="1"/>
              </p:cNvSpPr>
              <p:nvPr/>
            </p:nvSpPr>
            <p:spPr bwMode="auto">
              <a:xfrm>
                <a:off x="6523355" y="4079875"/>
                <a:ext cx="36195" cy="20955"/>
              </a:xfrm>
              <a:custGeom>
                <a:avLst/>
                <a:gdLst>
                  <a:gd name="T0" fmla="*/ 20 w 52"/>
                  <a:gd name="T1" fmla="*/ 6 h 30"/>
                  <a:gd name="T2" fmla="*/ 18 w 52"/>
                  <a:gd name="T3" fmla="*/ 10 h 30"/>
                  <a:gd name="T4" fmla="*/ 22 w 52"/>
                  <a:gd name="T5" fmla="*/ 10 h 30"/>
                  <a:gd name="T6" fmla="*/ 24 w 52"/>
                  <a:gd name="T7" fmla="*/ 12 h 30"/>
                  <a:gd name="T8" fmla="*/ 20 w 52"/>
                  <a:gd name="T9" fmla="*/ 12 h 30"/>
                  <a:gd name="T10" fmla="*/ 18 w 52"/>
                  <a:gd name="T11" fmla="*/ 12 h 30"/>
                  <a:gd name="T12" fmla="*/ 16 w 52"/>
                  <a:gd name="T13" fmla="*/ 14 h 30"/>
                  <a:gd name="T14" fmla="*/ 14 w 52"/>
                  <a:gd name="T15" fmla="*/ 14 h 30"/>
                  <a:gd name="T16" fmla="*/ 12 w 52"/>
                  <a:gd name="T17" fmla="*/ 14 h 30"/>
                  <a:gd name="T18" fmla="*/ 12 w 52"/>
                  <a:gd name="T19" fmla="*/ 12 h 30"/>
                  <a:gd name="T20" fmla="*/ 10 w 52"/>
                  <a:gd name="T21" fmla="*/ 10 h 30"/>
                  <a:gd name="T22" fmla="*/ 4 w 52"/>
                  <a:gd name="T23" fmla="*/ 12 h 30"/>
                  <a:gd name="T24" fmla="*/ 2 w 52"/>
                  <a:gd name="T25" fmla="*/ 12 h 30"/>
                  <a:gd name="T26" fmla="*/ 0 w 52"/>
                  <a:gd name="T27" fmla="*/ 16 h 30"/>
                  <a:gd name="T28" fmla="*/ 2 w 52"/>
                  <a:gd name="T29" fmla="*/ 18 h 30"/>
                  <a:gd name="T30" fmla="*/ 2 w 52"/>
                  <a:gd name="T31" fmla="*/ 20 h 30"/>
                  <a:gd name="T32" fmla="*/ 4 w 52"/>
                  <a:gd name="T33" fmla="*/ 20 h 30"/>
                  <a:gd name="T34" fmla="*/ 6 w 52"/>
                  <a:gd name="T35" fmla="*/ 20 h 30"/>
                  <a:gd name="T36" fmla="*/ 10 w 52"/>
                  <a:gd name="T37" fmla="*/ 20 h 30"/>
                  <a:gd name="T38" fmla="*/ 10 w 52"/>
                  <a:gd name="T39" fmla="*/ 22 h 30"/>
                  <a:gd name="T40" fmla="*/ 10 w 52"/>
                  <a:gd name="T41" fmla="*/ 24 h 30"/>
                  <a:gd name="T42" fmla="*/ 14 w 52"/>
                  <a:gd name="T43" fmla="*/ 24 h 30"/>
                  <a:gd name="T44" fmla="*/ 12 w 52"/>
                  <a:gd name="T45" fmla="*/ 28 h 30"/>
                  <a:gd name="T46" fmla="*/ 12 w 52"/>
                  <a:gd name="T47" fmla="*/ 30 h 30"/>
                  <a:gd name="T48" fmla="*/ 16 w 52"/>
                  <a:gd name="T49" fmla="*/ 28 h 30"/>
                  <a:gd name="T50" fmla="*/ 20 w 52"/>
                  <a:gd name="T51" fmla="*/ 28 h 30"/>
                  <a:gd name="T52" fmla="*/ 22 w 52"/>
                  <a:gd name="T53" fmla="*/ 28 h 30"/>
                  <a:gd name="T54" fmla="*/ 24 w 52"/>
                  <a:gd name="T55" fmla="*/ 26 h 30"/>
                  <a:gd name="T56" fmla="*/ 22 w 52"/>
                  <a:gd name="T57" fmla="*/ 24 h 30"/>
                  <a:gd name="T58" fmla="*/ 24 w 52"/>
                  <a:gd name="T59" fmla="*/ 22 h 30"/>
                  <a:gd name="T60" fmla="*/ 24 w 52"/>
                  <a:gd name="T61" fmla="*/ 24 h 30"/>
                  <a:gd name="T62" fmla="*/ 26 w 52"/>
                  <a:gd name="T63" fmla="*/ 26 h 30"/>
                  <a:gd name="T64" fmla="*/ 30 w 52"/>
                  <a:gd name="T65" fmla="*/ 26 h 30"/>
                  <a:gd name="T66" fmla="*/ 32 w 52"/>
                  <a:gd name="T67" fmla="*/ 26 h 30"/>
                  <a:gd name="T68" fmla="*/ 34 w 52"/>
                  <a:gd name="T69" fmla="*/ 24 h 30"/>
                  <a:gd name="T70" fmla="*/ 38 w 52"/>
                  <a:gd name="T71" fmla="*/ 24 h 30"/>
                  <a:gd name="T72" fmla="*/ 40 w 52"/>
                  <a:gd name="T73" fmla="*/ 20 h 30"/>
                  <a:gd name="T74" fmla="*/ 44 w 52"/>
                  <a:gd name="T75" fmla="*/ 20 h 30"/>
                  <a:gd name="T76" fmla="*/ 46 w 52"/>
                  <a:gd name="T77" fmla="*/ 18 h 30"/>
                  <a:gd name="T78" fmla="*/ 48 w 52"/>
                  <a:gd name="T79" fmla="*/ 14 h 30"/>
                  <a:gd name="T80" fmla="*/ 48 w 52"/>
                  <a:gd name="T81" fmla="*/ 12 h 30"/>
                  <a:gd name="T82" fmla="*/ 44 w 52"/>
                  <a:gd name="T83" fmla="*/ 14 h 30"/>
                  <a:gd name="T84" fmla="*/ 44 w 52"/>
                  <a:gd name="T85" fmla="*/ 14 h 30"/>
                  <a:gd name="T86" fmla="*/ 42 w 52"/>
                  <a:gd name="T87" fmla="*/ 14 h 30"/>
                  <a:gd name="T88" fmla="*/ 40 w 52"/>
                  <a:gd name="T89" fmla="*/ 12 h 30"/>
                  <a:gd name="T90" fmla="*/ 44 w 52"/>
                  <a:gd name="T91" fmla="*/ 10 h 30"/>
                  <a:gd name="T92" fmla="*/ 48 w 52"/>
                  <a:gd name="T93" fmla="*/ 8 h 30"/>
                  <a:gd name="T94" fmla="*/ 50 w 52"/>
                  <a:gd name="T95" fmla="*/ 10 h 30"/>
                  <a:gd name="T96" fmla="*/ 52 w 52"/>
                  <a:gd name="T97" fmla="*/ 8 h 30"/>
                  <a:gd name="T98" fmla="*/ 52 w 52"/>
                  <a:gd name="T99" fmla="*/ 4 h 30"/>
                  <a:gd name="T100" fmla="*/ 52 w 52"/>
                  <a:gd name="T101" fmla="*/ 0 h 30"/>
                  <a:gd name="T102" fmla="*/ 44 w 52"/>
                  <a:gd name="T103" fmla="*/ 0 h 30"/>
                  <a:gd name="T104" fmla="*/ 40 w 52"/>
                  <a:gd name="T105" fmla="*/ 0 h 30"/>
                  <a:gd name="T106" fmla="*/ 38 w 52"/>
                  <a:gd name="T107" fmla="*/ 4 h 30"/>
                  <a:gd name="T108" fmla="*/ 36 w 52"/>
                  <a:gd name="T109" fmla="*/ 4 h 30"/>
                  <a:gd name="T110" fmla="*/ 34 w 52"/>
                  <a:gd name="T111" fmla="*/ 2 h 30"/>
                  <a:gd name="T112" fmla="*/ 34 w 52"/>
                  <a:gd name="T113" fmla="*/ 0 h 30"/>
                  <a:gd name="T114" fmla="*/ 26 w 52"/>
                  <a:gd name="T115" fmla="*/ 4 h 30"/>
                  <a:gd name="T116" fmla="*/ 24 w 52"/>
                  <a:gd name="T117" fmla="*/ 4 h 30"/>
                  <a:gd name="T118" fmla="*/ 12 w 52"/>
                  <a:gd name="T119" fmla="*/ 28 h 30"/>
                  <a:gd name="T120" fmla="*/ 12 w 52"/>
                  <a:gd name="T121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" h="30">
                    <a:moveTo>
                      <a:pt x="22" y="6"/>
                    </a:move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20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4" y="18"/>
                    </a:lnTo>
                    <a:lnTo>
                      <a:pt x="44" y="18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50" y="12"/>
                    </a:lnTo>
                    <a:lnTo>
                      <a:pt x="50" y="12"/>
                    </a:lnTo>
                    <a:lnTo>
                      <a:pt x="48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8" y="10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48" y="10"/>
                    </a:lnTo>
                    <a:lnTo>
                      <a:pt x="50" y="10"/>
                    </a:lnTo>
                    <a:lnTo>
                      <a:pt x="50" y="10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22" y="6"/>
                    </a:lnTo>
                    <a:close/>
                    <a:moveTo>
                      <a:pt x="12" y="28"/>
                    </a:moveTo>
                    <a:lnTo>
                      <a:pt x="12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28" name=""/>
              <p:cNvSpPr>
                <a:spLocks noEditPoints="1"/>
              </p:cNvSpPr>
              <p:nvPr/>
            </p:nvSpPr>
            <p:spPr bwMode="auto">
              <a:xfrm>
                <a:off x="6397625" y="4077335"/>
                <a:ext cx="125730" cy="43180"/>
              </a:xfrm>
              <a:custGeom>
                <a:avLst/>
                <a:gdLst>
                  <a:gd name="T0" fmla="*/ 10 w 180"/>
                  <a:gd name="T1" fmla="*/ 30 h 62"/>
                  <a:gd name="T2" fmla="*/ 10 w 180"/>
                  <a:gd name="T3" fmla="*/ 36 h 62"/>
                  <a:gd name="T4" fmla="*/ 28 w 180"/>
                  <a:gd name="T5" fmla="*/ 34 h 62"/>
                  <a:gd name="T6" fmla="*/ 52 w 180"/>
                  <a:gd name="T7" fmla="*/ 24 h 62"/>
                  <a:gd name="T8" fmla="*/ 60 w 180"/>
                  <a:gd name="T9" fmla="*/ 22 h 62"/>
                  <a:gd name="T10" fmla="*/ 50 w 180"/>
                  <a:gd name="T11" fmla="*/ 26 h 62"/>
                  <a:gd name="T12" fmla="*/ 52 w 180"/>
                  <a:gd name="T13" fmla="*/ 30 h 62"/>
                  <a:gd name="T14" fmla="*/ 46 w 180"/>
                  <a:gd name="T15" fmla="*/ 34 h 62"/>
                  <a:gd name="T16" fmla="*/ 48 w 180"/>
                  <a:gd name="T17" fmla="*/ 40 h 62"/>
                  <a:gd name="T18" fmla="*/ 68 w 180"/>
                  <a:gd name="T19" fmla="*/ 40 h 62"/>
                  <a:gd name="T20" fmla="*/ 78 w 180"/>
                  <a:gd name="T21" fmla="*/ 42 h 62"/>
                  <a:gd name="T22" fmla="*/ 78 w 180"/>
                  <a:gd name="T23" fmla="*/ 42 h 62"/>
                  <a:gd name="T24" fmla="*/ 62 w 180"/>
                  <a:gd name="T25" fmla="*/ 42 h 62"/>
                  <a:gd name="T26" fmla="*/ 40 w 180"/>
                  <a:gd name="T27" fmla="*/ 46 h 62"/>
                  <a:gd name="T28" fmla="*/ 50 w 180"/>
                  <a:gd name="T29" fmla="*/ 54 h 62"/>
                  <a:gd name="T30" fmla="*/ 60 w 180"/>
                  <a:gd name="T31" fmla="*/ 54 h 62"/>
                  <a:gd name="T32" fmla="*/ 58 w 180"/>
                  <a:gd name="T33" fmla="*/ 62 h 62"/>
                  <a:gd name="T34" fmla="*/ 76 w 180"/>
                  <a:gd name="T35" fmla="*/ 60 h 62"/>
                  <a:gd name="T36" fmla="*/ 94 w 180"/>
                  <a:gd name="T37" fmla="*/ 58 h 62"/>
                  <a:gd name="T38" fmla="*/ 102 w 180"/>
                  <a:gd name="T39" fmla="*/ 56 h 62"/>
                  <a:gd name="T40" fmla="*/ 112 w 180"/>
                  <a:gd name="T41" fmla="*/ 54 h 62"/>
                  <a:gd name="T42" fmla="*/ 122 w 180"/>
                  <a:gd name="T43" fmla="*/ 58 h 62"/>
                  <a:gd name="T44" fmla="*/ 130 w 180"/>
                  <a:gd name="T45" fmla="*/ 56 h 62"/>
                  <a:gd name="T46" fmla="*/ 140 w 180"/>
                  <a:gd name="T47" fmla="*/ 60 h 62"/>
                  <a:gd name="T48" fmla="*/ 150 w 180"/>
                  <a:gd name="T49" fmla="*/ 56 h 62"/>
                  <a:gd name="T50" fmla="*/ 150 w 180"/>
                  <a:gd name="T51" fmla="*/ 50 h 62"/>
                  <a:gd name="T52" fmla="*/ 156 w 180"/>
                  <a:gd name="T53" fmla="*/ 50 h 62"/>
                  <a:gd name="T54" fmla="*/ 160 w 180"/>
                  <a:gd name="T55" fmla="*/ 50 h 62"/>
                  <a:gd name="T56" fmla="*/ 162 w 180"/>
                  <a:gd name="T57" fmla="*/ 42 h 62"/>
                  <a:gd name="T58" fmla="*/ 154 w 180"/>
                  <a:gd name="T59" fmla="*/ 38 h 62"/>
                  <a:gd name="T60" fmla="*/ 152 w 180"/>
                  <a:gd name="T61" fmla="*/ 34 h 62"/>
                  <a:gd name="T62" fmla="*/ 158 w 180"/>
                  <a:gd name="T63" fmla="*/ 28 h 62"/>
                  <a:gd name="T64" fmla="*/ 166 w 180"/>
                  <a:gd name="T65" fmla="*/ 16 h 62"/>
                  <a:gd name="T66" fmla="*/ 178 w 180"/>
                  <a:gd name="T67" fmla="*/ 12 h 62"/>
                  <a:gd name="T68" fmla="*/ 168 w 180"/>
                  <a:gd name="T69" fmla="*/ 8 h 62"/>
                  <a:gd name="T70" fmla="*/ 160 w 180"/>
                  <a:gd name="T71" fmla="*/ 10 h 62"/>
                  <a:gd name="T72" fmla="*/ 160 w 180"/>
                  <a:gd name="T73" fmla="*/ 14 h 62"/>
                  <a:gd name="T74" fmla="*/ 156 w 180"/>
                  <a:gd name="T75" fmla="*/ 12 h 62"/>
                  <a:gd name="T76" fmla="*/ 150 w 180"/>
                  <a:gd name="T77" fmla="*/ 12 h 62"/>
                  <a:gd name="T78" fmla="*/ 146 w 180"/>
                  <a:gd name="T79" fmla="*/ 16 h 62"/>
                  <a:gd name="T80" fmla="*/ 136 w 180"/>
                  <a:gd name="T81" fmla="*/ 28 h 62"/>
                  <a:gd name="T82" fmla="*/ 134 w 180"/>
                  <a:gd name="T83" fmla="*/ 24 h 62"/>
                  <a:gd name="T84" fmla="*/ 130 w 180"/>
                  <a:gd name="T85" fmla="*/ 16 h 62"/>
                  <a:gd name="T86" fmla="*/ 126 w 180"/>
                  <a:gd name="T87" fmla="*/ 18 h 62"/>
                  <a:gd name="T88" fmla="*/ 114 w 180"/>
                  <a:gd name="T89" fmla="*/ 22 h 62"/>
                  <a:gd name="T90" fmla="*/ 116 w 180"/>
                  <a:gd name="T91" fmla="*/ 18 h 62"/>
                  <a:gd name="T92" fmla="*/ 102 w 180"/>
                  <a:gd name="T93" fmla="*/ 16 h 62"/>
                  <a:gd name="T94" fmla="*/ 100 w 180"/>
                  <a:gd name="T95" fmla="*/ 12 h 62"/>
                  <a:gd name="T96" fmla="*/ 98 w 180"/>
                  <a:gd name="T97" fmla="*/ 10 h 62"/>
                  <a:gd name="T98" fmla="*/ 94 w 180"/>
                  <a:gd name="T99" fmla="*/ 6 h 62"/>
                  <a:gd name="T100" fmla="*/ 76 w 180"/>
                  <a:gd name="T101" fmla="*/ 6 h 62"/>
                  <a:gd name="T102" fmla="*/ 66 w 180"/>
                  <a:gd name="T103" fmla="*/ 0 h 62"/>
                  <a:gd name="T104" fmla="*/ 46 w 180"/>
                  <a:gd name="T105" fmla="*/ 2 h 62"/>
                  <a:gd name="T106" fmla="*/ 34 w 180"/>
                  <a:gd name="T107" fmla="*/ 10 h 62"/>
                  <a:gd name="T108" fmla="*/ 20 w 180"/>
                  <a:gd name="T109" fmla="*/ 16 h 62"/>
                  <a:gd name="T110" fmla="*/ 10 w 180"/>
                  <a:gd name="T111" fmla="*/ 22 h 62"/>
                  <a:gd name="T112" fmla="*/ 54 w 180"/>
                  <a:gd name="T113" fmla="*/ 34 h 62"/>
                  <a:gd name="T114" fmla="*/ 144 w 180"/>
                  <a:gd name="T115" fmla="*/ 50 h 62"/>
                  <a:gd name="T116" fmla="*/ 144 w 180"/>
                  <a:gd name="T117" fmla="*/ 50 h 62"/>
                  <a:gd name="T118" fmla="*/ 66 w 180"/>
                  <a:gd name="T119" fmla="*/ 2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80" h="62">
                    <a:moveTo>
                      <a:pt x="0" y="28"/>
                    </a:moveTo>
                    <a:lnTo>
                      <a:pt x="0" y="28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20" y="32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42" y="26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0" y="22"/>
                    </a:lnTo>
                    <a:lnTo>
                      <a:pt x="60" y="22"/>
                    </a:lnTo>
                    <a:lnTo>
                      <a:pt x="60" y="22"/>
                    </a:lnTo>
                    <a:lnTo>
                      <a:pt x="60" y="22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48" y="28"/>
                    </a:lnTo>
                    <a:lnTo>
                      <a:pt x="48" y="28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54" y="30"/>
                    </a:lnTo>
                    <a:lnTo>
                      <a:pt x="54" y="30"/>
                    </a:lnTo>
                    <a:lnTo>
                      <a:pt x="52" y="32"/>
                    </a:lnTo>
                    <a:lnTo>
                      <a:pt x="52" y="32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48" y="32"/>
                    </a:lnTo>
                    <a:lnTo>
                      <a:pt x="48" y="32"/>
                    </a:lnTo>
                    <a:lnTo>
                      <a:pt x="48" y="32"/>
                    </a:lnTo>
                    <a:lnTo>
                      <a:pt x="48" y="32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4" y="36"/>
                    </a:lnTo>
                    <a:lnTo>
                      <a:pt x="44" y="36"/>
                    </a:lnTo>
                    <a:lnTo>
                      <a:pt x="48" y="40"/>
                    </a:lnTo>
                    <a:lnTo>
                      <a:pt x="52" y="42"/>
                    </a:lnTo>
                    <a:lnTo>
                      <a:pt x="52" y="42"/>
                    </a:lnTo>
                    <a:lnTo>
                      <a:pt x="52" y="42"/>
                    </a:lnTo>
                    <a:lnTo>
                      <a:pt x="54" y="42"/>
                    </a:lnTo>
                    <a:lnTo>
                      <a:pt x="54" y="42"/>
                    </a:lnTo>
                    <a:lnTo>
                      <a:pt x="56" y="42"/>
                    </a:lnTo>
                    <a:lnTo>
                      <a:pt x="56" y="42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66" y="38"/>
                    </a:lnTo>
                    <a:lnTo>
                      <a:pt x="66" y="38"/>
                    </a:lnTo>
                    <a:lnTo>
                      <a:pt x="68" y="40"/>
                    </a:lnTo>
                    <a:lnTo>
                      <a:pt x="68" y="40"/>
                    </a:lnTo>
                    <a:lnTo>
                      <a:pt x="68" y="40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80" y="40"/>
                    </a:lnTo>
                    <a:lnTo>
                      <a:pt x="80" y="40"/>
                    </a:lnTo>
                    <a:lnTo>
                      <a:pt x="80" y="40"/>
                    </a:lnTo>
                    <a:lnTo>
                      <a:pt x="80" y="40"/>
                    </a:lnTo>
                    <a:lnTo>
                      <a:pt x="82" y="42"/>
                    </a:lnTo>
                    <a:lnTo>
                      <a:pt x="82" y="42"/>
                    </a:lnTo>
                    <a:lnTo>
                      <a:pt x="82" y="42"/>
                    </a:lnTo>
                    <a:lnTo>
                      <a:pt x="82" y="42"/>
                    </a:lnTo>
                    <a:lnTo>
                      <a:pt x="80" y="42"/>
                    </a:lnTo>
                    <a:lnTo>
                      <a:pt x="80" y="42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70" y="42"/>
                    </a:lnTo>
                    <a:lnTo>
                      <a:pt x="70" y="42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50" y="44"/>
                    </a:lnTo>
                    <a:lnTo>
                      <a:pt x="50" y="44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4" y="44"/>
                    </a:lnTo>
                    <a:lnTo>
                      <a:pt x="44" y="44"/>
                    </a:lnTo>
                    <a:lnTo>
                      <a:pt x="42" y="44"/>
                    </a:lnTo>
                    <a:lnTo>
                      <a:pt x="42" y="44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48"/>
                    </a:lnTo>
                    <a:lnTo>
                      <a:pt x="38" y="50"/>
                    </a:lnTo>
                    <a:lnTo>
                      <a:pt x="38" y="50"/>
                    </a:lnTo>
                    <a:lnTo>
                      <a:pt x="40" y="52"/>
                    </a:lnTo>
                    <a:lnTo>
                      <a:pt x="40" y="52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50" y="54"/>
                    </a:lnTo>
                    <a:lnTo>
                      <a:pt x="50" y="54"/>
                    </a:lnTo>
                    <a:lnTo>
                      <a:pt x="50" y="54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56" y="52"/>
                    </a:lnTo>
                    <a:lnTo>
                      <a:pt x="56" y="52"/>
                    </a:lnTo>
                    <a:lnTo>
                      <a:pt x="58" y="52"/>
                    </a:lnTo>
                    <a:lnTo>
                      <a:pt x="58" y="52"/>
                    </a:lnTo>
                    <a:lnTo>
                      <a:pt x="60" y="52"/>
                    </a:lnTo>
                    <a:lnTo>
                      <a:pt x="60" y="52"/>
                    </a:lnTo>
                    <a:lnTo>
                      <a:pt x="60" y="54"/>
                    </a:lnTo>
                    <a:lnTo>
                      <a:pt x="60" y="54"/>
                    </a:lnTo>
                    <a:lnTo>
                      <a:pt x="60" y="54"/>
                    </a:lnTo>
                    <a:lnTo>
                      <a:pt x="60" y="54"/>
                    </a:lnTo>
                    <a:lnTo>
                      <a:pt x="58" y="56"/>
                    </a:lnTo>
                    <a:lnTo>
                      <a:pt x="58" y="56"/>
                    </a:lnTo>
                    <a:lnTo>
                      <a:pt x="56" y="58"/>
                    </a:lnTo>
                    <a:lnTo>
                      <a:pt x="56" y="58"/>
                    </a:lnTo>
                    <a:lnTo>
                      <a:pt x="56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0"/>
                    </a:lnTo>
                    <a:lnTo>
                      <a:pt x="56" y="62"/>
                    </a:lnTo>
                    <a:lnTo>
                      <a:pt x="58" y="62"/>
                    </a:lnTo>
                    <a:lnTo>
                      <a:pt x="58" y="62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0" y="62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70" y="62"/>
                    </a:lnTo>
                    <a:lnTo>
                      <a:pt x="70" y="62"/>
                    </a:lnTo>
                    <a:lnTo>
                      <a:pt x="74" y="62"/>
                    </a:lnTo>
                    <a:lnTo>
                      <a:pt x="74" y="62"/>
                    </a:lnTo>
                    <a:lnTo>
                      <a:pt x="76" y="60"/>
                    </a:lnTo>
                    <a:lnTo>
                      <a:pt x="76" y="60"/>
                    </a:lnTo>
                    <a:lnTo>
                      <a:pt x="80" y="60"/>
                    </a:lnTo>
                    <a:lnTo>
                      <a:pt x="80" y="60"/>
                    </a:lnTo>
                    <a:lnTo>
                      <a:pt x="80" y="60"/>
                    </a:lnTo>
                    <a:lnTo>
                      <a:pt x="80" y="60"/>
                    </a:lnTo>
                    <a:lnTo>
                      <a:pt x="86" y="60"/>
                    </a:lnTo>
                    <a:lnTo>
                      <a:pt x="86" y="60"/>
                    </a:lnTo>
                    <a:lnTo>
                      <a:pt x="90" y="58"/>
                    </a:lnTo>
                    <a:lnTo>
                      <a:pt x="90" y="58"/>
                    </a:lnTo>
                    <a:lnTo>
                      <a:pt x="92" y="58"/>
                    </a:lnTo>
                    <a:lnTo>
                      <a:pt x="92" y="58"/>
                    </a:lnTo>
                    <a:lnTo>
                      <a:pt x="94" y="58"/>
                    </a:lnTo>
                    <a:lnTo>
                      <a:pt x="94" y="58"/>
                    </a:lnTo>
                    <a:lnTo>
                      <a:pt x="98" y="58"/>
                    </a:lnTo>
                    <a:lnTo>
                      <a:pt x="98" y="58"/>
                    </a:lnTo>
                    <a:lnTo>
                      <a:pt x="98" y="56"/>
                    </a:lnTo>
                    <a:lnTo>
                      <a:pt x="98" y="56"/>
                    </a:lnTo>
                    <a:lnTo>
                      <a:pt x="100" y="56"/>
                    </a:lnTo>
                    <a:lnTo>
                      <a:pt x="100" y="56"/>
                    </a:lnTo>
                    <a:lnTo>
                      <a:pt x="100" y="56"/>
                    </a:lnTo>
                    <a:lnTo>
                      <a:pt x="100" y="56"/>
                    </a:lnTo>
                    <a:lnTo>
                      <a:pt x="100" y="56"/>
                    </a:lnTo>
                    <a:lnTo>
                      <a:pt x="100" y="56"/>
                    </a:lnTo>
                    <a:lnTo>
                      <a:pt x="102" y="56"/>
                    </a:lnTo>
                    <a:lnTo>
                      <a:pt x="102" y="56"/>
                    </a:lnTo>
                    <a:lnTo>
                      <a:pt x="104" y="58"/>
                    </a:lnTo>
                    <a:lnTo>
                      <a:pt x="104" y="58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8" y="56"/>
                    </a:lnTo>
                    <a:lnTo>
                      <a:pt x="110" y="56"/>
                    </a:lnTo>
                    <a:lnTo>
                      <a:pt x="110" y="56"/>
                    </a:lnTo>
                    <a:lnTo>
                      <a:pt x="110" y="56"/>
                    </a:lnTo>
                    <a:lnTo>
                      <a:pt x="110" y="56"/>
                    </a:lnTo>
                    <a:lnTo>
                      <a:pt x="110" y="56"/>
                    </a:lnTo>
                    <a:lnTo>
                      <a:pt x="112" y="54"/>
                    </a:lnTo>
                    <a:lnTo>
                      <a:pt x="112" y="54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20" y="54"/>
                    </a:lnTo>
                    <a:lnTo>
                      <a:pt x="120" y="54"/>
                    </a:lnTo>
                    <a:lnTo>
                      <a:pt x="122" y="56"/>
                    </a:lnTo>
                    <a:lnTo>
                      <a:pt x="122" y="58"/>
                    </a:lnTo>
                    <a:lnTo>
                      <a:pt x="122" y="58"/>
                    </a:lnTo>
                    <a:lnTo>
                      <a:pt x="122" y="58"/>
                    </a:lnTo>
                    <a:lnTo>
                      <a:pt x="122" y="58"/>
                    </a:lnTo>
                    <a:lnTo>
                      <a:pt x="122" y="58"/>
                    </a:lnTo>
                    <a:lnTo>
                      <a:pt x="122" y="58"/>
                    </a:lnTo>
                    <a:lnTo>
                      <a:pt x="124" y="58"/>
                    </a:lnTo>
                    <a:lnTo>
                      <a:pt x="124" y="58"/>
                    </a:lnTo>
                    <a:lnTo>
                      <a:pt x="128" y="58"/>
                    </a:lnTo>
                    <a:lnTo>
                      <a:pt x="128" y="58"/>
                    </a:lnTo>
                    <a:lnTo>
                      <a:pt x="130" y="56"/>
                    </a:lnTo>
                    <a:lnTo>
                      <a:pt x="130" y="56"/>
                    </a:lnTo>
                    <a:lnTo>
                      <a:pt x="130" y="56"/>
                    </a:lnTo>
                    <a:lnTo>
                      <a:pt x="130" y="56"/>
                    </a:lnTo>
                    <a:lnTo>
                      <a:pt x="132" y="58"/>
                    </a:lnTo>
                    <a:lnTo>
                      <a:pt x="132" y="58"/>
                    </a:lnTo>
                    <a:lnTo>
                      <a:pt x="132" y="58"/>
                    </a:lnTo>
                    <a:lnTo>
                      <a:pt x="132" y="58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6" y="60"/>
                    </a:lnTo>
                    <a:lnTo>
                      <a:pt x="136" y="60"/>
                    </a:lnTo>
                    <a:lnTo>
                      <a:pt x="136" y="60"/>
                    </a:lnTo>
                    <a:lnTo>
                      <a:pt x="136" y="60"/>
                    </a:lnTo>
                    <a:lnTo>
                      <a:pt x="140" y="60"/>
                    </a:lnTo>
                    <a:lnTo>
                      <a:pt x="140" y="60"/>
                    </a:lnTo>
                    <a:lnTo>
                      <a:pt x="142" y="60"/>
                    </a:lnTo>
                    <a:lnTo>
                      <a:pt x="142" y="60"/>
                    </a:lnTo>
                    <a:lnTo>
                      <a:pt x="144" y="58"/>
                    </a:lnTo>
                    <a:lnTo>
                      <a:pt x="144" y="58"/>
                    </a:lnTo>
                    <a:lnTo>
                      <a:pt x="144" y="58"/>
                    </a:lnTo>
                    <a:lnTo>
                      <a:pt x="144" y="58"/>
                    </a:lnTo>
                    <a:lnTo>
                      <a:pt x="146" y="58"/>
                    </a:lnTo>
                    <a:lnTo>
                      <a:pt x="146" y="56"/>
                    </a:lnTo>
                    <a:lnTo>
                      <a:pt x="146" y="56"/>
                    </a:lnTo>
                    <a:lnTo>
                      <a:pt x="148" y="56"/>
                    </a:lnTo>
                    <a:lnTo>
                      <a:pt x="148" y="56"/>
                    </a:lnTo>
                    <a:lnTo>
                      <a:pt x="150" y="56"/>
                    </a:lnTo>
                    <a:lnTo>
                      <a:pt x="150" y="54"/>
                    </a:lnTo>
                    <a:lnTo>
                      <a:pt x="150" y="54"/>
                    </a:lnTo>
                    <a:lnTo>
                      <a:pt x="152" y="54"/>
                    </a:lnTo>
                    <a:lnTo>
                      <a:pt x="152" y="52"/>
                    </a:lnTo>
                    <a:lnTo>
                      <a:pt x="152" y="52"/>
                    </a:lnTo>
                    <a:lnTo>
                      <a:pt x="152" y="52"/>
                    </a:lnTo>
                    <a:lnTo>
                      <a:pt x="152" y="52"/>
                    </a:lnTo>
                    <a:lnTo>
                      <a:pt x="152" y="50"/>
                    </a:lnTo>
                    <a:lnTo>
                      <a:pt x="152" y="50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50"/>
                    </a:lnTo>
                    <a:lnTo>
                      <a:pt x="152" y="50"/>
                    </a:lnTo>
                    <a:lnTo>
                      <a:pt x="154" y="48"/>
                    </a:lnTo>
                    <a:lnTo>
                      <a:pt x="154" y="48"/>
                    </a:lnTo>
                    <a:lnTo>
                      <a:pt x="154" y="48"/>
                    </a:lnTo>
                    <a:lnTo>
                      <a:pt x="154" y="48"/>
                    </a:lnTo>
                    <a:lnTo>
                      <a:pt x="154" y="50"/>
                    </a:lnTo>
                    <a:lnTo>
                      <a:pt x="154" y="50"/>
                    </a:lnTo>
                    <a:lnTo>
                      <a:pt x="156" y="50"/>
                    </a:lnTo>
                    <a:lnTo>
                      <a:pt x="156" y="50"/>
                    </a:lnTo>
                    <a:lnTo>
                      <a:pt x="156" y="50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50"/>
                    </a:lnTo>
                    <a:lnTo>
                      <a:pt x="158" y="50"/>
                    </a:lnTo>
                    <a:lnTo>
                      <a:pt x="158" y="50"/>
                    </a:lnTo>
                    <a:lnTo>
                      <a:pt x="158" y="50"/>
                    </a:lnTo>
                    <a:lnTo>
                      <a:pt x="158" y="50"/>
                    </a:lnTo>
                    <a:lnTo>
                      <a:pt x="158" y="52"/>
                    </a:lnTo>
                    <a:lnTo>
                      <a:pt x="158" y="52"/>
                    </a:lnTo>
                    <a:lnTo>
                      <a:pt x="158" y="52"/>
                    </a:lnTo>
                    <a:lnTo>
                      <a:pt x="158" y="52"/>
                    </a:lnTo>
                    <a:lnTo>
                      <a:pt x="160" y="50"/>
                    </a:lnTo>
                    <a:lnTo>
                      <a:pt x="164" y="48"/>
                    </a:lnTo>
                    <a:lnTo>
                      <a:pt x="164" y="48"/>
                    </a:lnTo>
                    <a:lnTo>
                      <a:pt x="166" y="46"/>
                    </a:lnTo>
                    <a:lnTo>
                      <a:pt x="166" y="46"/>
                    </a:lnTo>
                    <a:lnTo>
                      <a:pt x="166" y="44"/>
                    </a:lnTo>
                    <a:lnTo>
                      <a:pt x="166" y="44"/>
                    </a:lnTo>
                    <a:lnTo>
                      <a:pt x="166" y="44"/>
                    </a:lnTo>
                    <a:lnTo>
                      <a:pt x="166" y="44"/>
                    </a:lnTo>
                    <a:lnTo>
                      <a:pt x="164" y="44"/>
                    </a:lnTo>
                    <a:lnTo>
                      <a:pt x="164" y="44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58" y="38"/>
                    </a:lnTo>
                    <a:lnTo>
                      <a:pt x="158" y="38"/>
                    </a:lnTo>
                    <a:lnTo>
                      <a:pt x="158" y="38"/>
                    </a:lnTo>
                    <a:lnTo>
                      <a:pt x="158" y="38"/>
                    </a:lnTo>
                    <a:lnTo>
                      <a:pt x="156" y="38"/>
                    </a:lnTo>
                    <a:lnTo>
                      <a:pt x="156" y="38"/>
                    </a:lnTo>
                    <a:lnTo>
                      <a:pt x="156" y="38"/>
                    </a:lnTo>
                    <a:lnTo>
                      <a:pt x="156" y="38"/>
                    </a:lnTo>
                    <a:lnTo>
                      <a:pt x="154" y="38"/>
                    </a:lnTo>
                    <a:lnTo>
                      <a:pt x="154" y="38"/>
                    </a:lnTo>
                    <a:lnTo>
                      <a:pt x="154" y="38"/>
                    </a:lnTo>
                    <a:lnTo>
                      <a:pt x="154" y="38"/>
                    </a:lnTo>
                    <a:lnTo>
                      <a:pt x="152" y="38"/>
                    </a:lnTo>
                    <a:lnTo>
                      <a:pt x="152" y="38"/>
                    </a:lnTo>
                    <a:lnTo>
                      <a:pt x="150" y="38"/>
                    </a:lnTo>
                    <a:lnTo>
                      <a:pt x="150" y="38"/>
                    </a:lnTo>
                    <a:lnTo>
                      <a:pt x="150" y="36"/>
                    </a:lnTo>
                    <a:lnTo>
                      <a:pt x="150" y="36"/>
                    </a:lnTo>
                    <a:lnTo>
                      <a:pt x="150" y="36"/>
                    </a:lnTo>
                    <a:lnTo>
                      <a:pt x="150" y="36"/>
                    </a:lnTo>
                    <a:lnTo>
                      <a:pt x="150" y="34"/>
                    </a:lnTo>
                    <a:lnTo>
                      <a:pt x="150" y="34"/>
                    </a:lnTo>
                    <a:lnTo>
                      <a:pt x="152" y="34"/>
                    </a:lnTo>
                    <a:lnTo>
                      <a:pt x="152" y="34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8" y="32"/>
                    </a:lnTo>
                    <a:lnTo>
                      <a:pt x="158" y="32"/>
                    </a:lnTo>
                    <a:lnTo>
                      <a:pt x="158" y="30"/>
                    </a:lnTo>
                    <a:lnTo>
                      <a:pt x="158" y="30"/>
                    </a:lnTo>
                    <a:lnTo>
                      <a:pt x="158" y="28"/>
                    </a:lnTo>
                    <a:lnTo>
                      <a:pt x="158" y="28"/>
                    </a:lnTo>
                    <a:lnTo>
                      <a:pt x="158" y="26"/>
                    </a:lnTo>
                    <a:lnTo>
                      <a:pt x="158" y="26"/>
                    </a:lnTo>
                    <a:lnTo>
                      <a:pt x="160" y="22"/>
                    </a:lnTo>
                    <a:lnTo>
                      <a:pt x="160" y="22"/>
                    </a:lnTo>
                    <a:lnTo>
                      <a:pt x="160" y="22"/>
                    </a:lnTo>
                    <a:lnTo>
                      <a:pt x="162" y="18"/>
                    </a:lnTo>
                    <a:lnTo>
                      <a:pt x="162" y="18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4" y="18"/>
                    </a:lnTo>
                    <a:lnTo>
                      <a:pt x="166" y="16"/>
                    </a:lnTo>
                    <a:lnTo>
                      <a:pt x="166" y="16"/>
                    </a:lnTo>
                    <a:lnTo>
                      <a:pt x="168" y="16"/>
                    </a:lnTo>
                    <a:lnTo>
                      <a:pt x="168" y="16"/>
                    </a:lnTo>
                    <a:lnTo>
                      <a:pt x="170" y="16"/>
                    </a:lnTo>
                    <a:lnTo>
                      <a:pt x="170" y="16"/>
                    </a:lnTo>
                    <a:lnTo>
                      <a:pt x="172" y="14"/>
                    </a:lnTo>
                    <a:lnTo>
                      <a:pt x="174" y="14"/>
                    </a:lnTo>
                    <a:lnTo>
                      <a:pt x="174" y="14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78" y="12"/>
                    </a:lnTo>
                    <a:lnTo>
                      <a:pt x="180" y="10"/>
                    </a:lnTo>
                    <a:lnTo>
                      <a:pt x="180" y="10"/>
                    </a:lnTo>
                    <a:lnTo>
                      <a:pt x="178" y="10"/>
                    </a:lnTo>
                    <a:lnTo>
                      <a:pt x="178" y="10"/>
                    </a:lnTo>
                    <a:lnTo>
                      <a:pt x="170" y="8"/>
                    </a:lnTo>
                    <a:lnTo>
                      <a:pt x="170" y="8"/>
                    </a:lnTo>
                    <a:lnTo>
                      <a:pt x="170" y="8"/>
                    </a:lnTo>
                    <a:lnTo>
                      <a:pt x="170" y="8"/>
                    </a:lnTo>
                    <a:lnTo>
                      <a:pt x="168" y="8"/>
                    </a:lnTo>
                    <a:lnTo>
                      <a:pt x="168" y="8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8"/>
                    </a:lnTo>
                    <a:lnTo>
                      <a:pt x="164" y="8"/>
                    </a:lnTo>
                    <a:lnTo>
                      <a:pt x="164" y="8"/>
                    </a:lnTo>
                    <a:lnTo>
                      <a:pt x="164" y="8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60" y="10"/>
                    </a:lnTo>
                    <a:lnTo>
                      <a:pt x="160" y="10"/>
                    </a:lnTo>
                    <a:lnTo>
                      <a:pt x="160" y="10"/>
                    </a:lnTo>
                    <a:lnTo>
                      <a:pt x="160" y="10"/>
                    </a:lnTo>
                    <a:lnTo>
                      <a:pt x="160" y="10"/>
                    </a:lnTo>
                    <a:lnTo>
                      <a:pt x="160" y="10"/>
                    </a:lnTo>
                    <a:lnTo>
                      <a:pt x="158" y="10"/>
                    </a:lnTo>
                    <a:lnTo>
                      <a:pt x="158" y="10"/>
                    </a:lnTo>
                    <a:lnTo>
                      <a:pt x="158" y="12"/>
                    </a:lnTo>
                    <a:lnTo>
                      <a:pt x="158" y="12"/>
                    </a:lnTo>
                    <a:lnTo>
                      <a:pt x="160" y="12"/>
                    </a:lnTo>
                    <a:lnTo>
                      <a:pt x="160" y="12"/>
                    </a:lnTo>
                    <a:lnTo>
                      <a:pt x="160" y="14"/>
                    </a:lnTo>
                    <a:lnTo>
                      <a:pt x="160" y="14"/>
                    </a:lnTo>
                    <a:lnTo>
                      <a:pt x="160" y="14"/>
                    </a:lnTo>
                    <a:lnTo>
                      <a:pt x="160" y="14"/>
                    </a:lnTo>
                    <a:lnTo>
                      <a:pt x="160" y="14"/>
                    </a:lnTo>
                    <a:lnTo>
                      <a:pt x="160" y="14"/>
                    </a:lnTo>
                    <a:lnTo>
                      <a:pt x="160" y="14"/>
                    </a:lnTo>
                    <a:lnTo>
                      <a:pt x="158" y="14"/>
                    </a:lnTo>
                    <a:lnTo>
                      <a:pt x="158" y="14"/>
                    </a:lnTo>
                    <a:lnTo>
                      <a:pt x="160" y="14"/>
                    </a:lnTo>
                    <a:lnTo>
                      <a:pt x="160" y="14"/>
                    </a:lnTo>
                    <a:lnTo>
                      <a:pt x="158" y="12"/>
                    </a:lnTo>
                    <a:lnTo>
                      <a:pt x="158" y="12"/>
                    </a:lnTo>
                    <a:lnTo>
                      <a:pt x="156" y="12"/>
                    </a:lnTo>
                    <a:lnTo>
                      <a:pt x="156" y="12"/>
                    </a:lnTo>
                    <a:lnTo>
                      <a:pt x="156" y="12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50" y="12"/>
                    </a:lnTo>
                    <a:lnTo>
                      <a:pt x="150" y="12"/>
                    </a:lnTo>
                    <a:lnTo>
                      <a:pt x="150" y="12"/>
                    </a:lnTo>
                    <a:lnTo>
                      <a:pt x="150" y="12"/>
                    </a:lnTo>
                    <a:lnTo>
                      <a:pt x="150" y="12"/>
                    </a:lnTo>
                    <a:lnTo>
                      <a:pt x="150" y="12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8" y="12"/>
                    </a:lnTo>
                    <a:lnTo>
                      <a:pt x="146" y="14"/>
                    </a:lnTo>
                    <a:lnTo>
                      <a:pt x="146" y="14"/>
                    </a:lnTo>
                    <a:lnTo>
                      <a:pt x="146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4" y="16"/>
                    </a:lnTo>
                    <a:lnTo>
                      <a:pt x="138" y="20"/>
                    </a:lnTo>
                    <a:lnTo>
                      <a:pt x="138" y="20"/>
                    </a:lnTo>
                    <a:lnTo>
                      <a:pt x="138" y="20"/>
                    </a:lnTo>
                    <a:lnTo>
                      <a:pt x="138" y="20"/>
                    </a:lnTo>
                    <a:lnTo>
                      <a:pt x="136" y="22"/>
                    </a:lnTo>
                    <a:lnTo>
                      <a:pt x="136" y="24"/>
                    </a:lnTo>
                    <a:lnTo>
                      <a:pt x="136" y="24"/>
                    </a:lnTo>
                    <a:lnTo>
                      <a:pt x="136" y="26"/>
                    </a:lnTo>
                    <a:lnTo>
                      <a:pt x="136" y="26"/>
                    </a:lnTo>
                    <a:lnTo>
                      <a:pt x="136" y="28"/>
                    </a:lnTo>
                    <a:lnTo>
                      <a:pt x="134" y="28"/>
                    </a:lnTo>
                    <a:lnTo>
                      <a:pt x="134" y="28"/>
                    </a:lnTo>
                    <a:lnTo>
                      <a:pt x="132" y="28"/>
                    </a:lnTo>
                    <a:lnTo>
                      <a:pt x="132" y="28"/>
                    </a:lnTo>
                    <a:lnTo>
                      <a:pt x="130" y="30"/>
                    </a:lnTo>
                    <a:lnTo>
                      <a:pt x="130" y="30"/>
                    </a:lnTo>
                    <a:lnTo>
                      <a:pt x="130" y="28"/>
                    </a:lnTo>
                    <a:lnTo>
                      <a:pt x="130" y="28"/>
                    </a:lnTo>
                    <a:lnTo>
                      <a:pt x="132" y="26"/>
                    </a:lnTo>
                    <a:lnTo>
                      <a:pt x="132" y="26"/>
                    </a:lnTo>
                    <a:lnTo>
                      <a:pt x="132" y="26"/>
                    </a:lnTo>
                    <a:lnTo>
                      <a:pt x="134" y="24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22"/>
                    </a:lnTo>
                    <a:lnTo>
                      <a:pt x="136" y="20"/>
                    </a:lnTo>
                    <a:lnTo>
                      <a:pt x="134" y="18"/>
                    </a:lnTo>
                    <a:lnTo>
                      <a:pt x="134" y="18"/>
                    </a:lnTo>
                    <a:lnTo>
                      <a:pt x="134" y="18"/>
                    </a:lnTo>
                    <a:lnTo>
                      <a:pt x="132" y="18"/>
                    </a:lnTo>
                    <a:lnTo>
                      <a:pt x="132" y="18"/>
                    </a:lnTo>
                    <a:lnTo>
                      <a:pt x="130" y="16"/>
                    </a:lnTo>
                    <a:lnTo>
                      <a:pt x="130" y="16"/>
                    </a:lnTo>
                    <a:lnTo>
                      <a:pt x="130" y="16"/>
                    </a:lnTo>
                    <a:lnTo>
                      <a:pt x="126" y="14"/>
                    </a:lnTo>
                    <a:lnTo>
                      <a:pt x="126" y="14"/>
                    </a:lnTo>
                    <a:lnTo>
                      <a:pt x="124" y="14"/>
                    </a:lnTo>
                    <a:lnTo>
                      <a:pt x="124" y="14"/>
                    </a:lnTo>
                    <a:lnTo>
                      <a:pt x="124" y="16"/>
                    </a:lnTo>
                    <a:lnTo>
                      <a:pt x="124" y="16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4" y="20"/>
                    </a:lnTo>
                    <a:lnTo>
                      <a:pt x="124" y="20"/>
                    </a:lnTo>
                    <a:lnTo>
                      <a:pt x="124" y="20"/>
                    </a:lnTo>
                    <a:lnTo>
                      <a:pt x="122" y="20"/>
                    </a:lnTo>
                    <a:lnTo>
                      <a:pt x="122" y="20"/>
                    </a:lnTo>
                    <a:lnTo>
                      <a:pt x="120" y="20"/>
                    </a:lnTo>
                    <a:lnTo>
                      <a:pt x="120" y="20"/>
                    </a:lnTo>
                    <a:lnTo>
                      <a:pt x="118" y="20"/>
                    </a:lnTo>
                    <a:lnTo>
                      <a:pt x="118" y="20"/>
                    </a:lnTo>
                    <a:lnTo>
                      <a:pt x="116" y="20"/>
                    </a:lnTo>
                    <a:lnTo>
                      <a:pt x="116" y="20"/>
                    </a:lnTo>
                    <a:lnTo>
                      <a:pt x="114" y="22"/>
                    </a:lnTo>
                    <a:lnTo>
                      <a:pt x="114" y="22"/>
                    </a:lnTo>
                    <a:lnTo>
                      <a:pt x="114" y="22"/>
                    </a:lnTo>
                    <a:lnTo>
                      <a:pt x="114" y="22"/>
                    </a:lnTo>
                    <a:lnTo>
                      <a:pt x="116" y="20"/>
                    </a:lnTo>
                    <a:lnTo>
                      <a:pt x="116" y="20"/>
                    </a:lnTo>
                    <a:lnTo>
                      <a:pt x="116" y="20"/>
                    </a:lnTo>
                    <a:lnTo>
                      <a:pt x="116" y="20"/>
                    </a:lnTo>
                    <a:lnTo>
                      <a:pt x="116" y="20"/>
                    </a:lnTo>
                    <a:lnTo>
                      <a:pt x="118" y="20"/>
                    </a:lnTo>
                    <a:lnTo>
                      <a:pt x="118" y="20"/>
                    </a:lnTo>
                    <a:lnTo>
                      <a:pt x="118" y="20"/>
                    </a:lnTo>
                    <a:lnTo>
                      <a:pt x="116" y="18"/>
                    </a:lnTo>
                    <a:lnTo>
                      <a:pt x="116" y="18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12" y="14"/>
                    </a:lnTo>
                    <a:lnTo>
                      <a:pt x="112" y="14"/>
                    </a:lnTo>
                    <a:lnTo>
                      <a:pt x="110" y="14"/>
                    </a:lnTo>
                    <a:lnTo>
                      <a:pt x="110" y="14"/>
                    </a:lnTo>
                    <a:lnTo>
                      <a:pt x="108" y="16"/>
                    </a:lnTo>
                    <a:lnTo>
                      <a:pt x="108" y="16"/>
                    </a:lnTo>
                    <a:lnTo>
                      <a:pt x="104" y="16"/>
                    </a:lnTo>
                    <a:lnTo>
                      <a:pt x="104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4" y="14"/>
                    </a:lnTo>
                    <a:lnTo>
                      <a:pt x="104" y="14"/>
                    </a:lnTo>
                    <a:lnTo>
                      <a:pt x="104" y="14"/>
                    </a:lnTo>
                    <a:lnTo>
                      <a:pt x="104" y="14"/>
                    </a:lnTo>
                    <a:lnTo>
                      <a:pt x="104" y="12"/>
                    </a:lnTo>
                    <a:lnTo>
                      <a:pt x="104" y="12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98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4" y="6"/>
                    </a:lnTo>
                    <a:lnTo>
                      <a:pt x="94" y="6"/>
                    </a:lnTo>
                    <a:lnTo>
                      <a:pt x="94" y="6"/>
                    </a:lnTo>
                    <a:lnTo>
                      <a:pt x="94" y="6"/>
                    </a:lnTo>
                    <a:lnTo>
                      <a:pt x="92" y="4"/>
                    </a:lnTo>
                    <a:lnTo>
                      <a:pt x="90" y="4"/>
                    </a:lnTo>
                    <a:lnTo>
                      <a:pt x="90" y="4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0" y="4"/>
                    </a:lnTo>
                    <a:lnTo>
                      <a:pt x="80" y="4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4" y="4"/>
                    </a:lnTo>
                    <a:lnTo>
                      <a:pt x="74" y="4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8" y="2"/>
                    </a:lnTo>
                    <a:lnTo>
                      <a:pt x="68" y="2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58" y="2"/>
                    </a:lnTo>
                    <a:lnTo>
                      <a:pt x="58" y="2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38" y="6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8" y="10"/>
                    </a:lnTo>
                    <a:lnTo>
                      <a:pt x="38" y="10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4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  <a:moveTo>
                      <a:pt x="54" y="34"/>
                    </a:moveTo>
                    <a:lnTo>
                      <a:pt x="54" y="34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56" y="34"/>
                    </a:lnTo>
                    <a:lnTo>
                      <a:pt x="54" y="34"/>
                    </a:lnTo>
                    <a:lnTo>
                      <a:pt x="54" y="34"/>
                    </a:lnTo>
                    <a:close/>
                    <a:moveTo>
                      <a:pt x="144" y="50"/>
                    </a:moveTo>
                    <a:lnTo>
                      <a:pt x="144" y="50"/>
                    </a:lnTo>
                    <a:lnTo>
                      <a:pt x="144" y="50"/>
                    </a:lnTo>
                    <a:lnTo>
                      <a:pt x="144" y="50"/>
                    </a:lnTo>
                    <a:lnTo>
                      <a:pt x="144" y="50"/>
                    </a:lnTo>
                    <a:lnTo>
                      <a:pt x="144" y="50"/>
                    </a:lnTo>
                    <a:lnTo>
                      <a:pt x="146" y="50"/>
                    </a:lnTo>
                    <a:lnTo>
                      <a:pt x="146" y="50"/>
                    </a:lnTo>
                    <a:lnTo>
                      <a:pt x="146" y="50"/>
                    </a:lnTo>
                    <a:lnTo>
                      <a:pt x="146" y="50"/>
                    </a:lnTo>
                    <a:lnTo>
                      <a:pt x="144" y="50"/>
                    </a:lnTo>
                    <a:lnTo>
                      <a:pt x="144" y="50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0"/>
                    </a:lnTo>
                    <a:lnTo>
                      <a:pt x="144" y="50"/>
                    </a:lnTo>
                    <a:lnTo>
                      <a:pt x="144" y="50"/>
                    </a:lnTo>
                    <a:lnTo>
                      <a:pt x="144" y="50"/>
                    </a:lnTo>
                    <a:close/>
                    <a:moveTo>
                      <a:pt x="66" y="20"/>
                    </a:moveTo>
                    <a:lnTo>
                      <a:pt x="66" y="20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4" y="20"/>
                    </a:lnTo>
                    <a:lnTo>
                      <a:pt x="64" y="20"/>
                    </a:lnTo>
                    <a:lnTo>
                      <a:pt x="64" y="20"/>
                    </a:lnTo>
                    <a:lnTo>
                      <a:pt x="64" y="20"/>
                    </a:lnTo>
                    <a:lnTo>
                      <a:pt x="64" y="20"/>
                    </a:lnTo>
                    <a:lnTo>
                      <a:pt x="66" y="20"/>
                    </a:lnTo>
                    <a:lnTo>
                      <a:pt x="6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29" name=""/>
              <p:cNvSpPr>
                <a:spLocks/>
              </p:cNvSpPr>
              <p:nvPr/>
            </p:nvSpPr>
            <p:spPr bwMode="auto">
              <a:xfrm>
                <a:off x="6497320" y="4116070"/>
                <a:ext cx="4445" cy="444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6 w 6"/>
                  <a:gd name="T5" fmla="*/ 0 h 6"/>
                  <a:gd name="T6" fmla="*/ 6 w 6"/>
                  <a:gd name="T7" fmla="*/ 0 h 6"/>
                  <a:gd name="T8" fmla="*/ 4 w 6"/>
                  <a:gd name="T9" fmla="*/ 2 h 6"/>
                  <a:gd name="T10" fmla="*/ 4 w 6"/>
                  <a:gd name="T11" fmla="*/ 2 h 6"/>
                  <a:gd name="T12" fmla="*/ 4 w 6"/>
                  <a:gd name="T13" fmla="*/ 2 h 6"/>
                  <a:gd name="T14" fmla="*/ 4 w 6"/>
                  <a:gd name="T15" fmla="*/ 2 h 6"/>
                  <a:gd name="T16" fmla="*/ 2 w 6"/>
                  <a:gd name="T17" fmla="*/ 2 h 6"/>
                  <a:gd name="T18" fmla="*/ 2 w 6"/>
                  <a:gd name="T19" fmla="*/ 2 h 6"/>
                  <a:gd name="T20" fmla="*/ 2 w 6"/>
                  <a:gd name="T21" fmla="*/ 2 h 6"/>
                  <a:gd name="T22" fmla="*/ 0 w 6"/>
                  <a:gd name="T23" fmla="*/ 4 h 6"/>
                  <a:gd name="T24" fmla="*/ 0 w 6"/>
                  <a:gd name="T25" fmla="*/ 4 h 6"/>
                  <a:gd name="T26" fmla="*/ 0 w 6"/>
                  <a:gd name="T27" fmla="*/ 4 h 6"/>
                  <a:gd name="T28" fmla="*/ 0 w 6"/>
                  <a:gd name="T29" fmla="*/ 6 h 6"/>
                  <a:gd name="T30" fmla="*/ 0 w 6"/>
                  <a:gd name="T31" fmla="*/ 6 h 6"/>
                  <a:gd name="T32" fmla="*/ 0 w 6"/>
                  <a:gd name="T33" fmla="*/ 6 h 6"/>
                  <a:gd name="T34" fmla="*/ 0 w 6"/>
                  <a:gd name="T35" fmla="*/ 6 h 6"/>
                  <a:gd name="T36" fmla="*/ 2 w 6"/>
                  <a:gd name="T37" fmla="*/ 6 h 6"/>
                  <a:gd name="T38" fmla="*/ 2 w 6"/>
                  <a:gd name="T39" fmla="*/ 6 h 6"/>
                  <a:gd name="T40" fmla="*/ 2 w 6"/>
                  <a:gd name="T41" fmla="*/ 6 h 6"/>
                  <a:gd name="T42" fmla="*/ 2 w 6"/>
                  <a:gd name="T43" fmla="*/ 6 h 6"/>
                  <a:gd name="T44" fmla="*/ 2 w 6"/>
                  <a:gd name="T45" fmla="*/ 6 h 6"/>
                  <a:gd name="T46" fmla="*/ 4 w 6"/>
                  <a:gd name="T47" fmla="*/ 4 h 6"/>
                  <a:gd name="T48" fmla="*/ 4 w 6"/>
                  <a:gd name="T49" fmla="*/ 4 h 6"/>
                  <a:gd name="T50" fmla="*/ 6 w 6"/>
                  <a:gd name="T51" fmla="*/ 4 h 6"/>
                  <a:gd name="T52" fmla="*/ 6 w 6"/>
                  <a:gd name="T53" fmla="*/ 4 h 6"/>
                  <a:gd name="T54" fmla="*/ 6 w 6"/>
                  <a:gd name="T55" fmla="*/ 4 h 6"/>
                  <a:gd name="T56" fmla="*/ 6 w 6"/>
                  <a:gd name="T57" fmla="*/ 4 h 6"/>
                  <a:gd name="T58" fmla="*/ 6 w 6"/>
                  <a:gd name="T59" fmla="*/ 4 h 6"/>
                  <a:gd name="T60" fmla="*/ 6 w 6"/>
                  <a:gd name="T61" fmla="*/ 4 h 6"/>
                  <a:gd name="T62" fmla="*/ 6 w 6"/>
                  <a:gd name="T63" fmla="*/ 4 h 6"/>
                  <a:gd name="T64" fmla="*/ 6 w 6"/>
                  <a:gd name="T65" fmla="*/ 4 h 6"/>
                  <a:gd name="T66" fmla="*/ 6 w 6"/>
                  <a:gd name="T67" fmla="*/ 4 h 6"/>
                  <a:gd name="T68" fmla="*/ 6 w 6"/>
                  <a:gd name="T69" fmla="*/ 4 h 6"/>
                  <a:gd name="T70" fmla="*/ 6 w 6"/>
                  <a:gd name="T71" fmla="*/ 2 h 6"/>
                  <a:gd name="T72" fmla="*/ 6 w 6"/>
                  <a:gd name="T73" fmla="*/ 2 h 6"/>
                  <a:gd name="T74" fmla="*/ 6 w 6"/>
                  <a:gd name="T75" fmla="*/ 2 h 6"/>
                  <a:gd name="T76" fmla="*/ 6 w 6"/>
                  <a:gd name="T7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30" name=""/>
              <p:cNvSpPr>
                <a:spLocks/>
              </p:cNvSpPr>
              <p:nvPr/>
            </p:nvSpPr>
            <p:spPr bwMode="auto">
              <a:xfrm>
                <a:off x="6505575" y="4114800"/>
                <a:ext cx="6985" cy="4445"/>
              </a:xfrm>
              <a:custGeom>
                <a:avLst/>
                <a:gdLst>
                  <a:gd name="T0" fmla="*/ 8 w 10"/>
                  <a:gd name="T1" fmla="*/ 0 h 6"/>
                  <a:gd name="T2" fmla="*/ 8 w 10"/>
                  <a:gd name="T3" fmla="*/ 0 h 6"/>
                  <a:gd name="T4" fmla="*/ 6 w 10"/>
                  <a:gd name="T5" fmla="*/ 0 h 6"/>
                  <a:gd name="T6" fmla="*/ 6 w 10"/>
                  <a:gd name="T7" fmla="*/ 0 h 6"/>
                  <a:gd name="T8" fmla="*/ 6 w 10"/>
                  <a:gd name="T9" fmla="*/ 2 h 6"/>
                  <a:gd name="T10" fmla="*/ 6 w 10"/>
                  <a:gd name="T11" fmla="*/ 2 h 6"/>
                  <a:gd name="T12" fmla="*/ 2 w 10"/>
                  <a:gd name="T13" fmla="*/ 2 h 6"/>
                  <a:gd name="T14" fmla="*/ 2 w 10"/>
                  <a:gd name="T15" fmla="*/ 4 h 6"/>
                  <a:gd name="T16" fmla="*/ 2 w 10"/>
                  <a:gd name="T17" fmla="*/ 4 h 6"/>
                  <a:gd name="T18" fmla="*/ 2 w 10"/>
                  <a:gd name="T19" fmla="*/ 4 h 6"/>
                  <a:gd name="T20" fmla="*/ 0 w 10"/>
                  <a:gd name="T21" fmla="*/ 4 h 6"/>
                  <a:gd name="T22" fmla="*/ 0 w 10"/>
                  <a:gd name="T23" fmla="*/ 4 h 6"/>
                  <a:gd name="T24" fmla="*/ 0 w 10"/>
                  <a:gd name="T25" fmla="*/ 6 h 6"/>
                  <a:gd name="T26" fmla="*/ 0 w 10"/>
                  <a:gd name="T27" fmla="*/ 6 h 6"/>
                  <a:gd name="T28" fmla="*/ 0 w 10"/>
                  <a:gd name="T29" fmla="*/ 6 h 6"/>
                  <a:gd name="T30" fmla="*/ 0 w 10"/>
                  <a:gd name="T31" fmla="*/ 6 h 6"/>
                  <a:gd name="T32" fmla="*/ 2 w 10"/>
                  <a:gd name="T33" fmla="*/ 6 h 6"/>
                  <a:gd name="T34" fmla="*/ 2 w 10"/>
                  <a:gd name="T35" fmla="*/ 6 h 6"/>
                  <a:gd name="T36" fmla="*/ 8 w 10"/>
                  <a:gd name="T37" fmla="*/ 4 h 6"/>
                  <a:gd name="T38" fmla="*/ 8 w 10"/>
                  <a:gd name="T39" fmla="*/ 4 h 6"/>
                  <a:gd name="T40" fmla="*/ 8 w 10"/>
                  <a:gd name="T41" fmla="*/ 4 h 6"/>
                  <a:gd name="T42" fmla="*/ 8 w 10"/>
                  <a:gd name="T43" fmla="*/ 4 h 6"/>
                  <a:gd name="T44" fmla="*/ 8 w 10"/>
                  <a:gd name="T45" fmla="*/ 2 h 6"/>
                  <a:gd name="T46" fmla="*/ 10 w 10"/>
                  <a:gd name="T47" fmla="*/ 2 h 6"/>
                  <a:gd name="T48" fmla="*/ 10 w 10"/>
                  <a:gd name="T49" fmla="*/ 2 h 6"/>
                  <a:gd name="T50" fmla="*/ 10 w 10"/>
                  <a:gd name="T51" fmla="*/ 2 h 6"/>
                  <a:gd name="T52" fmla="*/ 8 w 10"/>
                  <a:gd name="T53" fmla="*/ 0 h 6"/>
                  <a:gd name="T54" fmla="*/ 8 w 10"/>
                  <a:gd name="T5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" h="6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31" name=""/>
              <p:cNvSpPr>
                <a:spLocks/>
              </p:cNvSpPr>
              <p:nvPr/>
            </p:nvSpPr>
            <p:spPr bwMode="auto">
              <a:xfrm>
                <a:off x="6518275" y="4104005"/>
                <a:ext cx="4445" cy="2540"/>
              </a:xfrm>
              <a:custGeom>
                <a:avLst/>
                <a:gdLst>
                  <a:gd name="T0" fmla="*/ 4 w 6"/>
                  <a:gd name="T1" fmla="*/ 0 h 4"/>
                  <a:gd name="T2" fmla="*/ 4 w 6"/>
                  <a:gd name="T3" fmla="*/ 0 h 4"/>
                  <a:gd name="T4" fmla="*/ 2 w 6"/>
                  <a:gd name="T5" fmla="*/ 0 h 4"/>
                  <a:gd name="T6" fmla="*/ 0 w 6"/>
                  <a:gd name="T7" fmla="*/ 2 h 4"/>
                  <a:gd name="T8" fmla="*/ 0 w 6"/>
                  <a:gd name="T9" fmla="*/ 2 h 4"/>
                  <a:gd name="T10" fmla="*/ 0 w 6"/>
                  <a:gd name="T11" fmla="*/ 2 h 4"/>
                  <a:gd name="T12" fmla="*/ 0 w 6"/>
                  <a:gd name="T13" fmla="*/ 2 h 4"/>
                  <a:gd name="T14" fmla="*/ 0 w 6"/>
                  <a:gd name="T15" fmla="*/ 2 h 4"/>
                  <a:gd name="T16" fmla="*/ 0 w 6"/>
                  <a:gd name="T17" fmla="*/ 4 h 4"/>
                  <a:gd name="T18" fmla="*/ 0 w 6"/>
                  <a:gd name="T19" fmla="*/ 4 h 4"/>
                  <a:gd name="T20" fmla="*/ 0 w 6"/>
                  <a:gd name="T21" fmla="*/ 4 h 4"/>
                  <a:gd name="T22" fmla="*/ 0 w 6"/>
                  <a:gd name="T23" fmla="*/ 4 h 4"/>
                  <a:gd name="T24" fmla="*/ 2 w 6"/>
                  <a:gd name="T25" fmla="*/ 4 h 4"/>
                  <a:gd name="T26" fmla="*/ 2 w 6"/>
                  <a:gd name="T27" fmla="*/ 4 h 4"/>
                  <a:gd name="T28" fmla="*/ 4 w 6"/>
                  <a:gd name="T29" fmla="*/ 4 h 4"/>
                  <a:gd name="T30" fmla="*/ 4 w 6"/>
                  <a:gd name="T31" fmla="*/ 4 h 4"/>
                  <a:gd name="T32" fmla="*/ 6 w 6"/>
                  <a:gd name="T33" fmla="*/ 4 h 4"/>
                  <a:gd name="T34" fmla="*/ 6 w 6"/>
                  <a:gd name="T35" fmla="*/ 4 h 4"/>
                  <a:gd name="T36" fmla="*/ 6 w 6"/>
                  <a:gd name="T37" fmla="*/ 4 h 4"/>
                  <a:gd name="T38" fmla="*/ 6 w 6"/>
                  <a:gd name="T39" fmla="*/ 4 h 4"/>
                  <a:gd name="T40" fmla="*/ 6 w 6"/>
                  <a:gd name="T41" fmla="*/ 2 h 4"/>
                  <a:gd name="T42" fmla="*/ 6 w 6"/>
                  <a:gd name="T43" fmla="*/ 2 h 4"/>
                  <a:gd name="T44" fmla="*/ 6 w 6"/>
                  <a:gd name="T45" fmla="*/ 2 h 4"/>
                  <a:gd name="T46" fmla="*/ 6 w 6"/>
                  <a:gd name="T47" fmla="*/ 2 h 4"/>
                  <a:gd name="T48" fmla="*/ 4 w 6"/>
                  <a:gd name="T49" fmla="*/ 0 h 4"/>
                  <a:gd name="T50" fmla="*/ 4 w 6"/>
                  <a:gd name="T5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32" name=""/>
              <p:cNvSpPr>
                <a:spLocks/>
              </p:cNvSpPr>
              <p:nvPr/>
            </p:nvSpPr>
            <p:spPr bwMode="auto">
              <a:xfrm>
                <a:off x="6532245" y="4071620"/>
                <a:ext cx="8255" cy="4445"/>
              </a:xfrm>
              <a:custGeom>
                <a:avLst/>
                <a:gdLst>
                  <a:gd name="T0" fmla="*/ 2 w 12"/>
                  <a:gd name="T1" fmla="*/ 6 h 6"/>
                  <a:gd name="T2" fmla="*/ 2 w 12"/>
                  <a:gd name="T3" fmla="*/ 6 h 6"/>
                  <a:gd name="T4" fmla="*/ 2 w 12"/>
                  <a:gd name="T5" fmla="*/ 6 h 6"/>
                  <a:gd name="T6" fmla="*/ 2 w 12"/>
                  <a:gd name="T7" fmla="*/ 6 h 6"/>
                  <a:gd name="T8" fmla="*/ 4 w 12"/>
                  <a:gd name="T9" fmla="*/ 6 h 6"/>
                  <a:gd name="T10" fmla="*/ 4 w 12"/>
                  <a:gd name="T11" fmla="*/ 6 h 6"/>
                  <a:gd name="T12" fmla="*/ 6 w 12"/>
                  <a:gd name="T13" fmla="*/ 6 h 6"/>
                  <a:gd name="T14" fmla="*/ 6 w 12"/>
                  <a:gd name="T15" fmla="*/ 6 h 6"/>
                  <a:gd name="T16" fmla="*/ 6 w 12"/>
                  <a:gd name="T17" fmla="*/ 4 h 6"/>
                  <a:gd name="T18" fmla="*/ 6 w 12"/>
                  <a:gd name="T19" fmla="*/ 4 h 6"/>
                  <a:gd name="T20" fmla="*/ 8 w 12"/>
                  <a:gd name="T21" fmla="*/ 4 h 6"/>
                  <a:gd name="T22" fmla="*/ 8 w 12"/>
                  <a:gd name="T23" fmla="*/ 4 h 6"/>
                  <a:gd name="T24" fmla="*/ 8 w 12"/>
                  <a:gd name="T25" fmla="*/ 4 h 6"/>
                  <a:gd name="T26" fmla="*/ 8 w 12"/>
                  <a:gd name="T27" fmla="*/ 6 h 6"/>
                  <a:gd name="T28" fmla="*/ 8 w 12"/>
                  <a:gd name="T29" fmla="*/ 6 h 6"/>
                  <a:gd name="T30" fmla="*/ 8 w 12"/>
                  <a:gd name="T31" fmla="*/ 6 h 6"/>
                  <a:gd name="T32" fmla="*/ 10 w 12"/>
                  <a:gd name="T33" fmla="*/ 4 h 6"/>
                  <a:gd name="T34" fmla="*/ 10 w 12"/>
                  <a:gd name="T35" fmla="*/ 4 h 6"/>
                  <a:gd name="T36" fmla="*/ 12 w 12"/>
                  <a:gd name="T37" fmla="*/ 2 h 6"/>
                  <a:gd name="T38" fmla="*/ 12 w 12"/>
                  <a:gd name="T39" fmla="*/ 2 h 6"/>
                  <a:gd name="T40" fmla="*/ 12 w 12"/>
                  <a:gd name="T41" fmla="*/ 2 h 6"/>
                  <a:gd name="T42" fmla="*/ 10 w 12"/>
                  <a:gd name="T43" fmla="*/ 0 h 6"/>
                  <a:gd name="T44" fmla="*/ 10 w 12"/>
                  <a:gd name="T45" fmla="*/ 0 h 6"/>
                  <a:gd name="T46" fmla="*/ 6 w 12"/>
                  <a:gd name="T47" fmla="*/ 0 h 6"/>
                  <a:gd name="T48" fmla="*/ 6 w 12"/>
                  <a:gd name="T49" fmla="*/ 0 h 6"/>
                  <a:gd name="T50" fmla="*/ 6 w 12"/>
                  <a:gd name="T51" fmla="*/ 0 h 6"/>
                  <a:gd name="T52" fmla="*/ 6 w 12"/>
                  <a:gd name="T53" fmla="*/ 0 h 6"/>
                  <a:gd name="T54" fmla="*/ 4 w 12"/>
                  <a:gd name="T55" fmla="*/ 0 h 6"/>
                  <a:gd name="T56" fmla="*/ 4 w 12"/>
                  <a:gd name="T57" fmla="*/ 0 h 6"/>
                  <a:gd name="T58" fmla="*/ 0 w 12"/>
                  <a:gd name="T59" fmla="*/ 4 h 6"/>
                  <a:gd name="T60" fmla="*/ 0 w 12"/>
                  <a:gd name="T61" fmla="*/ 4 h 6"/>
                  <a:gd name="T62" fmla="*/ 0 w 12"/>
                  <a:gd name="T63" fmla="*/ 4 h 6"/>
                  <a:gd name="T64" fmla="*/ 0 w 12"/>
                  <a:gd name="T65" fmla="*/ 4 h 6"/>
                  <a:gd name="T66" fmla="*/ 2 w 12"/>
                  <a:gd name="T67" fmla="*/ 6 h 6"/>
                  <a:gd name="T68" fmla="*/ 2 w 12"/>
                  <a:gd name="T69" fmla="*/ 6 h 6"/>
                  <a:gd name="T70" fmla="*/ 2 w 12"/>
                  <a:gd name="T71" fmla="*/ 6 h 6"/>
                  <a:gd name="T72" fmla="*/ 2 w 12"/>
                  <a:gd name="T7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" h="6">
                    <a:moveTo>
                      <a:pt x="2" y="6"/>
                    </a:move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33" name=""/>
              <p:cNvSpPr>
                <a:spLocks noEditPoints="1"/>
              </p:cNvSpPr>
              <p:nvPr/>
            </p:nvSpPr>
            <p:spPr bwMode="auto">
              <a:xfrm>
                <a:off x="6449695" y="4057650"/>
                <a:ext cx="86360" cy="23495"/>
              </a:xfrm>
              <a:custGeom>
                <a:avLst/>
                <a:gdLst>
                  <a:gd name="T0" fmla="*/ 6 w 124"/>
                  <a:gd name="T1" fmla="*/ 16 h 34"/>
                  <a:gd name="T2" fmla="*/ 12 w 124"/>
                  <a:gd name="T3" fmla="*/ 20 h 34"/>
                  <a:gd name="T4" fmla="*/ 18 w 124"/>
                  <a:gd name="T5" fmla="*/ 16 h 34"/>
                  <a:gd name="T6" fmla="*/ 22 w 124"/>
                  <a:gd name="T7" fmla="*/ 18 h 34"/>
                  <a:gd name="T8" fmla="*/ 30 w 124"/>
                  <a:gd name="T9" fmla="*/ 16 h 34"/>
                  <a:gd name="T10" fmla="*/ 24 w 124"/>
                  <a:gd name="T11" fmla="*/ 22 h 34"/>
                  <a:gd name="T12" fmla="*/ 30 w 124"/>
                  <a:gd name="T13" fmla="*/ 20 h 34"/>
                  <a:gd name="T14" fmla="*/ 42 w 124"/>
                  <a:gd name="T15" fmla="*/ 16 h 34"/>
                  <a:gd name="T16" fmla="*/ 32 w 124"/>
                  <a:gd name="T17" fmla="*/ 16 h 34"/>
                  <a:gd name="T18" fmla="*/ 38 w 124"/>
                  <a:gd name="T19" fmla="*/ 12 h 34"/>
                  <a:gd name="T20" fmla="*/ 42 w 124"/>
                  <a:gd name="T21" fmla="*/ 10 h 34"/>
                  <a:gd name="T22" fmla="*/ 44 w 124"/>
                  <a:gd name="T23" fmla="*/ 16 h 34"/>
                  <a:gd name="T24" fmla="*/ 44 w 124"/>
                  <a:gd name="T25" fmla="*/ 18 h 34"/>
                  <a:gd name="T26" fmla="*/ 38 w 124"/>
                  <a:gd name="T27" fmla="*/ 18 h 34"/>
                  <a:gd name="T28" fmla="*/ 30 w 124"/>
                  <a:gd name="T29" fmla="*/ 22 h 34"/>
                  <a:gd name="T30" fmla="*/ 34 w 124"/>
                  <a:gd name="T31" fmla="*/ 26 h 34"/>
                  <a:gd name="T32" fmla="*/ 40 w 124"/>
                  <a:gd name="T33" fmla="*/ 26 h 34"/>
                  <a:gd name="T34" fmla="*/ 48 w 124"/>
                  <a:gd name="T35" fmla="*/ 26 h 34"/>
                  <a:gd name="T36" fmla="*/ 56 w 124"/>
                  <a:gd name="T37" fmla="*/ 22 h 34"/>
                  <a:gd name="T38" fmla="*/ 62 w 124"/>
                  <a:gd name="T39" fmla="*/ 24 h 34"/>
                  <a:gd name="T40" fmla="*/ 66 w 124"/>
                  <a:gd name="T41" fmla="*/ 26 h 34"/>
                  <a:gd name="T42" fmla="*/ 54 w 124"/>
                  <a:gd name="T43" fmla="*/ 26 h 34"/>
                  <a:gd name="T44" fmla="*/ 44 w 124"/>
                  <a:gd name="T45" fmla="*/ 28 h 34"/>
                  <a:gd name="T46" fmla="*/ 46 w 124"/>
                  <a:gd name="T47" fmla="*/ 32 h 34"/>
                  <a:gd name="T48" fmla="*/ 58 w 124"/>
                  <a:gd name="T49" fmla="*/ 32 h 34"/>
                  <a:gd name="T50" fmla="*/ 64 w 124"/>
                  <a:gd name="T51" fmla="*/ 30 h 34"/>
                  <a:gd name="T52" fmla="*/ 74 w 124"/>
                  <a:gd name="T53" fmla="*/ 28 h 34"/>
                  <a:gd name="T54" fmla="*/ 86 w 124"/>
                  <a:gd name="T55" fmla="*/ 24 h 34"/>
                  <a:gd name="T56" fmla="*/ 92 w 124"/>
                  <a:gd name="T57" fmla="*/ 28 h 34"/>
                  <a:gd name="T58" fmla="*/ 102 w 124"/>
                  <a:gd name="T59" fmla="*/ 26 h 34"/>
                  <a:gd name="T60" fmla="*/ 110 w 124"/>
                  <a:gd name="T61" fmla="*/ 26 h 34"/>
                  <a:gd name="T62" fmla="*/ 118 w 124"/>
                  <a:gd name="T63" fmla="*/ 20 h 34"/>
                  <a:gd name="T64" fmla="*/ 124 w 124"/>
                  <a:gd name="T65" fmla="*/ 18 h 34"/>
                  <a:gd name="T66" fmla="*/ 120 w 124"/>
                  <a:gd name="T67" fmla="*/ 14 h 34"/>
                  <a:gd name="T68" fmla="*/ 110 w 124"/>
                  <a:gd name="T69" fmla="*/ 16 h 34"/>
                  <a:gd name="T70" fmla="*/ 114 w 124"/>
                  <a:gd name="T71" fmla="*/ 10 h 34"/>
                  <a:gd name="T72" fmla="*/ 108 w 124"/>
                  <a:gd name="T73" fmla="*/ 8 h 34"/>
                  <a:gd name="T74" fmla="*/ 98 w 124"/>
                  <a:gd name="T75" fmla="*/ 10 h 34"/>
                  <a:gd name="T76" fmla="*/ 96 w 124"/>
                  <a:gd name="T77" fmla="*/ 16 h 34"/>
                  <a:gd name="T78" fmla="*/ 92 w 124"/>
                  <a:gd name="T79" fmla="*/ 18 h 34"/>
                  <a:gd name="T80" fmla="*/ 90 w 124"/>
                  <a:gd name="T81" fmla="*/ 20 h 34"/>
                  <a:gd name="T82" fmla="*/ 80 w 124"/>
                  <a:gd name="T83" fmla="*/ 20 h 34"/>
                  <a:gd name="T84" fmla="*/ 78 w 124"/>
                  <a:gd name="T85" fmla="*/ 14 h 34"/>
                  <a:gd name="T86" fmla="*/ 70 w 124"/>
                  <a:gd name="T87" fmla="*/ 14 h 34"/>
                  <a:gd name="T88" fmla="*/ 66 w 124"/>
                  <a:gd name="T89" fmla="*/ 10 h 34"/>
                  <a:gd name="T90" fmla="*/ 66 w 124"/>
                  <a:gd name="T91" fmla="*/ 8 h 34"/>
                  <a:gd name="T92" fmla="*/ 74 w 124"/>
                  <a:gd name="T93" fmla="*/ 4 h 34"/>
                  <a:gd name="T94" fmla="*/ 66 w 124"/>
                  <a:gd name="T95" fmla="*/ 0 h 34"/>
                  <a:gd name="T96" fmla="*/ 62 w 124"/>
                  <a:gd name="T97" fmla="*/ 4 h 34"/>
                  <a:gd name="T98" fmla="*/ 56 w 124"/>
                  <a:gd name="T99" fmla="*/ 4 h 34"/>
                  <a:gd name="T100" fmla="*/ 42 w 124"/>
                  <a:gd name="T101" fmla="*/ 4 h 34"/>
                  <a:gd name="T102" fmla="*/ 32 w 124"/>
                  <a:gd name="T103" fmla="*/ 6 h 34"/>
                  <a:gd name="T104" fmla="*/ 24 w 124"/>
                  <a:gd name="T105" fmla="*/ 10 h 34"/>
                  <a:gd name="T106" fmla="*/ 12 w 124"/>
                  <a:gd name="T107" fmla="*/ 10 h 34"/>
                  <a:gd name="T108" fmla="*/ 4 w 124"/>
                  <a:gd name="T109" fmla="*/ 14 h 34"/>
                  <a:gd name="T110" fmla="*/ 58 w 124"/>
                  <a:gd name="T111" fmla="*/ 10 h 34"/>
                  <a:gd name="T112" fmla="*/ 56 w 124"/>
                  <a:gd name="T113" fmla="*/ 12 h 34"/>
                  <a:gd name="T114" fmla="*/ 52 w 124"/>
                  <a:gd name="T115" fmla="*/ 14 h 34"/>
                  <a:gd name="T116" fmla="*/ 50 w 124"/>
                  <a:gd name="T117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4" h="34">
                    <a:moveTo>
                      <a:pt x="2" y="18"/>
                    </a:moveTo>
                    <a:lnTo>
                      <a:pt x="2" y="18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0"/>
                    </a:lnTo>
                    <a:lnTo>
                      <a:pt x="40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8"/>
                    </a:lnTo>
                    <a:lnTo>
                      <a:pt x="44" y="18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4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6" y="20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36" y="26"/>
                    </a:lnTo>
                    <a:lnTo>
                      <a:pt x="36" y="26"/>
                    </a:lnTo>
                    <a:lnTo>
                      <a:pt x="36" y="26"/>
                    </a:lnTo>
                    <a:lnTo>
                      <a:pt x="36" y="26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2" y="24"/>
                    </a:lnTo>
                    <a:lnTo>
                      <a:pt x="62" y="24"/>
                    </a:lnTo>
                    <a:lnTo>
                      <a:pt x="62" y="24"/>
                    </a:lnTo>
                    <a:lnTo>
                      <a:pt x="62" y="24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4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4" y="28"/>
                    </a:lnTo>
                    <a:lnTo>
                      <a:pt x="44" y="28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8" y="34"/>
                    </a:lnTo>
                    <a:lnTo>
                      <a:pt x="4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54" y="32"/>
                    </a:lnTo>
                    <a:lnTo>
                      <a:pt x="54" y="32"/>
                    </a:lnTo>
                    <a:lnTo>
                      <a:pt x="54" y="32"/>
                    </a:lnTo>
                    <a:lnTo>
                      <a:pt x="54" y="32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70" y="30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4" y="28"/>
                    </a:lnTo>
                    <a:lnTo>
                      <a:pt x="74" y="28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80" y="28"/>
                    </a:lnTo>
                    <a:lnTo>
                      <a:pt x="80" y="28"/>
                    </a:lnTo>
                    <a:lnTo>
                      <a:pt x="82" y="26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4" y="26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88" y="24"/>
                    </a:lnTo>
                    <a:lnTo>
                      <a:pt x="88" y="24"/>
                    </a:lnTo>
                    <a:lnTo>
                      <a:pt x="90" y="26"/>
                    </a:lnTo>
                    <a:lnTo>
                      <a:pt x="90" y="26"/>
                    </a:lnTo>
                    <a:lnTo>
                      <a:pt x="90" y="26"/>
                    </a:lnTo>
                    <a:lnTo>
                      <a:pt x="92" y="28"/>
                    </a:lnTo>
                    <a:lnTo>
                      <a:pt x="92" y="28"/>
                    </a:lnTo>
                    <a:lnTo>
                      <a:pt x="96" y="28"/>
                    </a:lnTo>
                    <a:lnTo>
                      <a:pt x="96" y="28"/>
                    </a:lnTo>
                    <a:lnTo>
                      <a:pt x="98" y="28"/>
                    </a:lnTo>
                    <a:lnTo>
                      <a:pt x="98" y="28"/>
                    </a:lnTo>
                    <a:lnTo>
                      <a:pt x="98" y="26"/>
                    </a:lnTo>
                    <a:lnTo>
                      <a:pt x="98" y="26"/>
                    </a:lnTo>
                    <a:lnTo>
                      <a:pt x="102" y="26"/>
                    </a:lnTo>
                    <a:lnTo>
                      <a:pt x="102" y="26"/>
                    </a:lnTo>
                    <a:lnTo>
                      <a:pt x="102" y="26"/>
                    </a:lnTo>
                    <a:lnTo>
                      <a:pt x="102" y="26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6" y="26"/>
                    </a:lnTo>
                    <a:lnTo>
                      <a:pt x="108" y="26"/>
                    </a:lnTo>
                    <a:lnTo>
                      <a:pt x="108" y="26"/>
                    </a:lnTo>
                    <a:lnTo>
                      <a:pt x="108" y="26"/>
                    </a:lnTo>
                    <a:lnTo>
                      <a:pt x="108" y="26"/>
                    </a:lnTo>
                    <a:lnTo>
                      <a:pt x="110" y="26"/>
                    </a:lnTo>
                    <a:lnTo>
                      <a:pt x="110" y="26"/>
                    </a:lnTo>
                    <a:lnTo>
                      <a:pt x="110" y="26"/>
                    </a:lnTo>
                    <a:lnTo>
                      <a:pt x="110" y="26"/>
                    </a:lnTo>
                    <a:lnTo>
                      <a:pt x="114" y="24"/>
                    </a:lnTo>
                    <a:lnTo>
                      <a:pt x="116" y="24"/>
                    </a:lnTo>
                    <a:lnTo>
                      <a:pt x="116" y="24"/>
                    </a:lnTo>
                    <a:lnTo>
                      <a:pt x="116" y="24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18" y="22"/>
                    </a:lnTo>
                    <a:lnTo>
                      <a:pt x="118" y="22"/>
                    </a:lnTo>
                    <a:lnTo>
                      <a:pt x="118" y="20"/>
                    </a:lnTo>
                    <a:lnTo>
                      <a:pt x="118" y="20"/>
                    </a:lnTo>
                    <a:lnTo>
                      <a:pt x="120" y="20"/>
                    </a:lnTo>
                    <a:lnTo>
                      <a:pt x="120" y="20"/>
                    </a:lnTo>
                    <a:lnTo>
                      <a:pt x="120" y="20"/>
                    </a:lnTo>
                    <a:lnTo>
                      <a:pt x="120" y="20"/>
                    </a:lnTo>
                    <a:lnTo>
                      <a:pt x="122" y="20"/>
                    </a:lnTo>
                    <a:lnTo>
                      <a:pt x="122" y="20"/>
                    </a:lnTo>
                    <a:lnTo>
                      <a:pt x="122" y="18"/>
                    </a:lnTo>
                    <a:lnTo>
                      <a:pt x="122" y="18"/>
                    </a:lnTo>
                    <a:lnTo>
                      <a:pt x="124" y="18"/>
                    </a:lnTo>
                    <a:lnTo>
                      <a:pt x="124" y="18"/>
                    </a:lnTo>
                    <a:lnTo>
                      <a:pt x="124" y="16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4"/>
                    </a:lnTo>
                    <a:lnTo>
                      <a:pt x="120" y="14"/>
                    </a:lnTo>
                    <a:lnTo>
                      <a:pt x="120" y="14"/>
                    </a:lnTo>
                    <a:lnTo>
                      <a:pt x="120" y="14"/>
                    </a:lnTo>
                    <a:lnTo>
                      <a:pt x="120" y="14"/>
                    </a:lnTo>
                    <a:lnTo>
                      <a:pt x="118" y="14"/>
                    </a:lnTo>
                    <a:lnTo>
                      <a:pt x="118" y="14"/>
                    </a:lnTo>
                    <a:lnTo>
                      <a:pt x="114" y="16"/>
                    </a:lnTo>
                    <a:lnTo>
                      <a:pt x="114" y="16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10" y="16"/>
                    </a:lnTo>
                    <a:lnTo>
                      <a:pt x="110" y="16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10" y="12"/>
                    </a:lnTo>
                    <a:lnTo>
                      <a:pt x="110" y="12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12" y="8"/>
                    </a:lnTo>
                    <a:lnTo>
                      <a:pt x="112" y="8"/>
                    </a:lnTo>
                    <a:lnTo>
                      <a:pt x="112" y="8"/>
                    </a:lnTo>
                    <a:lnTo>
                      <a:pt x="112" y="8"/>
                    </a:lnTo>
                    <a:lnTo>
                      <a:pt x="108" y="8"/>
                    </a:lnTo>
                    <a:lnTo>
                      <a:pt x="108" y="8"/>
                    </a:lnTo>
                    <a:lnTo>
                      <a:pt x="108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2" y="10"/>
                    </a:lnTo>
                    <a:lnTo>
                      <a:pt x="102" y="10"/>
                    </a:lnTo>
                    <a:lnTo>
                      <a:pt x="102" y="10"/>
                    </a:lnTo>
                    <a:lnTo>
                      <a:pt x="102" y="10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96" y="10"/>
                    </a:lnTo>
                    <a:lnTo>
                      <a:pt x="96" y="10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96" y="16"/>
                    </a:lnTo>
                    <a:lnTo>
                      <a:pt x="96" y="16"/>
                    </a:lnTo>
                    <a:lnTo>
                      <a:pt x="96" y="16"/>
                    </a:lnTo>
                    <a:lnTo>
                      <a:pt x="96" y="16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2" y="18"/>
                    </a:lnTo>
                    <a:lnTo>
                      <a:pt x="92" y="18"/>
                    </a:lnTo>
                    <a:lnTo>
                      <a:pt x="92" y="18"/>
                    </a:lnTo>
                    <a:lnTo>
                      <a:pt x="92" y="20"/>
                    </a:lnTo>
                    <a:lnTo>
                      <a:pt x="92" y="20"/>
                    </a:lnTo>
                    <a:lnTo>
                      <a:pt x="92" y="20"/>
                    </a:lnTo>
                    <a:lnTo>
                      <a:pt x="92" y="20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20"/>
                    </a:lnTo>
                    <a:lnTo>
                      <a:pt x="90" y="20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6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4" y="20"/>
                    </a:lnTo>
                    <a:lnTo>
                      <a:pt x="82" y="20"/>
                    </a:lnTo>
                    <a:lnTo>
                      <a:pt x="82" y="20"/>
                    </a:lnTo>
                    <a:lnTo>
                      <a:pt x="80" y="20"/>
                    </a:lnTo>
                    <a:lnTo>
                      <a:pt x="80" y="20"/>
                    </a:lnTo>
                    <a:lnTo>
                      <a:pt x="80" y="20"/>
                    </a:lnTo>
                    <a:lnTo>
                      <a:pt x="80" y="20"/>
                    </a:lnTo>
                    <a:lnTo>
                      <a:pt x="78" y="18"/>
                    </a:lnTo>
                    <a:lnTo>
                      <a:pt x="78" y="18"/>
                    </a:lnTo>
                    <a:lnTo>
                      <a:pt x="78" y="18"/>
                    </a:lnTo>
                    <a:lnTo>
                      <a:pt x="78" y="18"/>
                    </a:lnTo>
                    <a:lnTo>
                      <a:pt x="80" y="18"/>
                    </a:lnTo>
                    <a:lnTo>
                      <a:pt x="80" y="18"/>
                    </a:lnTo>
                    <a:lnTo>
                      <a:pt x="80" y="16"/>
                    </a:lnTo>
                    <a:lnTo>
                      <a:pt x="78" y="14"/>
                    </a:lnTo>
                    <a:lnTo>
                      <a:pt x="78" y="14"/>
                    </a:lnTo>
                    <a:lnTo>
                      <a:pt x="78" y="14"/>
                    </a:lnTo>
                    <a:lnTo>
                      <a:pt x="78" y="14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74" y="12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70" y="14"/>
                    </a:lnTo>
                    <a:lnTo>
                      <a:pt x="70" y="14"/>
                    </a:lnTo>
                    <a:lnTo>
                      <a:pt x="68" y="14"/>
                    </a:lnTo>
                    <a:lnTo>
                      <a:pt x="68" y="14"/>
                    </a:lnTo>
                    <a:lnTo>
                      <a:pt x="70" y="14"/>
                    </a:lnTo>
                    <a:lnTo>
                      <a:pt x="70" y="14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10"/>
                    </a:lnTo>
                    <a:lnTo>
                      <a:pt x="62" y="10"/>
                    </a:lnTo>
                    <a:lnTo>
                      <a:pt x="60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70" y="6"/>
                    </a:lnTo>
                    <a:lnTo>
                      <a:pt x="70" y="6"/>
                    </a:lnTo>
                    <a:lnTo>
                      <a:pt x="70" y="6"/>
                    </a:lnTo>
                    <a:lnTo>
                      <a:pt x="70" y="6"/>
                    </a:lnTo>
                    <a:lnTo>
                      <a:pt x="74" y="4"/>
                    </a:lnTo>
                    <a:lnTo>
                      <a:pt x="74" y="4"/>
                    </a:lnTo>
                    <a:lnTo>
                      <a:pt x="74" y="2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72" y="2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2" y="4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60" y="2"/>
                    </a:lnTo>
                    <a:lnTo>
                      <a:pt x="60" y="2"/>
                    </a:lnTo>
                    <a:lnTo>
                      <a:pt x="58" y="4"/>
                    </a:lnTo>
                    <a:lnTo>
                      <a:pt x="58" y="4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2" y="18"/>
                    </a:lnTo>
                    <a:close/>
                    <a:moveTo>
                      <a:pt x="58" y="10"/>
                    </a:moveTo>
                    <a:lnTo>
                      <a:pt x="58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10"/>
                    </a:lnTo>
                    <a:close/>
                    <a:moveTo>
                      <a:pt x="54" y="12"/>
                    </a:moveTo>
                    <a:lnTo>
                      <a:pt x="54" y="12"/>
                    </a:lnTo>
                    <a:lnTo>
                      <a:pt x="56" y="12"/>
                    </a:lnTo>
                    <a:lnTo>
                      <a:pt x="56" y="12"/>
                    </a:lnTo>
                    <a:lnTo>
                      <a:pt x="56" y="12"/>
                    </a:lnTo>
                    <a:lnTo>
                      <a:pt x="54" y="12"/>
                    </a:lnTo>
                    <a:lnTo>
                      <a:pt x="54" y="12"/>
                    </a:lnTo>
                    <a:lnTo>
                      <a:pt x="54" y="14"/>
                    </a:lnTo>
                    <a:lnTo>
                      <a:pt x="54" y="14"/>
                    </a:lnTo>
                    <a:lnTo>
                      <a:pt x="54" y="14"/>
                    </a:lnTo>
                    <a:lnTo>
                      <a:pt x="54" y="14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50" y="12"/>
                    </a:lnTo>
                    <a:lnTo>
                      <a:pt x="54" y="12"/>
                    </a:lnTo>
                    <a:lnTo>
                      <a:pt x="5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34" name=""/>
              <p:cNvSpPr>
                <a:spLocks/>
              </p:cNvSpPr>
              <p:nvPr/>
            </p:nvSpPr>
            <p:spPr bwMode="auto">
              <a:xfrm>
                <a:off x="6498590" y="4061460"/>
                <a:ext cx="6985" cy="2540"/>
              </a:xfrm>
              <a:custGeom>
                <a:avLst/>
                <a:gdLst>
                  <a:gd name="T0" fmla="*/ 0 w 10"/>
                  <a:gd name="T1" fmla="*/ 2 h 4"/>
                  <a:gd name="T2" fmla="*/ 0 w 10"/>
                  <a:gd name="T3" fmla="*/ 4 h 4"/>
                  <a:gd name="T4" fmla="*/ 0 w 10"/>
                  <a:gd name="T5" fmla="*/ 4 h 4"/>
                  <a:gd name="T6" fmla="*/ 0 w 10"/>
                  <a:gd name="T7" fmla="*/ 4 h 4"/>
                  <a:gd name="T8" fmla="*/ 2 w 10"/>
                  <a:gd name="T9" fmla="*/ 4 h 4"/>
                  <a:gd name="T10" fmla="*/ 2 w 10"/>
                  <a:gd name="T11" fmla="*/ 4 h 4"/>
                  <a:gd name="T12" fmla="*/ 2 w 10"/>
                  <a:gd name="T13" fmla="*/ 4 h 4"/>
                  <a:gd name="T14" fmla="*/ 4 w 10"/>
                  <a:gd name="T15" fmla="*/ 4 h 4"/>
                  <a:gd name="T16" fmla="*/ 4 w 10"/>
                  <a:gd name="T17" fmla="*/ 4 h 4"/>
                  <a:gd name="T18" fmla="*/ 6 w 10"/>
                  <a:gd name="T19" fmla="*/ 4 h 4"/>
                  <a:gd name="T20" fmla="*/ 6 w 10"/>
                  <a:gd name="T21" fmla="*/ 4 h 4"/>
                  <a:gd name="T22" fmla="*/ 8 w 10"/>
                  <a:gd name="T23" fmla="*/ 4 h 4"/>
                  <a:gd name="T24" fmla="*/ 8 w 10"/>
                  <a:gd name="T25" fmla="*/ 4 h 4"/>
                  <a:gd name="T26" fmla="*/ 10 w 10"/>
                  <a:gd name="T27" fmla="*/ 2 h 4"/>
                  <a:gd name="T28" fmla="*/ 10 w 10"/>
                  <a:gd name="T29" fmla="*/ 2 h 4"/>
                  <a:gd name="T30" fmla="*/ 10 w 10"/>
                  <a:gd name="T31" fmla="*/ 2 h 4"/>
                  <a:gd name="T32" fmla="*/ 10 w 10"/>
                  <a:gd name="T33" fmla="*/ 2 h 4"/>
                  <a:gd name="T34" fmla="*/ 8 w 10"/>
                  <a:gd name="T35" fmla="*/ 2 h 4"/>
                  <a:gd name="T36" fmla="*/ 8 w 10"/>
                  <a:gd name="T37" fmla="*/ 2 h 4"/>
                  <a:gd name="T38" fmla="*/ 6 w 10"/>
                  <a:gd name="T39" fmla="*/ 2 h 4"/>
                  <a:gd name="T40" fmla="*/ 6 w 10"/>
                  <a:gd name="T41" fmla="*/ 2 h 4"/>
                  <a:gd name="T42" fmla="*/ 4 w 10"/>
                  <a:gd name="T43" fmla="*/ 0 h 4"/>
                  <a:gd name="T44" fmla="*/ 4 w 10"/>
                  <a:gd name="T45" fmla="*/ 0 h 4"/>
                  <a:gd name="T46" fmla="*/ 2 w 10"/>
                  <a:gd name="T47" fmla="*/ 2 h 4"/>
                  <a:gd name="T48" fmla="*/ 2 w 10"/>
                  <a:gd name="T49" fmla="*/ 2 h 4"/>
                  <a:gd name="T50" fmla="*/ 0 w 10"/>
                  <a:gd name="T51" fmla="*/ 2 h 4"/>
                  <a:gd name="T52" fmla="*/ 0 w 10"/>
                  <a:gd name="T5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35" name=""/>
              <p:cNvSpPr>
                <a:spLocks/>
              </p:cNvSpPr>
              <p:nvPr/>
            </p:nvSpPr>
            <p:spPr bwMode="auto">
              <a:xfrm>
                <a:off x="6512560" y="4050665"/>
                <a:ext cx="27940" cy="9525"/>
              </a:xfrm>
              <a:custGeom>
                <a:avLst/>
                <a:gdLst>
                  <a:gd name="T0" fmla="*/ 4 w 40"/>
                  <a:gd name="T1" fmla="*/ 14 h 14"/>
                  <a:gd name="T2" fmla="*/ 4 w 40"/>
                  <a:gd name="T3" fmla="*/ 14 h 14"/>
                  <a:gd name="T4" fmla="*/ 6 w 40"/>
                  <a:gd name="T5" fmla="*/ 14 h 14"/>
                  <a:gd name="T6" fmla="*/ 8 w 40"/>
                  <a:gd name="T7" fmla="*/ 14 h 14"/>
                  <a:gd name="T8" fmla="*/ 8 w 40"/>
                  <a:gd name="T9" fmla="*/ 14 h 14"/>
                  <a:gd name="T10" fmla="*/ 10 w 40"/>
                  <a:gd name="T11" fmla="*/ 14 h 14"/>
                  <a:gd name="T12" fmla="*/ 12 w 40"/>
                  <a:gd name="T13" fmla="*/ 14 h 14"/>
                  <a:gd name="T14" fmla="*/ 14 w 40"/>
                  <a:gd name="T15" fmla="*/ 14 h 14"/>
                  <a:gd name="T16" fmla="*/ 16 w 40"/>
                  <a:gd name="T17" fmla="*/ 14 h 14"/>
                  <a:gd name="T18" fmla="*/ 18 w 40"/>
                  <a:gd name="T19" fmla="*/ 14 h 14"/>
                  <a:gd name="T20" fmla="*/ 20 w 40"/>
                  <a:gd name="T21" fmla="*/ 14 h 14"/>
                  <a:gd name="T22" fmla="*/ 24 w 40"/>
                  <a:gd name="T23" fmla="*/ 10 h 14"/>
                  <a:gd name="T24" fmla="*/ 24 w 40"/>
                  <a:gd name="T25" fmla="*/ 10 h 14"/>
                  <a:gd name="T26" fmla="*/ 24 w 40"/>
                  <a:gd name="T27" fmla="*/ 10 h 14"/>
                  <a:gd name="T28" fmla="*/ 24 w 40"/>
                  <a:gd name="T29" fmla="*/ 10 h 14"/>
                  <a:gd name="T30" fmla="*/ 24 w 40"/>
                  <a:gd name="T31" fmla="*/ 10 h 14"/>
                  <a:gd name="T32" fmla="*/ 26 w 40"/>
                  <a:gd name="T33" fmla="*/ 10 h 14"/>
                  <a:gd name="T34" fmla="*/ 26 w 40"/>
                  <a:gd name="T35" fmla="*/ 10 h 14"/>
                  <a:gd name="T36" fmla="*/ 28 w 40"/>
                  <a:gd name="T37" fmla="*/ 10 h 14"/>
                  <a:gd name="T38" fmla="*/ 30 w 40"/>
                  <a:gd name="T39" fmla="*/ 10 h 14"/>
                  <a:gd name="T40" fmla="*/ 32 w 40"/>
                  <a:gd name="T41" fmla="*/ 8 h 14"/>
                  <a:gd name="T42" fmla="*/ 32 w 40"/>
                  <a:gd name="T43" fmla="*/ 8 h 14"/>
                  <a:gd name="T44" fmla="*/ 32 w 40"/>
                  <a:gd name="T45" fmla="*/ 6 h 14"/>
                  <a:gd name="T46" fmla="*/ 34 w 40"/>
                  <a:gd name="T47" fmla="*/ 6 h 14"/>
                  <a:gd name="T48" fmla="*/ 34 w 40"/>
                  <a:gd name="T49" fmla="*/ 6 h 14"/>
                  <a:gd name="T50" fmla="*/ 38 w 40"/>
                  <a:gd name="T51" fmla="*/ 6 h 14"/>
                  <a:gd name="T52" fmla="*/ 38 w 40"/>
                  <a:gd name="T53" fmla="*/ 6 h 14"/>
                  <a:gd name="T54" fmla="*/ 40 w 40"/>
                  <a:gd name="T55" fmla="*/ 4 h 14"/>
                  <a:gd name="T56" fmla="*/ 40 w 40"/>
                  <a:gd name="T57" fmla="*/ 4 h 14"/>
                  <a:gd name="T58" fmla="*/ 40 w 40"/>
                  <a:gd name="T59" fmla="*/ 2 h 14"/>
                  <a:gd name="T60" fmla="*/ 40 w 40"/>
                  <a:gd name="T61" fmla="*/ 2 h 14"/>
                  <a:gd name="T62" fmla="*/ 38 w 40"/>
                  <a:gd name="T63" fmla="*/ 0 h 14"/>
                  <a:gd name="T64" fmla="*/ 36 w 40"/>
                  <a:gd name="T65" fmla="*/ 0 h 14"/>
                  <a:gd name="T66" fmla="*/ 36 w 40"/>
                  <a:gd name="T67" fmla="*/ 0 h 14"/>
                  <a:gd name="T68" fmla="*/ 32 w 40"/>
                  <a:gd name="T69" fmla="*/ 0 h 14"/>
                  <a:gd name="T70" fmla="*/ 30 w 40"/>
                  <a:gd name="T71" fmla="*/ 0 h 14"/>
                  <a:gd name="T72" fmla="*/ 26 w 40"/>
                  <a:gd name="T73" fmla="*/ 2 h 14"/>
                  <a:gd name="T74" fmla="*/ 24 w 40"/>
                  <a:gd name="T75" fmla="*/ 4 h 14"/>
                  <a:gd name="T76" fmla="*/ 22 w 40"/>
                  <a:gd name="T77" fmla="*/ 4 h 14"/>
                  <a:gd name="T78" fmla="*/ 20 w 40"/>
                  <a:gd name="T79" fmla="*/ 4 h 14"/>
                  <a:gd name="T80" fmla="*/ 18 w 40"/>
                  <a:gd name="T81" fmla="*/ 4 h 14"/>
                  <a:gd name="T82" fmla="*/ 18 w 40"/>
                  <a:gd name="T83" fmla="*/ 4 h 14"/>
                  <a:gd name="T84" fmla="*/ 16 w 40"/>
                  <a:gd name="T85" fmla="*/ 4 h 14"/>
                  <a:gd name="T86" fmla="*/ 14 w 40"/>
                  <a:gd name="T87" fmla="*/ 4 h 14"/>
                  <a:gd name="T88" fmla="*/ 12 w 40"/>
                  <a:gd name="T89" fmla="*/ 4 h 14"/>
                  <a:gd name="T90" fmla="*/ 10 w 40"/>
                  <a:gd name="T91" fmla="*/ 4 h 14"/>
                  <a:gd name="T92" fmla="*/ 10 w 40"/>
                  <a:gd name="T93" fmla="*/ 6 h 14"/>
                  <a:gd name="T94" fmla="*/ 12 w 40"/>
                  <a:gd name="T95" fmla="*/ 6 h 14"/>
                  <a:gd name="T96" fmla="*/ 12 w 40"/>
                  <a:gd name="T97" fmla="*/ 6 h 14"/>
                  <a:gd name="T98" fmla="*/ 18 w 40"/>
                  <a:gd name="T99" fmla="*/ 6 h 14"/>
                  <a:gd name="T100" fmla="*/ 16 w 40"/>
                  <a:gd name="T101" fmla="*/ 6 h 14"/>
                  <a:gd name="T102" fmla="*/ 14 w 40"/>
                  <a:gd name="T103" fmla="*/ 8 h 14"/>
                  <a:gd name="T104" fmla="*/ 12 w 40"/>
                  <a:gd name="T105" fmla="*/ 8 h 14"/>
                  <a:gd name="T106" fmla="*/ 12 w 40"/>
                  <a:gd name="T107" fmla="*/ 8 h 14"/>
                  <a:gd name="T108" fmla="*/ 10 w 40"/>
                  <a:gd name="T109" fmla="*/ 8 h 14"/>
                  <a:gd name="T110" fmla="*/ 6 w 40"/>
                  <a:gd name="T111" fmla="*/ 8 h 14"/>
                  <a:gd name="T112" fmla="*/ 2 w 40"/>
                  <a:gd name="T113" fmla="*/ 10 h 14"/>
                  <a:gd name="T114" fmla="*/ 2 w 40"/>
                  <a:gd name="T115" fmla="*/ 12 h 14"/>
                  <a:gd name="T116" fmla="*/ 4 w 40"/>
                  <a:gd name="T1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" h="14">
                    <a:moveTo>
                      <a:pt x="4" y="14"/>
                    </a:move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12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0" y="10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36" name=""/>
              <p:cNvSpPr>
                <a:spLocks noEditPoints="1"/>
              </p:cNvSpPr>
              <p:nvPr/>
            </p:nvSpPr>
            <p:spPr bwMode="auto">
              <a:xfrm>
                <a:off x="6709410" y="4023995"/>
                <a:ext cx="296545" cy="161925"/>
              </a:xfrm>
              <a:custGeom>
                <a:avLst/>
                <a:gdLst>
                  <a:gd name="T0" fmla="*/ 314 w 424"/>
                  <a:gd name="T1" fmla="*/ 120 h 232"/>
                  <a:gd name="T2" fmla="*/ 296 w 424"/>
                  <a:gd name="T3" fmla="*/ 110 h 232"/>
                  <a:gd name="T4" fmla="*/ 318 w 424"/>
                  <a:gd name="T5" fmla="*/ 116 h 232"/>
                  <a:gd name="T6" fmla="*/ 308 w 424"/>
                  <a:gd name="T7" fmla="*/ 94 h 232"/>
                  <a:gd name="T8" fmla="*/ 314 w 424"/>
                  <a:gd name="T9" fmla="*/ 92 h 232"/>
                  <a:gd name="T10" fmla="*/ 322 w 424"/>
                  <a:gd name="T11" fmla="*/ 88 h 232"/>
                  <a:gd name="T12" fmla="*/ 342 w 424"/>
                  <a:gd name="T13" fmla="*/ 88 h 232"/>
                  <a:gd name="T14" fmla="*/ 356 w 424"/>
                  <a:gd name="T15" fmla="*/ 72 h 232"/>
                  <a:gd name="T16" fmla="*/ 360 w 424"/>
                  <a:gd name="T17" fmla="*/ 58 h 232"/>
                  <a:gd name="T18" fmla="*/ 364 w 424"/>
                  <a:gd name="T19" fmla="*/ 50 h 232"/>
                  <a:gd name="T20" fmla="*/ 358 w 424"/>
                  <a:gd name="T21" fmla="*/ 46 h 232"/>
                  <a:gd name="T22" fmla="*/ 346 w 424"/>
                  <a:gd name="T23" fmla="*/ 48 h 232"/>
                  <a:gd name="T24" fmla="*/ 368 w 424"/>
                  <a:gd name="T25" fmla="*/ 36 h 232"/>
                  <a:gd name="T26" fmla="*/ 384 w 424"/>
                  <a:gd name="T27" fmla="*/ 28 h 232"/>
                  <a:gd name="T28" fmla="*/ 402 w 424"/>
                  <a:gd name="T29" fmla="*/ 24 h 232"/>
                  <a:gd name="T30" fmla="*/ 422 w 424"/>
                  <a:gd name="T31" fmla="*/ 16 h 232"/>
                  <a:gd name="T32" fmla="*/ 378 w 424"/>
                  <a:gd name="T33" fmla="*/ 14 h 232"/>
                  <a:gd name="T34" fmla="*/ 370 w 424"/>
                  <a:gd name="T35" fmla="*/ 16 h 232"/>
                  <a:gd name="T36" fmla="*/ 352 w 424"/>
                  <a:gd name="T37" fmla="*/ 12 h 232"/>
                  <a:gd name="T38" fmla="*/ 350 w 424"/>
                  <a:gd name="T39" fmla="*/ 12 h 232"/>
                  <a:gd name="T40" fmla="*/ 350 w 424"/>
                  <a:gd name="T41" fmla="*/ 6 h 232"/>
                  <a:gd name="T42" fmla="*/ 296 w 424"/>
                  <a:gd name="T43" fmla="*/ 6 h 232"/>
                  <a:gd name="T44" fmla="*/ 288 w 424"/>
                  <a:gd name="T45" fmla="*/ 2 h 232"/>
                  <a:gd name="T46" fmla="*/ 256 w 424"/>
                  <a:gd name="T47" fmla="*/ 2 h 232"/>
                  <a:gd name="T48" fmla="*/ 232 w 424"/>
                  <a:gd name="T49" fmla="*/ 6 h 232"/>
                  <a:gd name="T50" fmla="*/ 202 w 424"/>
                  <a:gd name="T51" fmla="*/ 8 h 232"/>
                  <a:gd name="T52" fmla="*/ 210 w 424"/>
                  <a:gd name="T53" fmla="*/ 14 h 232"/>
                  <a:gd name="T54" fmla="*/ 182 w 424"/>
                  <a:gd name="T55" fmla="*/ 10 h 232"/>
                  <a:gd name="T56" fmla="*/ 164 w 424"/>
                  <a:gd name="T57" fmla="*/ 10 h 232"/>
                  <a:gd name="T58" fmla="*/ 118 w 424"/>
                  <a:gd name="T59" fmla="*/ 14 h 232"/>
                  <a:gd name="T60" fmla="*/ 92 w 424"/>
                  <a:gd name="T61" fmla="*/ 22 h 232"/>
                  <a:gd name="T62" fmla="*/ 56 w 424"/>
                  <a:gd name="T63" fmla="*/ 36 h 232"/>
                  <a:gd name="T64" fmla="*/ 0 w 424"/>
                  <a:gd name="T65" fmla="*/ 44 h 232"/>
                  <a:gd name="T66" fmla="*/ 4 w 424"/>
                  <a:gd name="T67" fmla="*/ 52 h 232"/>
                  <a:gd name="T68" fmla="*/ 10 w 424"/>
                  <a:gd name="T69" fmla="*/ 60 h 232"/>
                  <a:gd name="T70" fmla="*/ 28 w 424"/>
                  <a:gd name="T71" fmla="*/ 64 h 232"/>
                  <a:gd name="T72" fmla="*/ 44 w 424"/>
                  <a:gd name="T73" fmla="*/ 64 h 232"/>
                  <a:gd name="T74" fmla="*/ 72 w 424"/>
                  <a:gd name="T75" fmla="*/ 64 h 232"/>
                  <a:gd name="T76" fmla="*/ 82 w 424"/>
                  <a:gd name="T77" fmla="*/ 76 h 232"/>
                  <a:gd name="T78" fmla="*/ 86 w 424"/>
                  <a:gd name="T79" fmla="*/ 88 h 232"/>
                  <a:gd name="T80" fmla="*/ 72 w 424"/>
                  <a:gd name="T81" fmla="*/ 108 h 232"/>
                  <a:gd name="T82" fmla="*/ 90 w 424"/>
                  <a:gd name="T83" fmla="*/ 108 h 232"/>
                  <a:gd name="T84" fmla="*/ 100 w 424"/>
                  <a:gd name="T85" fmla="*/ 116 h 232"/>
                  <a:gd name="T86" fmla="*/ 82 w 424"/>
                  <a:gd name="T87" fmla="*/ 110 h 232"/>
                  <a:gd name="T88" fmla="*/ 74 w 424"/>
                  <a:gd name="T89" fmla="*/ 116 h 232"/>
                  <a:gd name="T90" fmla="*/ 88 w 424"/>
                  <a:gd name="T91" fmla="*/ 128 h 232"/>
                  <a:gd name="T92" fmla="*/ 92 w 424"/>
                  <a:gd name="T93" fmla="*/ 122 h 232"/>
                  <a:gd name="T94" fmla="*/ 84 w 424"/>
                  <a:gd name="T95" fmla="*/ 134 h 232"/>
                  <a:gd name="T96" fmla="*/ 66 w 424"/>
                  <a:gd name="T97" fmla="*/ 146 h 232"/>
                  <a:gd name="T98" fmla="*/ 58 w 424"/>
                  <a:gd name="T99" fmla="*/ 158 h 232"/>
                  <a:gd name="T100" fmla="*/ 62 w 424"/>
                  <a:gd name="T101" fmla="*/ 172 h 232"/>
                  <a:gd name="T102" fmla="*/ 62 w 424"/>
                  <a:gd name="T103" fmla="*/ 186 h 232"/>
                  <a:gd name="T104" fmla="*/ 66 w 424"/>
                  <a:gd name="T105" fmla="*/ 200 h 232"/>
                  <a:gd name="T106" fmla="*/ 74 w 424"/>
                  <a:gd name="T107" fmla="*/ 216 h 232"/>
                  <a:gd name="T108" fmla="*/ 86 w 424"/>
                  <a:gd name="T109" fmla="*/ 218 h 232"/>
                  <a:gd name="T110" fmla="*/ 104 w 424"/>
                  <a:gd name="T111" fmla="*/ 228 h 232"/>
                  <a:gd name="T112" fmla="*/ 128 w 424"/>
                  <a:gd name="T113" fmla="*/ 210 h 232"/>
                  <a:gd name="T114" fmla="*/ 158 w 424"/>
                  <a:gd name="T115" fmla="*/ 174 h 232"/>
                  <a:gd name="T116" fmla="*/ 180 w 424"/>
                  <a:gd name="T117" fmla="*/ 168 h 232"/>
                  <a:gd name="T118" fmla="*/ 218 w 424"/>
                  <a:gd name="T119" fmla="*/ 152 h 232"/>
                  <a:gd name="T120" fmla="*/ 234 w 424"/>
                  <a:gd name="T121" fmla="*/ 136 h 232"/>
                  <a:gd name="T122" fmla="*/ 20 w 424"/>
                  <a:gd name="T123" fmla="*/ 5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24" h="232">
                    <a:moveTo>
                      <a:pt x="282" y="136"/>
                    </a:moveTo>
                    <a:lnTo>
                      <a:pt x="282" y="136"/>
                    </a:lnTo>
                    <a:lnTo>
                      <a:pt x="282" y="136"/>
                    </a:lnTo>
                    <a:lnTo>
                      <a:pt x="288" y="134"/>
                    </a:lnTo>
                    <a:lnTo>
                      <a:pt x="288" y="134"/>
                    </a:lnTo>
                    <a:lnTo>
                      <a:pt x="288" y="134"/>
                    </a:lnTo>
                    <a:lnTo>
                      <a:pt x="288" y="134"/>
                    </a:lnTo>
                    <a:lnTo>
                      <a:pt x="292" y="132"/>
                    </a:lnTo>
                    <a:lnTo>
                      <a:pt x="292" y="132"/>
                    </a:lnTo>
                    <a:lnTo>
                      <a:pt x="294" y="132"/>
                    </a:lnTo>
                    <a:lnTo>
                      <a:pt x="294" y="132"/>
                    </a:lnTo>
                    <a:lnTo>
                      <a:pt x="298" y="130"/>
                    </a:lnTo>
                    <a:lnTo>
                      <a:pt x="298" y="130"/>
                    </a:lnTo>
                    <a:lnTo>
                      <a:pt x="302" y="128"/>
                    </a:lnTo>
                    <a:lnTo>
                      <a:pt x="302" y="128"/>
                    </a:lnTo>
                    <a:lnTo>
                      <a:pt x="304" y="126"/>
                    </a:lnTo>
                    <a:lnTo>
                      <a:pt x="304" y="126"/>
                    </a:lnTo>
                    <a:lnTo>
                      <a:pt x="314" y="122"/>
                    </a:lnTo>
                    <a:lnTo>
                      <a:pt x="314" y="122"/>
                    </a:lnTo>
                    <a:lnTo>
                      <a:pt x="316" y="122"/>
                    </a:lnTo>
                    <a:lnTo>
                      <a:pt x="316" y="122"/>
                    </a:lnTo>
                    <a:lnTo>
                      <a:pt x="318" y="122"/>
                    </a:lnTo>
                    <a:lnTo>
                      <a:pt x="318" y="122"/>
                    </a:lnTo>
                    <a:lnTo>
                      <a:pt x="318" y="120"/>
                    </a:lnTo>
                    <a:lnTo>
                      <a:pt x="318" y="120"/>
                    </a:lnTo>
                    <a:lnTo>
                      <a:pt x="318" y="120"/>
                    </a:lnTo>
                    <a:lnTo>
                      <a:pt x="318" y="120"/>
                    </a:lnTo>
                    <a:lnTo>
                      <a:pt x="318" y="120"/>
                    </a:lnTo>
                    <a:lnTo>
                      <a:pt x="318" y="120"/>
                    </a:lnTo>
                    <a:lnTo>
                      <a:pt x="316" y="120"/>
                    </a:lnTo>
                    <a:lnTo>
                      <a:pt x="316" y="120"/>
                    </a:lnTo>
                    <a:lnTo>
                      <a:pt x="314" y="120"/>
                    </a:lnTo>
                    <a:lnTo>
                      <a:pt x="314" y="120"/>
                    </a:lnTo>
                    <a:lnTo>
                      <a:pt x="306" y="118"/>
                    </a:lnTo>
                    <a:lnTo>
                      <a:pt x="306" y="118"/>
                    </a:lnTo>
                    <a:lnTo>
                      <a:pt x="304" y="118"/>
                    </a:lnTo>
                    <a:lnTo>
                      <a:pt x="304" y="118"/>
                    </a:lnTo>
                    <a:lnTo>
                      <a:pt x="302" y="118"/>
                    </a:lnTo>
                    <a:lnTo>
                      <a:pt x="302" y="118"/>
                    </a:lnTo>
                    <a:lnTo>
                      <a:pt x="298" y="118"/>
                    </a:lnTo>
                    <a:lnTo>
                      <a:pt x="298" y="118"/>
                    </a:lnTo>
                    <a:lnTo>
                      <a:pt x="296" y="118"/>
                    </a:lnTo>
                    <a:lnTo>
                      <a:pt x="296" y="118"/>
                    </a:lnTo>
                    <a:lnTo>
                      <a:pt x="292" y="118"/>
                    </a:lnTo>
                    <a:lnTo>
                      <a:pt x="292" y="118"/>
                    </a:lnTo>
                    <a:lnTo>
                      <a:pt x="288" y="120"/>
                    </a:lnTo>
                    <a:lnTo>
                      <a:pt x="288" y="120"/>
                    </a:lnTo>
                    <a:lnTo>
                      <a:pt x="288" y="118"/>
                    </a:lnTo>
                    <a:lnTo>
                      <a:pt x="288" y="118"/>
                    </a:lnTo>
                    <a:lnTo>
                      <a:pt x="288" y="118"/>
                    </a:lnTo>
                    <a:lnTo>
                      <a:pt x="288" y="118"/>
                    </a:lnTo>
                    <a:lnTo>
                      <a:pt x="288" y="118"/>
                    </a:lnTo>
                    <a:lnTo>
                      <a:pt x="292" y="118"/>
                    </a:lnTo>
                    <a:lnTo>
                      <a:pt x="292" y="118"/>
                    </a:lnTo>
                    <a:lnTo>
                      <a:pt x="296" y="116"/>
                    </a:lnTo>
                    <a:lnTo>
                      <a:pt x="298" y="116"/>
                    </a:lnTo>
                    <a:lnTo>
                      <a:pt x="298" y="116"/>
                    </a:lnTo>
                    <a:lnTo>
                      <a:pt x="298" y="116"/>
                    </a:lnTo>
                    <a:lnTo>
                      <a:pt x="298" y="116"/>
                    </a:lnTo>
                    <a:lnTo>
                      <a:pt x="298" y="114"/>
                    </a:lnTo>
                    <a:lnTo>
                      <a:pt x="298" y="114"/>
                    </a:lnTo>
                    <a:lnTo>
                      <a:pt x="296" y="112"/>
                    </a:lnTo>
                    <a:lnTo>
                      <a:pt x="296" y="112"/>
                    </a:lnTo>
                    <a:lnTo>
                      <a:pt x="296" y="110"/>
                    </a:lnTo>
                    <a:lnTo>
                      <a:pt x="296" y="110"/>
                    </a:lnTo>
                    <a:lnTo>
                      <a:pt x="298" y="110"/>
                    </a:lnTo>
                    <a:lnTo>
                      <a:pt x="298" y="110"/>
                    </a:lnTo>
                    <a:lnTo>
                      <a:pt x="300" y="110"/>
                    </a:lnTo>
                    <a:lnTo>
                      <a:pt x="300" y="110"/>
                    </a:lnTo>
                    <a:lnTo>
                      <a:pt x="300" y="108"/>
                    </a:lnTo>
                    <a:lnTo>
                      <a:pt x="300" y="108"/>
                    </a:lnTo>
                    <a:lnTo>
                      <a:pt x="300" y="108"/>
                    </a:lnTo>
                    <a:lnTo>
                      <a:pt x="300" y="108"/>
                    </a:lnTo>
                    <a:lnTo>
                      <a:pt x="302" y="108"/>
                    </a:lnTo>
                    <a:lnTo>
                      <a:pt x="302" y="108"/>
                    </a:lnTo>
                    <a:lnTo>
                      <a:pt x="302" y="110"/>
                    </a:lnTo>
                    <a:lnTo>
                      <a:pt x="302" y="110"/>
                    </a:lnTo>
                    <a:lnTo>
                      <a:pt x="304" y="110"/>
                    </a:lnTo>
                    <a:lnTo>
                      <a:pt x="304" y="110"/>
                    </a:lnTo>
                    <a:lnTo>
                      <a:pt x="304" y="112"/>
                    </a:lnTo>
                    <a:lnTo>
                      <a:pt x="304" y="112"/>
                    </a:lnTo>
                    <a:lnTo>
                      <a:pt x="306" y="112"/>
                    </a:lnTo>
                    <a:lnTo>
                      <a:pt x="306" y="112"/>
                    </a:lnTo>
                    <a:lnTo>
                      <a:pt x="306" y="114"/>
                    </a:lnTo>
                    <a:lnTo>
                      <a:pt x="306" y="114"/>
                    </a:lnTo>
                    <a:lnTo>
                      <a:pt x="306" y="116"/>
                    </a:lnTo>
                    <a:lnTo>
                      <a:pt x="308" y="116"/>
                    </a:lnTo>
                    <a:lnTo>
                      <a:pt x="308" y="116"/>
                    </a:lnTo>
                    <a:lnTo>
                      <a:pt x="310" y="118"/>
                    </a:lnTo>
                    <a:lnTo>
                      <a:pt x="310" y="118"/>
                    </a:lnTo>
                    <a:lnTo>
                      <a:pt x="314" y="118"/>
                    </a:lnTo>
                    <a:lnTo>
                      <a:pt x="314" y="118"/>
                    </a:lnTo>
                    <a:lnTo>
                      <a:pt x="314" y="118"/>
                    </a:lnTo>
                    <a:lnTo>
                      <a:pt x="314" y="118"/>
                    </a:lnTo>
                    <a:lnTo>
                      <a:pt x="318" y="116"/>
                    </a:lnTo>
                    <a:lnTo>
                      <a:pt x="318" y="116"/>
                    </a:lnTo>
                    <a:lnTo>
                      <a:pt x="318" y="116"/>
                    </a:lnTo>
                    <a:lnTo>
                      <a:pt x="318" y="116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22" y="118"/>
                    </a:lnTo>
                    <a:lnTo>
                      <a:pt x="322" y="118"/>
                    </a:lnTo>
                    <a:lnTo>
                      <a:pt x="324" y="118"/>
                    </a:lnTo>
                    <a:lnTo>
                      <a:pt x="324" y="118"/>
                    </a:lnTo>
                    <a:lnTo>
                      <a:pt x="324" y="118"/>
                    </a:lnTo>
                    <a:lnTo>
                      <a:pt x="324" y="118"/>
                    </a:lnTo>
                    <a:lnTo>
                      <a:pt x="326" y="118"/>
                    </a:lnTo>
                    <a:lnTo>
                      <a:pt x="326" y="118"/>
                    </a:lnTo>
                    <a:lnTo>
                      <a:pt x="328" y="112"/>
                    </a:lnTo>
                    <a:lnTo>
                      <a:pt x="328" y="112"/>
                    </a:lnTo>
                    <a:lnTo>
                      <a:pt x="328" y="110"/>
                    </a:lnTo>
                    <a:lnTo>
                      <a:pt x="328" y="110"/>
                    </a:lnTo>
                    <a:lnTo>
                      <a:pt x="326" y="106"/>
                    </a:lnTo>
                    <a:lnTo>
                      <a:pt x="326" y="106"/>
                    </a:lnTo>
                    <a:lnTo>
                      <a:pt x="324" y="104"/>
                    </a:lnTo>
                    <a:lnTo>
                      <a:pt x="324" y="104"/>
                    </a:lnTo>
                    <a:lnTo>
                      <a:pt x="322" y="104"/>
                    </a:lnTo>
                    <a:lnTo>
                      <a:pt x="322" y="104"/>
                    </a:lnTo>
                    <a:lnTo>
                      <a:pt x="316" y="100"/>
                    </a:lnTo>
                    <a:lnTo>
                      <a:pt x="310" y="98"/>
                    </a:lnTo>
                    <a:lnTo>
                      <a:pt x="310" y="98"/>
                    </a:lnTo>
                    <a:lnTo>
                      <a:pt x="308" y="96"/>
                    </a:lnTo>
                    <a:lnTo>
                      <a:pt x="308" y="96"/>
                    </a:lnTo>
                    <a:lnTo>
                      <a:pt x="308" y="96"/>
                    </a:lnTo>
                    <a:lnTo>
                      <a:pt x="308" y="94"/>
                    </a:lnTo>
                    <a:lnTo>
                      <a:pt x="308" y="94"/>
                    </a:lnTo>
                    <a:lnTo>
                      <a:pt x="308" y="94"/>
                    </a:lnTo>
                    <a:lnTo>
                      <a:pt x="308" y="92"/>
                    </a:lnTo>
                    <a:lnTo>
                      <a:pt x="308" y="92"/>
                    </a:lnTo>
                    <a:lnTo>
                      <a:pt x="304" y="90"/>
                    </a:lnTo>
                    <a:lnTo>
                      <a:pt x="304" y="90"/>
                    </a:lnTo>
                    <a:lnTo>
                      <a:pt x="304" y="90"/>
                    </a:lnTo>
                    <a:lnTo>
                      <a:pt x="304" y="90"/>
                    </a:lnTo>
                    <a:lnTo>
                      <a:pt x="304" y="90"/>
                    </a:lnTo>
                    <a:lnTo>
                      <a:pt x="304" y="90"/>
                    </a:lnTo>
                    <a:lnTo>
                      <a:pt x="304" y="90"/>
                    </a:lnTo>
                    <a:lnTo>
                      <a:pt x="304" y="90"/>
                    </a:lnTo>
                    <a:lnTo>
                      <a:pt x="306" y="88"/>
                    </a:lnTo>
                    <a:lnTo>
                      <a:pt x="306" y="88"/>
                    </a:lnTo>
                    <a:lnTo>
                      <a:pt x="306" y="90"/>
                    </a:lnTo>
                    <a:lnTo>
                      <a:pt x="306" y="90"/>
                    </a:lnTo>
                    <a:lnTo>
                      <a:pt x="308" y="90"/>
                    </a:lnTo>
                    <a:lnTo>
                      <a:pt x="308" y="90"/>
                    </a:lnTo>
                    <a:lnTo>
                      <a:pt x="310" y="90"/>
                    </a:lnTo>
                    <a:lnTo>
                      <a:pt x="310" y="90"/>
                    </a:lnTo>
                    <a:lnTo>
                      <a:pt x="312" y="90"/>
                    </a:lnTo>
                    <a:lnTo>
                      <a:pt x="312" y="90"/>
                    </a:lnTo>
                    <a:lnTo>
                      <a:pt x="314" y="90"/>
                    </a:lnTo>
                    <a:lnTo>
                      <a:pt x="314" y="90"/>
                    </a:lnTo>
                    <a:lnTo>
                      <a:pt x="316" y="90"/>
                    </a:lnTo>
                    <a:lnTo>
                      <a:pt x="316" y="90"/>
                    </a:lnTo>
                    <a:lnTo>
                      <a:pt x="316" y="90"/>
                    </a:lnTo>
                    <a:lnTo>
                      <a:pt x="316" y="90"/>
                    </a:lnTo>
                    <a:lnTo>
                      <a:pt x="316" y="90"/>
                    </a:lnTo>
                    <a:lnTo>
                      <a:pt x="316" y="90"/>
                    </a:lnTo>
                    <a:lnTo>
                      <a:pt x="316" y="90"/>
                    </a:lnTo>
                    <a:lnTo>
                      <a:pt x="316" y="90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0" y="92"/>
                    </a:lnTo>
                    <a:lnTo>
                      <a:pt x="310" y="94"/>
                    </a:lnTo>
                    <a:lnTo>
                      <a:pt x="310" y="94"/>
                    </a:lnTo>
                    <a:lnTo>
                      <a:pt x="310" y="94"/>
                    </a:lnTo>
                    <a:lnTo>
                      <a:pt x="310" y="94"/>
                    </a:lnTo>
                    <a:lnTo>
                      <a:pt x="310" y="96"/>
                    </a:lnTo>
                    <a:lnTo>
                      <a:pt x="310" y="96"/>
                    </a:lnTo>
                    <a:lnTo>
                      <a:pt x="316" y="98"/>
                    </a:lnTo>
                    <a:lnTo>
                      <a:pt x="316" y="98"/>
                    </a:lnTo>
                    <a:lnTo>
                      <a:pt x="320" y="100"/>
                    </a:lnTo>
                    <a:lnTo>
                      <a:pt x="320" y="100"/>
                    </a:lnTo>
                    <a:lnTo>
                      <a:pt x="320" y="100"/>
                    </a:lnTo>
                    <a:lnTo>
                      <a:pt x="320" y="100"/>
                    </a:lnTo>
                    <a:lnTo>
                      <a:pt x="324" y="102"/>
                    </a:lnTo>
                    <a:lnTo>
                      <a:pt x="324" y="102"/>
                    </a:lnTo>
                    <a:lnTo>
                      <a:pt x="324" y="102"/>
                    </a:lnTo>
                    <a:lnTo>
                      <a:pt x="328" y="98"/>
                    </a:lnTo>
                    <a:lnTo>
                      <a:pt x="330" y="94"/>
                    </a:lnTo>
                    <a:lnTo>
                      <a:pt x="330" y="94"/>
                    </a:lnTo>
                    <a:lnTo>
                      <a:pt x="330" y="94"/>
                    </a:lnTo>
                    <a:lnTo>
                      <a:pt x="330" y="94"/>
                    </a:lnTo>
                    <a:lnTo>
                      <a:pt x="330" y="92"/>
                    </a:lnTo>
                    <a:lnTo>
                      <a:pt x="330" y="92"/>
                    </a:lnTo>
                    <a:lnTo>
                      <a:pt x="330" y="92"/>
                    </a:lnTo>
                    <a:lnTo>
                      <a:pt x="330" y="92"/>
                    </a:lnTo>
                    <a:lnTo>
                      <a:pt x="326" y="90"/>
                    </a:lnTo>
                    <a:lnTo>
                      <a:pt x="326" y="90"/>
                    </a:lnTo>
                    <a:lnTo>
                      <a:pt x="322" y="90"/>
                    </a:lnTo>
                    <a:lnTo>
                      <a:pt x="322" y="90"/>
                    </a:lnTo>
                    <a:lnTo>
                      <a:pt x="320" y="88"/>
                    </a:lnTo>
                    <a:lnTo>
                      <a:pt x="320" y="88"/>
                    </a:lnTo>
                    <a:lnTo>
                      <a:pt x="322" y="88"/>
                    </a:lnTo>
                    <a:lnTo>
                      <a:pt x="322" y="88"/>
                    </a:lnTo>
                    <a:lnTo>
                      <a:pt x="322" y="88"/>
                    </a:lnTo>
                    <a:lnTo>
                      <a:pt x="322" y="88"/>
                    </a:lnTo>
                    <a:lnTo>
                      <a:pt x="324" y="88"/>
                    </a:lnTo>
                    <a:lnTo>
                      <a:pt x="324" y="88"/>
                    </a:lnTo>
                    <a:lnTo>
                      <a:pt x="326" y="90"/>
                    </a:lnTo>
                    <a:lnTo>
                      <a:pt x="326" y="90"/>
                    </a:lnTo>
                    <a:lnTo>
                      <a:pt x="328" y="90"/>
                    </a:lnTo>
                    <a:lnTo>
                      <a:pt x="328" y="90"/>
                    </a:lnTo>
                    <a:lnTo>
                      <a:pt x="328" y="90"/>
                    </a:lnTo>
                    <a:lnTo>
                      <a:pt x="328" y="90"/>
                    </a:lnTo>
                    <a:lnTo>
                      <a:pt x="330" y="90"/>
                    </a:lnTo>
                    <a:lnTo>
                      <a:pt x="330" y="90"/>
                    </a:lnTo>
                    <a:lnTo>
                      <a:pt x="332" y="90"/>
                    </a:lnTo>
                    <a:lnTo>
                      <a:pt x="332" y="90"/>
                    </a:lnTo>
                    <a:lnTo>
                      <a:pt x="332" y="90"/>
                    </a:lnTo>
                    <a:lnTo>
                      <a:pt x="334" y="88"/>
                    </a:lnTo>
                    <a:lnTo>
                      <a:pt x="334" y="88"/>
                    </a:lnTo>
                    <a:lnTo>
                      <a:pt x="334" y="90"/>
                    </a:lnTo>
                    <a:lnTo>
                      <a:pt x="334" y="90"/>
                    </a:lnTo>
                    <a:lnTo>
                      <a:pt x="334" y="90"/>
                    </a:lnTo>
                    <a:lnTo>
                      <a:pt x="334" y="90"/>
                    </a:lnTo>
                    <a:lnTo>
                      <a:pt x="336" y="90"/>
                    </a:lnTo>
                    <a:lnTo>
                      <a:pt x="336" y="90"/>
                    </a:lnTo>
                    <a:lnTo>
                      <a:pt x="340" y="88"/>
                    </a:lnTo>
                    <a:lnTo>
                      <a:pt x="340" y="88"/>
                    </a:lnTo>
                    <a:lnTo>
                      <a:pt x="340" y="88"/>
                    </a:lnTo>
                    <a:lnTo>
                      <a:pt x="340" y="88"/>
                    </a:lnTo>
                    <a:lnTo>
                      <a:pt x="340" y="88"/>
                    </a:lnTo>
                    <a:lnTo>
                      <a:pt x="340" y="88"/>
                    </a:lnTo>
                    <a:lnTo>
                      <a:pt x="342" y="88"/>
                    </a:lnTo>
                    <a:lnTo>
                      <a:pt x="342" y="88"/>
                    </a:lnTo>
                    <a:lnTo>
                      <a:pt x="344" y="84"/>
                    </a:lnTo>
                    <a:lnTo>
                      <a:pt x="344" y="84"/>
                    </a:lnTo>
                    <a:lnTo>
                      <a:pt x="344" y="84"/>
                    </a:lnTo>
                    <a:lnTo>
                      <a:pt x="344" y="84"/>
                    </a:lnTo>
                    <a:lnTo>
                      <a:pt x="340" y="82"/>
                    </a:lnTo>
                    <a:lnTo>
                      <a:pt x="340" y="82"/>
                    </a:lnTo>
                    <a:lnTo>
                      <a:pt x="340" y="82"/>
                    </a:lnTo>
                    <a:lnTo>
                      <a:pt x="340" y="82"/>
                    </a:lnTo>
                    <a:lnTo>
                      <a:pt x="340" y="82"/>
                    </a:lnTo>
                    <a:lnTo>
                      <a:pt x="340" y="82"/>
                    </a:lnTo>
                    <a:lnTo>
                      <a:pt x="342" y="82"/>
                    </a:lnTo>
                    <a:lnTo>
                      <a:pt x="342" y="82"/>
                    </a:lnTo>
                    <a:lnTo>
                      <a:pt x="352" y="82"/>
                    </a:lnTo>
                    <a:lnTo>
                      <a:pt x="352" y="82"/>
                    </a:lnTo>
                    <a:lnTo>
                      <a:pt x="358" y="78"/>
                    </a:lnTo>
                    <a:lnTo>
                      <a:pt x="358" y="78"/>
                    </a:lnTo>
                    <a:lnTo>
                      <a:pt x="358" y="76"/>
                    </a:lnTo>
                    <a:lnTo>
                      <a:pt x="358" y="76"/>
                    </a:lnTo>
                    <a:lnTo>
                      <a:pt x="354" y="76"/>
                    </a:lnTo>
                    <a:lnTo>
                      <a:pt x="354" y="76"/>
                    </a:lnTo>
                    <a:lnTo>
                      <a:pt x="352" y="76"/>
                    </a:lnTo>
                    <a:lnTo>
                      <a:pt x="352" y="76"/>
                    </a:lnTo>
                    <a:lnTo>
                      <a:pt x="350" y="76"/>
                    </a:lnTo>
                    <a:lnTo>
                      <a:pt x="350" y="76"/>
                    </a:lnTo>
                    <a:lnTo>
                      <a:pt x="348" y="74"/>
                    </a:lnTo>
                    <a:lnTo>
                      <a:pt x="348" y="74"/>
                    </a:lnTo>
                    <a:lnTo>
                      <a:pt x="350" y="74"/>
                    </a:lnTo>
                    <a:lnTo>
                      <a:pt x="352" y="74"/>
                    </a:lnTo>
                    <a:lnTo>
                      <a:pt x="352" y="74"/>
                    </a:lnTo>
                    <a:lnTo>
                      <a:pt x="356" y="72"/>
                    </a:lnTo>
                    <a:lnTo>
                      <a:pt x="356" y="72"/>
                    </a:lnTo>
                    <a:lnTo>
                      <a:pt x="356" y="72"/>
                    </a:lnTo>
                    <a:lnTo>
                      <a:pt x="356" y="72"/>
                    </a:lnTo>
                    <a:lnTo>
                      <a:pt x="356" y="70"/>
                    </a:lnTo>
                    <a:lnTo>
                      <a:pt x="356" y="70"/>
                    </a:lnTo>
                    <a:lnTo>
                      <a:pt x="356" y="66"/>
                    </a:lnTo>
                    <a:lnTo>
                      <a:pt x="356" y="66"/>
                    </a:lnTo>
                    <a:lnTo>
                      <a:pt x="356" y="66"/>
                    </a:lnTo>
                    <a:lnTo>
                      <a:pt x="354" y="64"/>
                    </a:lnTo>
                    <a:lnTo>
                      <a:pt x="354" y="64"/>
                    </a:lnTo>
                    <a:lnTo>
                      <a:pt x="354" y="62"/>
                    </a:lnTo>
                    <a:lnTo>
                      <a:pt x="354" y="62"/>
                    </a:lnTo>
                    <a:lnTo>
                      <a:pt x="354" y="62"/>
                    </a:lnTo>
                    <a:lnTo>
                      <a:pt x="354" y="60"/>
                    </a:lnTo>
                    <a:lnTo>
                      <a:pt x="352" y="60"/>
                    </a:lnTo>
                    <a:lnTo>
                      <a:pt x="352" y="60"/>
                    </a:lnTo>
                    <a:lnTo>
                      <a:pt x="350" y="60"/>
                    </a:lnTo>
                    <a:lnTo>
                      <a:pt x="350" y="60"/>
                    </a:lnTo>
                    <a:lnTo>
                      <a:pt x="348" y="60"/>
                    </a:lnTo>
                    <a:lnTo>
                      <a:pt x="348" y="60"/>
                    </a:lnTo>
                    <a:lnTo>
                      <a:pt x="348" y="60"/>
                    </a:lnTo>
                    <a:lnTo>
                      <a:pt x="348" y="60"/>
                    </a:lnTo>
                    <a:lnTo>
                      <a:pt x="348" y="58"/>
                    </a:lnTo>
                    <a:lnTo>
                      <a:pt x="348" y="58"/>
                    </a:lnTo>
                    <a:lnTo>
                      <a:pt x="350" y="58"/>
                    </a:lnTo>
                    <a:lnTo>
                      <a:pt x="350" y="58"/>
                    </a:lnTo>
                    <a:lnTo>
                      <a:pt x="352" y="58"/>
                    </a:lnTo>
                    <a:lnTo>
                      <a:pt x="352" y="58"/>
                    </a:lnTo>
                    <a:lnTo>
                      <a:pt x="356" y="58"/>
                    </a:lnTo>
                    <a:lnTo>
                      <a:pt x="356" y="58"/>
                    </a:lnTo>
                    <a:lnTo>
                      <a:pt x="358" y="58"/>
                    </a:lnTo>
                    <a:lnTo>
                      <a:pt x="358" y="58"/>
                    </a:lnTo>
                    <a:lnTo>
                      <a:pt x="360" y="58"/>
                    </a:lnTo>
                    <a:lnTo>
                      <a:pt x="360" y="58"/>
                    </a:lnTo>
                    <a:lnTo>
                      <a:pt x="360" y="58"/>
                    </a:lnTo>
                    <a:lnTo>
                      <a:pt x="362" y="60"/>
                    </a:lnTo>
                    <a:lnTo>
                      <a:pt x="362" y="60"/>
                    </a:lnTo>
                    <a:lnTo>
                      <a:pt x="362" y="62"/>
                    </a:lnTo>
                    <a:lnTo>
                      <a:pt x="362" y="62"/>
                    </a:lnTo>
                    <a:lnTo>
                      <a:pt x="362" y="64"/>
                    </a:lnTo>
                    <a:lnTo>
                      <a:pt x="362" y="64"/>
                    </a:lnTo>
                    <a:lnTo>
                      <a:pt x="362" y="64"/>
                    </a:lnTo>
                    <a:lnTo>
                      <a:pt x="362" y="64"/>
                    </a:lnTo>
                    <a:lnTo>
                      <a:pt x="362" y="64"/>
                    </a:lnTo>
                    <a:lnTo>
                      <a:pt x="364" y="64"/>
                    </a:lnTo>
                    <a:lnTo>
                      <a:pt x="364" y="60"/>
                    </a:lnTo>
                    <a:lnTo>
                      <a:pt x="364" y="60"/>
                    </a:lnTo>
                    <a:lnTo>
                      <a:pt x="364" y="58"/>
                    </a:lnTo>
                    <a:lnTo>
                      <a:pt x="364" y="58"/>
                    </a:lnTo>
                    <a:lnTo>
                      <a:pt x="364" y="58"/>
                    </a:lnTo>
                    <a:lnTo>
                      <a:pt x="364" y="58"/>
                    </a:lnTo>
                    <a:lnTo>
                      <a:pt x="366" y="58"/>
                    </a:lnTo>
                    <a:lnTo>
                      <a:pt x="366" y="58"/>
                    </a:lnTo>
                    <a:lnTo>
                      <a:pt x="368" y="56"/>
                    </a:lnTo>
                    <a:lnTo>
                      <a:pt x="368" y="56"/>
                    </a:lnTo>
                    <a:lnTo>
                      <a:pt x="370" y="56"/>
                    </a:lnTo>
                    <a:lnTo>
                      <a:pt x="370" y="54"/>
                    </a:lnTo>
                    <a:lnTo>
                      <a:pt x="370" y="54"/>
                    </a:lnTo>
                    <a:lnTo>
                      <a:pt x="370" y="54"/>
                    </a:lnTo>
                    <a:lnTo>
                      <a:pt x="370" y="54"/>
                    </a:lnTo>
                    <a:lnTo>
                      <a:pt x="370" y="52"/>
                    </a:lnTo>
                    <a:lnTo>
                      <a:pt x="368" y="50"/>
                    </a:lnTo>
                    <a:lnTo>
                      <a:pt x="368" y="50"/>
                    </a:lnTo>
                    <a:lnTo>
                      <a:pt x="368" y="50"/>
                    </a:lnTo>
                    <a:lnTo>
                      <a:pt x="368" y="50"/>
                    </a:lnTo>
                    <a:lnTo>
                      <a:pt x="364" y="50"/>
                    </a:lnTo>
                    <a:lnTo>
                      <a:pt x="364" y="50"/>
                    </a:lnTo>
                    <a:lnTo>
                      <a:pt x="364" y="52"/>
                    </a:lnTo>
                    <a:lnTo>
                      <a:pt x="364" y="52"/>
                    </a:lnTo>
                    <a:lnTo>
                      <a:pt x="362" y="52"/>
                    </a:lnTo>
                    <a:lnTo>
                      <a:pt x="362" y="52"/>
                    </a:lnTo>
                    <a:lnTo>
                      <a:pt x="360" y="50"/>
                    </a:lnTo>
                    <a:lnTo>
                      <a:pt x="360" y="50"/>
                    </a:lnTo>
                    <a:lnTo>
                      <a:pt x="358" y="50"/>
                    </a:lnTo>
                    <a:lnTo>
                      <a:pt x="358" y="50"/>
                    </a:lnTo>
                    <a:lnTo>
                      <a:pt x="358" y="50"/>
                    </a:lnTo>
                    <a:lnTo>
                      <a:pt x="358" y="50"/>
                    </a:lnTo>
                    <a:lnTo>
                      <a:pt x="356" y="50"/>
                    </a:lnTo>
                    <a:lnTo>
                      <a:pt x="356" y="50"/>
                    </a:lnTo>
                    <a:lnTo>
                      <a:pt x="356" y="50"/>
                    </a:lnTo>
                    <a:lnTo>
                      <a:pt x="356" y="50"/>
                    </a:lnTo>
                    <a:lnTo>
                      <a:pt x="356" y="50"/>
                    </a:lnTo>
                    <a:lnTo>
                      <a:pt x="356" y="50"/>
                    </a:lnTo>
                    <a:lnTo>
                      <a:pt x="360" y="50"/>
                    </a:lnTo>
                    <a:lnTo>
                      <a:pt x="360" y="50"/>
                    </a:lnTo>
                    <a:lnTo>
                      <a:pt x="364" y="50"/>
                    </a:lnTo>
                    <a:lnTo>
                      <a:pt x="364" y="50"/>
                    </a:lnTo>
                    <a:lnTo>
                      <a:pt x="364" y="50"/>
                    </a:lnTo>
                    <a:lnTo>
                      <a:pt x="364" y="50"/>
                    </a:lnTo>
                    <a:lnTo>
                      <a:pt x="366" y="48"/>
                    </a:lnTo>
                    <a:lnTo>
                      <a:pt x="366" y="48"/>
                    </a:lnTo>
                    <a:lnTo>
                      <a:pt x="366" y="48"/>
                    </a:lnTo>
                    <a:lnTo>
                      <a:pt x="366" y="48"/>
                    </a:lnTo>
                    <a:lnTo>
                      <a:pt x="360" y="46"/>
                    </a:lnTo>
                    <a:lnTo>
                      <a:pt x="360" y="46"/>
                    </a:lnTo>
                    <a:lnTo>
                      <a:pt x="360" y="46"/>
                    </a:lnTo>
                    <a:lnTo>
                      <a:pt x="360" y="46"/>
                    </a:lnTo>
                    <a:lnTo>
                      <a:pt x="358" y="46"/>
                    </a:lnTo>
                    <a:lnTo>
                      <a:pt x="358" y="46"/>
                    </a:lnTo>
                    <a:lnTo>
                      <a:pt x="358" y="44"/>
                    </a:lnTo>
                    <a:lnTo>
                      <a:pt x="358" y="44"/>
                    </a:lnTo>
                    <a:lnTo>
                      <a:pt x="356" y="44"/>
                    </a:lnTo>
                    <a:lnTo>
                      <a:pt x="356" y="44"/>
                    </a:lnTo>
                    <a:lnTo>
                      <a:pt x="356" y="44"/>
                    </a:lnTo>
                    <a:lnTo>
                      <a:pt x="356" y="44"/>
                    </a:lnTo>
                    <a:lnTo>
                      <a:pt x="356" y="44"/>
                    </a:lnTo>
                    <a:lnTo>
                      <a:pt x="356" y="44"/>
                    </a:lnTo>
                    <a:lnTo>
                      <a:pt x="354" y="44"/>
                    </a:lnTo>
                    <a:lnTo>
                      <a:pt x="354" y="44"/>
                    </a:lnTo>
                    <a:lnTo>
                      <a:pt x="354" y="46"/>
                    </a:lnTo>
                    <a:lnTo>
                      <a:pt x="354" y="46"/>
                    </a:lnTo>
                    <a:lnTo>
                      <a:pt x="352" y="46"/>
                    </a:lnTo>
                    <a:lnTo>
                      <a:pt x="352" y="46"/>
                    </a:lnTo>
                    <a:lnTo>
                      <a:pt x="352" y="46"/>
                    </a:lnTo>
                    <a:lnTo>
                      <a:pt x="352" y="46"/>
                    </a:lnTo>
                    <a:lnTo>
                      <a:pt x="350" y="46"/>
                    </a:lnTo>
                    <a:lnTo>
                      <a:pt x="350" y="46"/>
                    </a:lnTo>
                    <a:lnTo>
                      <a:pt x="350" y="46"/>
                    </a:lnTo>
                    <a:lnTo>
                      <a:pt x="350" y="46"/>
                    </a:lnTo>
                    <a:lnTo>
                      <a:pt x="350" y="46"/>
                    </a:lnTo>
                    <a:lnTo>
                      <a:pt x="350" y="48"/>
                    </a:lnTo>
                    <a:lnTo>
                      <a:pt x="350" y="48"/>
                    </a:lnTo>
                    <a:lnTo>
                      <a:pt x="348" y="48"/>
                    </a:lnTo>
                    <a:lnTo>
                      <a:pt x="348" y="48"/>
                    </a:lnTo>
                    <a:lnTo>
                      <a:pt x="348" y="48"/>
                    </a:lnTo>
                    <a:lnTo>
                      <a:pt x="348" y="48"/>
                    </a:lnTo>
                    <a:lnTo>
                      <a:pt x="346" y="48"/>
                    </a:lnTo>
                    <a:lnTo>
                      <a:pt x="346" y="48"/>
                    </a:lnTo>
                    <a:lnTo>
                      <a:pt x="346" y="48"/>
                    </a:lnTo>
                    <a:lnTo>
                      <a:pt x="346" y="48"/>
                    </a:lnTo>
                    <a:lnTo>
                      <a:pt x="346" y="48"/>
                    </a:lnTo>
                    <a:lnTo>
                      <a:pt x="346" y="48"/>
                    </a:lnTo>
                    <a:lnTo>
                      <a:pt x="348" y="46"/>
                    </a:lnTo>
                    <a:lnTo>
                      <a:pt x="348" y="46"/>
                    </a:lnTo>
                    <a:lnTo>
                      <a:pt x="352" y="44"/>
                    </a:lnTo>
                    <a:lnTo>
                      <a:pt x="352" y="44"/>
                    </a:lnTo>
                    <a:lnTo>
                      <a:pt x="354" y="42"/>
                    </a:lnTo>
                    <a:lnTo>
                      <a:pt x="354" y="42"/>
                    </a:lnTo>
                    <a:lnTo>
                      <a:pt x="354" y="40"/>
                    </a:lnTo>
                    <a:lnTo>
                      <a:pt x="354" y="40"/>
                    </a:lnTo>
                    <a:lnTo>
                      <a:pt x="354" y="40"/>
                    </a:lnTo>
                    <a:lnTo>
                      <a:pt x="354" y="40"/>
                    </a:lnTo>
                    <a:lnTo>
                      <a:pt x="356" y="40"/>
                    </a:lnTo>
                    <a:lnTo>
                      <a:pt x="356" y="40"/>
                    </a:lnTo>
                    <a:lnTo>
                      <a:pt x="358" y="40"/>
                    </a:lnTo>
                    <a:lnTo>
                      <a:pt x="358" y="40"/>
                    </a:lnTo>
                    <a:lnTo>
                      <a:pt x="360" y="40"/>
                    </a:lnTo>
                    <a:lnTo>
                      <a:pt x="360" y="40"/>
                    </a:lnTo>
                    <a:lnTo>
                      <a:pt x="362" y="40"/>
                    </a:lnTo>
                    <a:lnTo>
                      <a:pt x="362" y="40"/>
                    </a:lnTo>
                    <a:lnTo>
                      <a:pt x="364" y="38"/>
                    </a:lnTo>
                    <a:lnTo>
                      <a:pt x="364" y="38"/>
                    </a:lnTo>
                    <a:lnTo>
                      <a:pt x="364" y="38"/>
                    </a:lnTo>
                    <a:lnTo>
                      <a:pt x="364" y="38"/>
                    </a:lnTo>
                    <a:lnTo>
                      <a:pt x="364" y="38"/>
                    </a:lnTo>
                    <a:lnTo>
                      <a:pt x="364" y="38"/>
                    </a:lnTo>
                    <a:lnTo>
                      <a:pt x="366" y="38"/>
                    </a:lnTo>
                    <a:lnTo>
                      <a:pt x="366" y="38"/>
                    </a:lnTo>
                    <a:lnTo>
                      <a:pt x="366" y="36"/>
                    </a:lnTo>
                    <a:lnTo>
                      <a:pt x="366" y="36"/>
                    </a:lnTo>
                    <a:lnTo>
                      <a:pt x="368" y="36"/>
                    </a:lnTo>
                    <a:lnTo>
                      <a:pt x="368" y="36"/>
                    </a:lnTo>
                    <a:lnTo>
                      <a:pt x="370" y="36"/>
                    </a:lnTo>
                    <a:lnTo>
                      <a:pt x="372" y="36"/>
                    </a:lnTo>
                    <a:lnTo>
                      <a:pt x="372" y="36"/>
                    </a:lnTo>
                    <a:lnTo>
                      <a:pt x="372" y="36"/>
                    </a:lnTo>
                    <a:lnTo>
                      <a:pt x="370" y="34"/>
                    </a:lnTo>
                    <a:lnTo>
                      <a:pt x="370" y="34"/>
                    </a:lnTo>
                    <a:lnTo>
                      <a:pt x="368" y="34"/>
                    </a:lnTo>
                    <a:lnTo>
                      <a:pt x="368" y="34"/>
                    </a:lnTo>
                    <a:lnTo>
                      <a:pt x="366" y="34"/>
                    </a:lnTo>
                    <a:lnTo>
                      <a:pt x="366" y="34"/>
                    </a:lnTo>
                    <a:lnTo>
                      <a:pt x="366" y="34"/>
                    </a:lnTo>
                    <a:lnTo>
                      <a:pt x="366" y="34"/>
                    </a:lnTo>
                    <a:lnTo>
                      <a:pt x="368" y="32"/>
                    </a:lnTo>
                    <a:lnTo>
                      <a:pt x="368" y="32"/>
                    </a:lnTo>
                    <a:lnTo>
                      <a:pt x="370" y="32"/>
                    </a:lnTo>
                    <a:lnTo>
                      <a:pt x="370" y="32"/>
                    </a:lnTo>
                    <a:lnTo>
                      <a:pt x="372" y="32"/>
                    </a:lnTo>
                    <a:lnTo>
                      <a:pt x="372" y="32"/>
                    </a:lnTo>
                    <a:lnTo>
                      <a:pt x="376" y="32"/>
                    </a:lnTo>
                    <a:lnTo>
                      <a:pt x="376" y="32"/>
                    </a:lnTo>
                    <a:lnTo>
                      <a:pt x="376" y="32"/>
                    </a:lnTo>
                    <a:lnTo>
                      <a:pt x="378" y="32"/>
                    </a:lnTo>
                    <a:lnTo>
                      <a:pt x="378" y="32"/>
                    </a:lnTo>
                    <a:lnTo>
                      <a:pt x="380" y="32"/>
                    </a:lnTo>
                    <a:lnTo>
                      <a:pt x="380" y="32"/>
                    </a:lnTo>
                    <a:lnTo>
                      <a:pt x="380" y="32"/>
                    </a:lnTo>
                    <a:lnTo>
                      <a:pt x="380" y="32"/>
                    </a:lnTo>
                    <a:lnTo>
                      <a:pt x="382" y="30"/>
                    </a:lnTo>
                    <a:lnTo>
                      <a:pt x="382" y="30"/>
                    </a:lnTo>
                    <a:lnTo>
                      <a:pt x="384" y="30"/>
                    </a:lnTo>
                    <a:lnTo>
                      <a:pt x="384" y="30"/>
                    </a:lnTo>
                    <a:lnTo>
                      <a:pt x="384" y="28"/>
                    </a:lnTo>
                    <a:lnTo>
                      <a:pt x="384" y="28"/>
                    </a:lnTo>
                    <a:lnTo>
                      <a:pt x="386" y="28"/>
                    </a:lnTo>
                    <a:lnTo>
                      <a:pt x="386" y="28"/>
                    </a:lnTo>
                    <a:lnTo>
                      <a:pt x="388" y="28"/>
                    </a:lnTo>
                    <a:lnTo>
                      <a:pt x="388" y="28"/>
                    </a:lnTo>
                    <a:lnTo>
                      <a:pt x="388" y="28"/>
                    </a:lnTo>
                    <a:lnTo>
                      <a:pt x="390" y="28"/>
                    </a:lnTo>
                    <a:lnTo>
                      <a:pt x="390" y="28"/>
                    </a:lnTo>
                    <a:lnTo>
                      <a:pt x="390" y="28"/>
                    </a:lnTo>
                    <a:lnTo>
                      <a:pt x="390" y="26"/>
                    </a:lnTo>
                    <a:lnTo>
                      <a:pt x="390" y="26"/>
                    </a:lnTo>
                    <a:lnTo>
                      <a:pt x="390" y="26"/>
                    </a:lnTo>
                    <a:lnTo>
                      <a:pt x="390" y="26"/>
                    </a:lnTo>
                    <a:lnTo>
                      <a:pt x="392" y="26"/>
                    </a:lnTo>
                    <a:lnTo>
                      <a:pt x="392" y="26"/>
                    </a:lnTo>
                    <a:lnTo>
                      <a:pt x="394" y="26"/>
                    </a:lnTo>
                    <a:lnTo>
                      <a:pt x="396" y="26"/>
                    </a:lnTo>
                    <a:lnTo>
                      <a:pt x="394" y="26"/>
                    </a:lnTo>
                    <a:lnTo>
                      <a:pt x="394" y="26"/>
                    </a:lnTo>
                    <a:lnTo>
                      <a:pt x="394" y="26"/>
                    </a:lnTo>
                    <a:lnTo>
                      <a:pt x="394" y="26"/>
                    </a:lnTo>
                    <a:lnTo>
                      <a:pt x="394" y="24"/>
                    </a:lnTo>
                    <a:lnTo>
                      <a:pt x="394" y="24"/>
                    </a:lnTo>
                    <a:lnTo>
                      <a:pt x="394" y="24"/>
                    </a:lnTo>
                    <a:lnTo>
                      <a:pt x="394" y="24"/>
                    </a:lnTo>
                    <a:lnTo>
                      <a:pt x="398" y="24"/>
                    </a:lnTo>
                    <a:lnTo>
                      <a:pt x="398" y="24"/>
                    </a:lnTo>
                    <a:lnTo>
                      <a:pt x="398" y="24"/>
                    </a:lnTo>
                    <a:lnTo>
                      <a:pt x="398" y="24"/>
                    </a:lnTo>
                    <a:lnTo>
                      <a:pt x="400" y="24"/>
                    </a:lnTo>
                    <a:lnTo>
                      <a:pt x="400" y="24"/>
                    </a:lnTo>
                    <a:lnTo>
                      <a:pt x="402" y="24"/>
                    </a:lnTo>
                    <a:lnTo>
                      <a:pt x="402" y="24"/>
                    </a:lnTo>
                    <a:lnTo>
                      <a:pt x="402" y="24"/>
                    </a:lnTo>
                    <a:lnTo>
                      <a:pt x="402" y="24"/>
                    </a:lnTo>
                    <a:lnTo>
                      <a:pt x="404" y="24"/>
                    </a:lnTo>
                    <a:lnTo>
                      <a:pt x="404" y="22"/>
                    </a:lnTo>
                    <a:lnTo>
                      <a:pt x="404" y="22"/>
                    </a:lnTo>
                    <a:lnTo>
                      <a:pt x="404" y="22"/>
                    </a:lnTo>
                    <a:lnTo>
                      <a:pt x="404" y="22"/>
                    </a:lnTo>
                    <a:lnTo>
                      <a:pt x="406" y="22"/>
                    </a:lnTo>
                    <a:lnTo>
                      <a:pt x="406" y="22"/>
                    </a:lnTo>
                    <a:lnTo>
                      <a:pt x="410" y="22"/>
                    </a:lnTo>
                    <a:lnTo>
                      <a:pt x="410" y="22"/>
                    </a:lnTo>
                    <a:lnTo>
                      <a:pt x="412" y="22"/>
                    </a:lnTo>
                    <a:lnTo>
                      <a:pt x="412" y="22"/>
                    </a:lnTo>
                    <a:lnTo>
                      <a:pt x="412" y="20"/>
                    </a:lnTo>
                    <a:lnTo>
                      <a:pt x="412" y="20"/>
                    </a:lnTo>
                    <a:lnTo>
                      <a:pt x="412" y="20"/>
                    </a:lnTo>
                    <a:lnTo>
                      <a:pt x="412" y="20"/>
                    </a:lnTo>
                    <a:lnTo>
                      <a:pt x="414" y="20"/>
                    </a:lnTo>
                    <a:lnTo>
                      <a:pt x="414" y="20"/>
                    </a:lnTo>
                    <a:lnTo>
                      <a:pt x="416" y="20"/>
                    </a:lnTo>
                    <a:lnTo>
                      <a:pt x="416" y="20"/>
                    </a:lnTo>
                    <a:lnTo>
                      <a:pt x="418" y="20"/>
                    </a:lnTo>
                    <a:lnTo>
                      <a:pt x="418" y="20"/>
                    </a:lnTo>
                    <a:lnTo>
                      <a:pt x="420" y="18"/>
                    </a:lnTo>
                    <a:lnTo>
                      <a:pt x="420" y="18"/>
                    </a:lnTo>
                    <a:lnTo>
                      <a:pt x="422" y="18"/>
                    </a:lnTo>
                    <a:lnTo>
                      <a:pt x="422" y="18"/>
                    </a:lnTo>
                    <a:lnTo>
                      <a:pt x="424" y="16"/>
                    </a:lnTo>
                    <a:lnTo>
                      <a:pt x="424" y="16"/>
                    </a:lnTo>
                    <a:lnTo>
                      <a:pt x="422" y="16"/>
                    </a:lnTo>
                    <a:lnTo>
                      <a:pt x="422" y="16"/>
                    </a:lnTo>
                    <a:lnTo>
                      <a:pt x="418" y="14"/>
                    </a:lnTo>
                    <a:lnTo>
                      <a:pt x="418" y="14"/>
                    </a:lnTo>
                    <a:lnTo>
                      <a:pt x="418" y="14"/>
                    </a:lnTo>
                    <a:lnTo>
                      <a:pt x="418" y="14"/>
                    </a:lnTo>
                    <a:lnTo>
                      <a:pt x="414" y="14"/>
                    </a:lnTo>
                    <a:lnTo>
                      <a:pt x="414" y="14"/>
                    </a:lnTo>
                    <a:lnTo>
                      <a:pt x="410" y="14"/>
                    </a:lnTo>
                    <a:lnTo>
                      <a:pt x="410" y="14"/>
                    </a:lnTo>
                    <a:lnTo>
                      <a:pt x="406" y="14"/>
                    </a:lnTo>
                    <a:lnTo>
                      <a:pt x="406" y="14"/>
                    </a:lnTo>
                    <a:lnTo>
                      <a:pt x="394" y="14"/>
                    </a:lnTo>
                    <a:lnTo>
                      <a:pt x="394" y="14"/>
                    </a:lnTo>
                    <a:lnTo>
                      <a:pt x="390" y="14"/>
                    </a:lnTo>
                    <a:lnTo>
                      <a:pt x="390" y="14"/>
                    </a:lnTo>
                    <a:lnTo>
                      <a:pt x="388" y="14"/>
                    </a:lnTo>
                    <a:lnTo>
                      <a:pt x="388" y="14"/>
                    </a:lnTo>
                    <a:lnTo>
                      <a:pt x="386" y="16"/>
                    </a:lnTo>
                    <a:lnTo>
                      <a:pt x="386" y="16"/>
                    </a:lnTo>
                    <a:lnTo>
                      <a:pt x="384" y="16"/>
                    </a:lnTo>
                    <a:lnTo>
                      <a:pt x="384" y="16"/>
                    </a:lnTo>
                    <a:lnTo>
                      <a:pt x="384" y="16"/>
                    </a:lnTo>
                    <a:lnTo>
                      <a:pt x="384" y="16"/>
                    </a:lnTo>
                    <a:lnTo>
                      <a:pt x="382" y="16"/>
                    </a:lnTo>
                    <a:lnTo>
                      <a:pt x="382" y="16"/>
                    </a:lnTo>
                    <a:lnTo>
                      <a:pt x="382" y="16"/>
                    </a:lnTo>
                    <a:lnTo>
                      <a:pt x="382" y="16"/>
                    </a:lnTo>
                    <a:lnTo>
                      <a:pt x="380" y="12"/>
                    </a:lnTo>
                    <a:lnTo>
                      <a:pt x="380" y="12"/>
                    </a:lnTo>
                    <a:lnTo>
                      <a:pt x="380" y="12"/>
                    </a:lnTo>
                    <a:lnTo>
                      <a:pt x="380" y="12"/>
                    </a:lnTo>
                    <a:lnTo>
                      <a:pt x="378" y="14"/>
                    </a:lnTo>
                    <a:lnTo>
                      <a:pt x="378" y="14"/>
                    </a:lnTo>
                    <a:lnTo>
                      <a:pt x="378" y="14"/>
                    </a:lnTo>
                    <a:lnTo>
                      <a:pt x="378" y="14"/>
                    </a:lnTo>
                    <a:lnTo>
                      <a:pt x="378" y="16"/>
                    </a:lnTo>
                    <a:lnTo>
                      <a:pt x="378" y="16"/>
                    </a:lnTo>
                    <a:lnTo>
                      <a:pt x="378" y="16"/>
                    </a:lnTo>
                    <a:lnTo>
                      <a:pt x="378" y="16"/>
                    </a:lnTo>
                    <a:lnTo>
                      <a:pt x="378" y="16"/>
                    </a:lnTo>
                    <a:lnTo>
                      <a:pt x="378" y="16"/>
                    </a:lnTo>
                    <a:lnTo>
                      <a:pt x="374" y="16"/>
                    </a:lnTo>
                    <a:lnTo>
                      <a:pt x="374" y="16"/>
                    </a:lnTo>
                    <a:lnTo>
                      <a:pt x="372" y="16"/>
                    </a:lnTo>
                    <a:lnTo>
                      <a:pt x="372" y="16"/>
                    </a:lnTo>
                    <a:lnTo>
                      <a:pt x="372" y="16"/>
                    </a:lnTo>
                    <a:lnTo>
                      <a:pt x="372" y="16"/>
                    </a:lnTo>
                    <a:lnTo>
                      <a:pt x="374" y="16"/>
                    </a:lnTo>
                    <a:lnTo>
                      <a:pt x="374" y="16"/>
                    </a:lnTo>
                    <a:lnTo>
                      <a:pt x="374" y="14"/>
                    </a:lnTo>
                    <a:lnTo>
                      <a:pt x="374" y="14"/>
                    </a:lnTo>
                    <a:lnTo>
                      <a:pt x="374" y="14"/>
                    </a:lnTo>
                    <a:lnTo>
                      <a:pt x="374" y="14"/>
                    </a:lnTo>
                    <a:lnTo>
                      <a:pt x="372" y="14"/>
                    </a:lnTo>
                    <a:lnTo>
                      <a:pt x="372" y="14"/>
                    </a:lnTo>
                    <a:lnTo>
                      <a:pt x="370" y="12"/>
                    </a:lnTo>
                    <a:lnTo>
                      <a:pt x="370" y="12"/>
                    </a:lnTo>
                    <a:lnTo>
                      <a:pt x="370" y="12"/>
                    </a:lnTo>
                    <a:lnTo>
                      <a:pt x="370" y="12"/>
                    </a:lnTo>
                    <a:lnTo>
                      <a:pt x="368" y="12"/>
                    </a:lnTo>
                    <a:lnTo>
                      <a:pt x="368" y="12"/>
                    </a:lnTo>
                    <a:lnTo>
                      <a:pt x="370" y="14"/>
                    </a:lnTo>
                    <a:lnTo>
                      <a:pt x="370" y="14"/>
                    </a:lnTo>
                    <a:lnTo>
                      <a:pt x="370" y="16"/>
                    </a:lnTo>
                    <a:lnTo>
                      <a:pt x="370" y="16"/>
                    </a:lnTo>
                    <a:lnTo>
                      <a:pt x="370" y="16"/>
                    </a:lnTo>
                    <a:lnTo>
                      <a:pt x="370" y="16"/>
                    </a:lnTo>
                    <a:lnTo>
                      <a:pt x="370" y="16"/>
                    </a:lnTo>
                    <a:lnTo>
                      <a:pt x="370" y="16"/>
                    </a:lnTo>
                    <a:lnTo>
                      <a:pt x="370" y="16"/>
                    </a:lnTo>
                    <a:lnTo>
                      <a:pt x="370" y="16"/>
                    </a:lnTo>
                    <a:lnTo>
                      <a:pt x="366" y="16"/>
                    </a:lnTo>
                    <a:lnTo>
                      <a:pt x="366" y="16"/>
                    </a:lnTo>
                    <a:lnTo>
                      <a:pt x="364" y="18"/>
                    </a:lnTo>
                    <a:lnTo>
                      <a:pt x="364" y="18"/>
                    </a:lnTo>
                    <a:lnTo>
                      <a:pt x="362" y="18"/>
                    </a:lnTo>
                    <a:lnTo>
                      <a:pt x="362" y="18"/>
                    </a:lnTo>
                    <a:lnTo>
                      <a:pt x="360" y="18"/>
                    </a:lnTo>
                    <a:lnTo>
                      <a:pt x="360" y="18"/>
                    </a:lnTo>
                    <a:lnTo>
                      <a:pt x="358" y="18"/>
                    </a:lnTo>
                    <a:lnTo>
                      <a:pt x="358" y="18"/>
                    </a:lnTo>
                    <a:lnTo>
                      <a:pt x="358" y="18"/>
                    </a:lnTo>
                    <a:lnTo>
                      <a:pt x="358" y="18"/>
                    </a:lnTo>
                    <a:lnTo>
                      <a:pt x="358" y="18"/>
                    </a:lnTo>
                    <a:lnTo>
                      <a:pt x="358" y="18"/>
                    </a:lnTo>
                    <a:lnTo>
                      <a:pt x="358" y="18"/>
                    </a:lnTo>
                    <a:lnTo>
                      <a:pt x="358" y="18"/>
                    </a:lnTo>
                    <a:lnTo>
                      <a:pt x="360" y="16"/>
                    </a:lnTo>
                    <a:lnTo>
                      <a:pt x="360" y="14"/>
                    </a:lnTo>
                    <a:lnTo>
                      <a:pt x="360" y="14"/>
                    </a:lnTo>
                    <a:lnTo>
                      <a:pt x="360" y="14"/>
                    </a:lnTo>
                    <a:lnTo>
                      <a:pt x="360" y="14"/>
                    </a:lnTo>
                    <a:lnTo>
                      <a:pt x="358" y="12"/>
                    </a:lnTo>
                    <a:lnTo>
                      <a:pt x="358" y="12"/>
                    </a:lnTo>
                    <a:lnTo>
                      <a:pt x="356" y="12"/>
                    </a:lnTo>
                    <a:lnTo>
                      <a:pt x="356" y="12"/>
                    </a:lnTo>
                    <a:lnTo>
                      <a:pt x="352" y="12"/>
                    </a:lnTo>
                    <a:lnTo>
                      <a:pt x="352" y="12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46" y="14"/>
                    </a:lnTo>
                    <a:lnTo>
                      <a:pt x="346" y="14"/>
                    </a:lnTo>
                    <a:lnTo>
                      <a:pt x="346" y="14"/>
                    </a:lnTo>
                    <a:lnTo>
                      <a:pt x="342" y="16"/>
                    </a:lnTo>
                    <a:lnTo>
                      <a:pt x="342" y="16"/>
                    </a:lnTo>
                    <a:lnTo>
                      <a:pt x="340" y="16"/>
                    </a:lnTo>
                    <a:lnTo>
                      <a:pt x="340" y="16"/>
                    </a:lnTo>
                    <a:lnTo>
                      <a:pt x="340" y="16"/>
                    </a:lnTo>
                    <a:lnTo>
                      <a:pt x="340" y="16"/>
                    </a:lnTo>
                    <a:lnTo>
                      <a:pt x="338" y="14"/>
                    </a:lnTo>
                    <a:lnTo>
                      <a:pt x="338" y="14"/>
                    </a:lnTo>
                    <a:lnTo>
                      <a:pt x="338" y="14"/>
                    </a:lnTo>
                    <a:lnTo>
                      <a:pt x="338" y="14"/>
                    </a:lnTo>
                    <a:lnTo>
                      <a:pt x="340" y="14"/>
                    </a:lnTo>
                    <a:lnTo>
                      <a:pt x="340" y="14"/>
                    </a:lnTo>
                    <a:lnTo>
                      <a:pt x="342" y="14"/>
                    </a:lnTo>
                    <a:lnTo>
                      <a:pt x="342" y="14"/>
                    </a:lnTo>
                    <a:lnTo>
                      <a:pt x="344" y="14"/>
                    </a:lnTo>
                    <a:lnTo>
                      <a:pt x="344" y="14"/>
                    </a:lnTo>
                    <a:lnTo>
                      <a:pt x="346" y="12"/>
                    </a:lnTo>
                    <a:lnTo>
                      <a:pt x="346" y="12"/>
                    </a:lnTo>
                    <a:lnTo>
                      <a:pt x="346" y="12"/>
                    </a:lnTo>
                    <a:lnTo>
                      <a:pt x="346" y="12"/>
                    </a:lnTo>
                    <a:lnTo>
                      <a:pt x="348" y="12"/>
                    </a:lnTo>
                    <a:lnTo>
                      <a:pt x="348" y="12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0" y="12"/>
                    </a:lnTo>
                    <a:lnTo>
                      <a:pt x="352" y="12"/>
                    </a:lnTo>
                    <a:lnTo>
                      <a:pt x="352" y="12"/>
                    </a:lnTo>
                    <a:lnTo>
                      <a:pt x="356" y="12"/>
                    </a:lnTo>
                    <a:lnTo>
                      <a:pt x="356" y="12"/>
                    </a:lnTo>
                    <a:lnTo>
                      <a:pt x="358" y="12"/>
                    </a:lnTo>
                    <a:lnTo>
                      <a:pt x="358" y="12"/>
                    </a:lnTo>
                    <a:lnTo>
                      <a:pt x="358" y="12"/>
                    </a:lnTo>
                    <a:lnTo>
                      <a:pt x="358" y="12"/>
                    </a:lnTo>
                    <a:lnTo>
                      <a:pt x="360" y="12"/>
                    </a:lnTo>
                    <a:lnTo>
                      <a:pt x="360" y="12"/>
                    </a:lnTo>
                    <a:lnTo>
                      <a:pt x="360" y="12"/>
                    </a:lnTo>
                    <a:lnTo>
                      <a:pt x="360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8"/>
                    </a:lnTo>
                    <a:lnTo>
                      <a:pt x="366" y="8"/>
                    </a:lnTo>
                    <a:lnTo>
                      <a:pt x="364" y="8"/>
                    </a:lnTo>
                    <a:lnTo>
                      <a:pt x="364" y="8"/>
                    </a:lnTo>
                    <a:lnTo>
                      <a:pt x="362" y="6"/>
                    </a:lnTo>
                    <a:lnTo>
                      <a:pt x="362" y="6"/>
                    </a:lnTo>
                    <a:lnTo>
                      <a:pt x="358" y="6"/>
                    </a:lnTo>
                    <a:lnTo>
                      <a:pt x="358" y="6"/>
                    </a:lnTo>
                    <a:lnTo>
                      <a:pt x="356" y="6"/>
                    </a:lnTo>
                    <a:lnTo>
                      <a:pt x="356" y="6"/>
                    </a:lnTo>
                    <a:lnTo>
                      <a:pt x="354" y="8"/>
                    </a:lnTo>
                    <a:lnTo>
                      <a:pt x="354" y="8"/>
                    </a:lnTo>
                    <a:lnTo>
                      <a:pt x="352" y="8"/>
                    </a:lnTo>
                    <a:lnTo>
                      <a:pt x="352" y="8"/>
                    </a:lnTo>
                    <a:lnTo>
                      <a:pt x="350" y="6"/>
                    </a:lnTo>
                    <a:lnTo>
                      <a:pt x="350" y="6"/>
                    </a:lnTo>
                    <a:lnTo>
                      <a:pt x="348" y="6"/>
                    </a:lnTo>
                    <a:lnTo>
                      <a:pt x="348" y="6"/>
                    </a:lnTo>
                    <a:lnTo>
                      <a:pt x="348" y="6"/>
                    </a:lnTo>
                    <a:lnTo>
                      <a:pt x="346" y="6"/>
                    </a:lnTo>
                    <a:lnTo>
                      <a:pt x="346" y="6"/>
                    </a:lnTo>
                    <a:lnTo>
                      <a:pt x="342" y="4"/>
                    </a:lnTo>
                    <a:lnTo>
                      <a:pt x="342" y="4"/>
                    </a:lnTo>
                    <a:lnTo>
                      <a:pt x="340" y="4"/>
                    </a:lnTo>
                    <a:lnTo>
                      <a:pt x="340" y="4"/>
                    </a:lnTo>
                    <a:lnTo>
                      <a:pt x="340" y="4"/>
                    </a:lnTo>
                    <a:lnTo>
                      <a:pt x="340" y="4"/>
                    </a:lnTo>
                    <a:lnTo>
                      <a:pt x="334" y="4"/>
                    </a:lnTo>
                    <a:lnTo>
                      <a:pt x="334" y="4"/>
                    </a:lnTo>
                    <a:lnTo>
                      <a:pt x="330" y="2"/>
                    </a:lnTo>
                    <a:lnTo>
                      <a:pt x="330" y="2"/>
                    </a:lnTo>
                    <a:lnTo>
                      <a:pt x="326" y="2"/>
                    </a:lnTo>
                    <a:lnTo>
                      <a:pt x="326" y="2"/>
                    </a:lnTo>
                    <a:lnTo>
                      <a:pt x="322" y="2"/>
                    </a:lnTo>
                    <a:lnTo>
                      <a:pt x="322" y="2"/>
                    </a:lnTo>
                    <a:lnTo>
                      <a:pt x="320" y="2"/>
                    </a:lnTo>
                    <a:lnTo>
                      <a:pt x="320" y="2"/>
                    </a:lnTo>
                    <a:lnTo>
                      <a:pt x="318" y="2"/>
                    </a:lnTo>
                    <a:lnTo>
                      <a:pt x="318" y="2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302" y="2"/>
                    </a:lnTo>
                    <a:lnTo>
                      <a:pt x="302" y="2"/>
                    </a:lnTo>
                    <a:lnTo>
                      <a:pt x="300" y="4"/>
                    </a:lnTo>
                    <a:lnTo>
                      <a:pt x="300" y="4"/>
                    </a:lnTo>
                    <a:lnTo>
                      <a:pt x="298" y="6"/>
                    </a:lnTo>
                    <a:lnTo>
                      <a:pt x="298" y="6"/>
                    </a:lnTo>
                    <a:lnTo>
                      <a:pt x="296" y="6"/>
                    </a:lnTo>
                    <a:lnTo>
                      <a:pt x="296" y="6"/>
                    </a:lnTo>
                    <a:lnTo>
                      <a:pt x="292" y="6"/>
                    </a:lnTo>
                    <a:lnTo>
                      <a:pt x="292" y="6"/>
                    </a:lnTo>
                    <a:lnTo>
                      <a:pt x="290" y="8"/>
                    </a:lnTo>
                    <a:lnTo>
                      <a:pt x="290" y="8"/>
                    </a:lnTo>
                    <a:lnTo>
                      <a:pt x="288" y="8"/>
                    </a:lnTo>
                    <a:lnTo>
                      <a:pt x="288" y="8"/>
                    </a:lnTo>
                    <a:lnTo>
                      <a:pt x="288" y="6"/>
                    </a:lnTo>
                    <a:lnTo>
                      <a:pt x="288" y="6"/>
                    </a:lnTo>
                    <a:lnTo>
                      <a:pt x="292" y="6"/>
                    </a:lnTo>
                    <a:lnTo>
                      <a:pt x="292" y="6"/>
                    </a:lnTo>
                    <a:lnTo>
                      <a:pt x="292" y="6"/>
                    </a:lnTo>
                    <a:lnTo>
                      <a:pt x="292" y="6"/>
                    </a:lnTo>
                    <a:lnTo>
                      <a:pt x="292" y="6"/>
                    </a:lnTo>
                    <a:lnTo>
                      <a:pt x="292" y="6"/>
                    </a:lnTo>
                    <a:lnTo>
                      <a:pt x="294" y="6"/>
                    </a:lnTo>
                    <a:lnTo>
                      <a:pt x="294" y="6"/>
                    </a:lnTo>
                    <a:lnTo>
                      <a:pt x="296" y="4"/>
                    </a:lnTo>
                    <a:lnTo>
                      <a:pt x="296" y="4"/>
                    </a:lnTo>
                    <a:lnTo>
                      <a:pt x="296" y="4"/>
                    </a:lnTo>
                    <a:lnTo>
                      <a:pt x="296" y="4"/>
                    </a:lnTo>
                    <a:lnTo>
                      <a:pt x="296" y="4"/>
                    </a:lnTo>
                    <a:lnTo>
                      <a:pt x="296" y="2"/>
                    </a:lnTo>
                    <a:lnTo>
                      <a:pt x="294" y="2"/>
                    </a:lnTo>
                    <a:lnTo>
                      <a:pt x="294" y="2"/>
                    </a:lnTo>
                    <a:lnTo>
                      <a:pt x="294" y="2"/>
                    </a:lnTo>
                    <a:lnTo>
                      <a:pt x="294" y="2"/>
                    </a:lnTo>
                    <a:lnTo>
                      <a:pt x="292" y="2"/>
                    </a:lnTo>
                    <a:lnTo>
                      <a:pt x="292" y="2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288" y="2"/>
                    </a:lnTo>
                    <a:lnTo>
                      <a:pt x="288" y="2"/>
                    </a:lnTo>
                    <a:lnTo>
                      <a:pt x="280" y="2"/>
                    </a:lnTo>
                    <a:lnTo>
                      <a:pt x="280" y="2"/>
                    </a:lnTo>
                    <a:lnTo>
                      <a:pt x="276" y="2"/>
                    </a:lnTo>
                    <a:lnTo>
                      <a:pt x="276" y="2"/>
                    </a:lnTo>
                    <a:lnTo>
                      <a:pt x="272" y="2"/>
                    </a:lnTo>
                    <a:lnTo>
                      <a:pt x="272" y="2"/>
                    </a:lnTo>
                    <a:lnTo>
                      <a:pt x="270" y="2"/>
                    </a:lnTo>
                    <a:lnTo>
                      <a:pt x="270" y="2"/>
                    </a:lnTo>
                    <a:lnTo>
                      <a:pt x="268" y="2"/>
                    </a:lnTo>
                    <a:lnTo>
                      <a:pt x="268" y="2"/>
                    </a:lnTo>
                    <a:lnTo>
                      <a:pt x="266" y="2"/>
                    </a:lnTo>
                    <a:lnTo>
                      <a:pt x="266" y="2"/>
                    </a:lnTo>
                    <a:lnTo>
                      <a:pt x="266" y="2"/>
                    </a:lnTo>
                    <a:lnTo>
                      <a:pt x="266" y="2"/>
                    </a:lnTo>
                    <a:lnTo>
                      <a:pt x="262" y="2"/>
                    </a:lnTo>
                    <a:lnTo>
                      <a:pt x="262" y="2"/>
                    </a:lnTo>
                    <a:lnTo>
                      <a:pt x="262" y="2"/>
                    </a:lnTo>
                    <a:lnTo>
                      <a:pt x="260" y="2"/>
                    </a:lnTo>
                    <a:lnTo>
                      <a:pt x="260" y="4"/>
                    </a:lnTo>
                    <a:lnTo>
                      <a:pt x="260" y="4"/>
                    </a:lnTo>
                    <a:lnTo>
                      <a:pt x="260" y="4"/>
                    </a:lnTo>
                    <a:lnTo>
                      <a:pt x="260" y="4"/>
                    </a:lnTo>
                    <a:lnTo>
                      <a:pt x="260" y="4"/>
                    </a:lnTo>
                    <a:lnTo>
                      <a:pt x="260" y="4"/>
                    </a:lnTo>
                    <a:lnTo>
                      <a:pt x="258" y="4"/>
                    </a:lnTo>
                    <a:lnTo>
                      <a:pt x="258" y="4"/>
                    </a:lnTo>
                    <a:lnTo>
                      <a:pt x="256" y="4"/>
                    </a:lnTo>
                    <a:lnTo>
                      <a:pt x="256" y="4"/>
                    </a:lnTo>
                    <a:lnTo>
                      <a:pt x="256" y="4"/>
                    </a:lnTo>
                    <a:lnTo>
                      <a:pt x="256" y="4"/>
                    </a:lnTo>
                    <a:lnTo>
                      <a:pt x="256" y="2"/>
                    </a:lnTo>
                    <a:lnTo>
                      <a:pt x="256" y="2"/>
                    </a:lnTo>
                    <a:lnTo>
                      <a:pt x="256" y="2"/>
                    </a:lnTo>
                    <a:lnTo>
                      <a:pt x="256" y="2"/>
                    </a:lnTo>
                    <a:lnTo>
                      <a:pt x="254" y="4"/>
                    </a:lnTo>
                    <a:lnTo>
                      <a:pt x="254" y="4"/>
                    </a:lnTo>
                    <a:lnTo>
                      <a:pt x="254" y="4"/>
                    </a:lnTo>
                    <a:lnTo>
                      <a:pt x="254" y="4"/>
                    </a:lnTo>
                    <a:lnTo>
                      <a:pt x="252" y="4"/>
                    </a:lnTo>
                    <a:lnTo>
                      <a:pt x="252" y="4"/>
                    </a:lnTo>
                    <a:lnTo>
                      <a:pt x="250" y="4"/>
                    </a:lnTo>
                    <a:lnTo>
                      <a:pt x="250" y="4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48" y="4"/>
                    </a:lnTo>
                    <a:lnTo>
                      <a:pt x="248" y="4"/>
                    </a:lnTo>
                    <a:lnTo>
                      <a:pt x="248" y="6"/>
                    </a:lnTo>
                    <a:lnTo>
                      <a:pt x="248" y="6"/>
                    </a:lnTo>
                    <a:lnTo>
                      <a:pt x="248" y="6"/>
                    </a:lnTo>
                    <a:lnTo>
                      <a:pt x="248" y="6"/>
                    </a:lnTo>
                    <a:lnTo>
                      <a:pt x="248" y="6"/>
                    </a:lnTo>
                    <a:lnTo>
                      <a:pt x="248" y="6"/>
                    </a:lnTo>
                    <a:lnTo>
                      <a:pt x="248" y="6"/>
                    </a:lnTo>
                    <a:lnTo>
                      <a:pt x="246" y="6"/>
                    </a:lnTo>
                    <a:lnTo>
                      <a:pt x="246" y="6"/>
                    </a:lnTo>
                    <a:lnTo>
                      <a:pt x="242" y="4"/>
                    </a:lnTo>
                    <a:lnTo>
                      <a:pt x="242" y="4"/>
                    </a:lnTo>
                    <a:lnTo>
                      <a:pt x="242" y="4"/>
                    </a:lnTo>
                    <a:lnTo>
                      <a:pt x="242" y="4"/>
                    </a:lnTo>
                    <a:lnTo>
                      <a:pt x="240" y="4"/>
                    </a:lnTo>
                    <a:lnTo>
                      <a:pt x="240" y="4"/>
                    </a:lnTo>
                    <a:lnTo>
                      <a:pt x="232" y="6"/>
                    </a:lnTo>
                    <a:lnTo>
                      <a:pt x="232" y="6"/>
                    </a:lnTo>
                    <a:lnTo>
                      <a:pt x="232" y="6"/>
                    </a:lnTo>
                    <a:lnTo>
                      <a:pt x="232" y="6"/>
                    </a:lnTo>
                    <a:lnTo>
                      <a:pt x="230" y="4"/>
                    </a:lnTo>
                    <a:lnTo>
                      <a:pt x="230" y="4"/>
                    </a:lnTo>
                    <a:lnTo>
                      <a:pt x="228" y="4"/>
                    </a:lnTo>
                    <a:lnTo>
                      <a:pt x="228" y="4"/>
                    </a:lnTo>
                    <a:lnTo>
                      <a:pt x="224" y="6"/>
                    </a:lnTo>
                    <a:lnTo>
                      <a:pt x="224" y="6"/>
                    </a:lnTo>
                    <a:lnTo>
                      <a:pt x="224" y="6"/>
                    </a:lnTo>
                    <a:lnTo>
                      <a:pt x="224" y="6"/>
                    </a:lnTo>
                    <a:lnTo>
                      <a:pt x="222" y="4"/>
                    </a:lnTo>
                    <a:lnTo>
                      <a:pt x="222" y="4"/>
                    </a:lnTo>
                    <a:lnTo>
                      <a:pt x="220" y="4"/>
                    </a:lnTo>
                    <a:lnTo>
                      <a:pt x="220" y="4"/>
                    </a:lnTo>
                    <a:lnTo>
                      <a:pt x="216" y="6"/>
                    </a:lnTo>
                    <a:lnTo>
                      <a:pt x="216" y="6"/>
                    </a:lnTo>
                    <a:lnTo>
                      <a:pt x="212" y="6"/>
                    </a:lnTo>
                    <a:lnTo>
                      <a:pt x="212" y="6"/>
                    </a:lnTo>
                    <a:lnTo>
                      <a:pt x="210" y="6"/>
                    </a:lnTo>
                    <a:lnTo>
                      <a:pt x="210" y="6"/>
                    </a:lnTo>
                    <a:lnTo>
                      <a:pt x="206" y="8"/>
                    </a:lnTo>
                    <a:lnTo>
                      <a:pt x="206" y="8"/>
                    </a:lnTo>
                    <a:lnTo>
                      <a:pt x="206" y="8"/>
                    </a:lnTo>
                    <a:lnTo>
                      <a:pt x="206" y="8"/>
                    </a:lnTo>
                    <a:lnTo>
                      <a:pt x="204" y="8"/>
                    </a:lnTo>
                    <a:lnTo>
                      <a:pt x="204" y="8"/>
                    </a:lnTo>
                    <a:lnTo>
                      <a:pt x="204" y="8"/>
                    </a:lnTo>
                    <a:lnTo>
                      <a:pt x="204" y="8"/>
                    </a:lnTo>
                    <a:lnTo>
                      <a:pt x="204" y="8"/>
                    </a:lnTo>
                    <a:lnTo>
                      <a:pt x="204" y="8"/>
                    </a:lnTo>
                    <a:lnTo>
                      <a:pt x="202" y="8"/>
                    </a:lnTo>
                    <a:lnTo>
                      <a:pt x="202" y="8"/>
                    </a:lnTo>
                    <a:lnTo>
                      <a:pt x="202" y="8"/>
                    </a:lnTo>
                    <a:lnTo>
                      <a:pt x="202" y="8"/>
                    </a:lnTo>
                    <a:lnTo>
                      <a:pt x="202" y="8"/>
                    </a:lnTo>
                    <a:lnTo>
                      <a:pt x="202" y="8"/>
                    </a:lnTo>
                    <a:lnTo>
                      <a:pt x="200" y="6"/>
                    </a:lnTo>
                    <a:lnTo>
                      <a:pt x="200" y="6"/>
                    </a:lnTo>
                    <a:lnTo>
                      <a:pt x="198" y="6"/>
                    </a:lnTo>
                    <a:lnTo>
                      <a:pt x="198" y="6"/>
                    </a:lnTo>
                    <a:lnTo>
                      <a:pt x="198" y="6"/>
                    </a:lnTo>
                    <a:lnTo>
                      <a:pt x="198" y="6"/>
                    </a:lnTo>
                    <a:lnTo>
                      <a:pt x="196" y="6"/>
                    </a:lnTo>
                    <a:lnTo>
                      <a:pt x="196" y="6"/>
                    </a:lnTo>
                    <a:lnTo>
                      <a:pt x="198" y="8"/>
                    </a:lnTo>
                    <a:lnTo>
                      <a:pt x="200" y="10"/>
                    </a:lnTo>
                    <a:lnTo>
                      <a:pt x="200" y="10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6" y="12"/>
                    </a:lnTo>
                    <a:lnTo>
                      <a:pt x="206" y="12"/>
                    </a:lnTo>
                    <a:lnTo>
                      <a:pt x="206" y="12"/>
                    </a:lnTo>
                    <a:lnTo>
                      <a:pt x="206" y="12"/>
                    </a:lnTo>
                    <a:lnTo>
                      <a:pt x="210" y="12"/>
                    </a:lnTo>
                    <a:lnTo>
                      <a:pt x="210" y="12"/>
                    </a:lnTo>
                    <a:lnTo>
                      <a:pt x="214" y="12"/>
                    </a:lnTo>
                    <a:lnTo>
                      <a:pt x="214" y="12"/>
                    </a:lnTo>
                    <a:lnTo>
                      <a:pt x="216" y="14"/>
                    </a:lnTo>
                    <a:lnTo>
                      <a:pt x="216" y="14"/>
                    </a:lnTo>
                    <a:lnTo>
                      <a:pt x="214" y="14"/>
                    </a:lnTo>
                    <a:lnTo>
                      <a:pt x="214" y="14"/>
                    </a:lnTo>
                    <a:lnTo>
                      <a:pt x="212" y="14"/>
                    </a:lnTo>
                    <a:lnTo>
                      <a:pt x="212" y="14"/>
                    </a:lnTo>
                    <a:lnTo>
                      <a:pt x="210" y="14"/>
                    </a:lnTo>
                    <a:lnTo>
                      <a:pt x="210" y="14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6" y="12"/>
                    </a:lnTo>
                    <a:lnTo>
                      <a:pt x="206" y="12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2" y="12"/>
                    </a:lnTo>
                    <a:lnTo>
                      <a:pt x="202" y="12"/>
                    </a:lnTo>
                    <a:lnTo>
                      <a:pt x="200" y="12"/>
                    </a:lnTo>
                    <a:lnTo>
                      <a:pt x="200" y="12"/>
                    </a:lnTo>
                    <a:lnTo>
                      <a:pt x="200" y="12"/>
                    </a:lnTo>
                    <a:lnTo>
                      <a:pt x="200" y="12"/>
                    </a:lnTo>
                    <a:lnTo>
                      <a:pt x="198" y="10"/>
                    </a:lnTo>
                    <a:lnTo>
                      <a:pt x="198" y="10"/>
                    </a:lnTo>
                    <a:lnTo>
                      <a:pt x="196" y="10"/>
                    </a:lnTo>
                    <a:lnTo>
                      <a:pt x="196" y="10"/>
                    </a:lnTo>
                    <a:lnTo>
                      <a:pt x="194" y="8"/>
                    </a:lnTo>
                    <a:lnTo>
                      <a:pt x="194" y="8"/>
                    </a:lnTo>
                    <a:lnTo>
                      <a:pt x="192" y="10"/>
                    </a:lnTo>
                    <a:lnTo>
                      <a:pt x="192" y="10"/>
                    </a:lnTo>
                    <a:lnTo>
                      <a:pt x="192" y="10"/>
                    </a:lnTo>
                    <a:lnTo>
                      <a:pt x="192" y="10"/>
                    </a:lnTo>
                    <a:lnTo>
                      <a:pt x="190" y="10"/>
                    </a:lnTo>
                    <a:lnTo>
                      <a:pt x="190" y="10"/>
                    </a:lnTo>
                    <a:lnTo>
                      <a:pt x="188" y="10"/>
                    </a:lnTo>
                    <a:lnTo>
                      <a:pt x="188" y="10"/>
                    </a:lnTo>
                    <a:lnTo>
                      <a:pt x="188" y="10"/>
                    </a:lnTo>
                    <a:lnTo>
                      <a:pt x="188" y="10"/>
                    </a:lnTo>
                    <a:lnTo>
                      <a:pt x="188" y="10"/>
                    </a:lnTo>
                    <a:lnTo>
                      <a:pt x="188" y="10"/>
                    </a:lnTo>
                    <a:lnTo>
                      <a:pt x="182" y="10"/>
                    </a:lnTo>
                    <a:lnTo>
                      <a:pt x="182" y="10"/>
                    </a:lnTo>
                    <a:lnTo>
                      <a:pt x="180" y="10"/>
                    </a:lnTo>
                    <a:lnTo>
                      <a:pt x="180" y="10"/>
                    </a:lnTo>
                    <a:lnTo>
                      <a:pt x="178" y="10"/>
                    </a:lnTo>
                    <a:lnTo>
                      <a:pt x="178" y="10"/>
                    </a:lnTo>
                    <a:lnTo>
                      <a:pt x="176" y="10"/>
                    </a:lnTo>
                    <a:lnTo>
                      <a:pt x="176" y="10"/>
                    </a:lnTo>
                    <a:lnTo>
                      <a:pt x="176" y="12"/>
                    </a:lnTo>
                    <a:lnTo>
                      <a:pt x="176" y="12"/>
                    </a:lnTo>
                    <a:lnTo>
                      <a:pt x="178" y="14"/>
                    </a:lnTo>
                    <a:lnTo>
                      <a:pt x="182" y="14"/>
                    </a:lnTo>
                    <a:lnTo>
                      <a:pt x="182" y="14"/>
                    </a:lnTo>
                    <a:lnTo>
                      <a:pt x="184" y="14"/>
                    </a:lnTo>
                    <a:lnTo>
                      <a:pt x="184" y="14"/>
                    </a:lnTo>
                    <a:lnTo>
                      <a:pt x="178" y="16"/>
                    </a:lnTo>
                    <a:lnTo>
                      <a:pt x="178" y="16"/>
                    </a:lnTo>
                    <a:lnTo>
                      <a:pt x="178" y="16"/>
                    </a:lnTo>
                    <a:lnTo>
                      <a:pt x="178" y="16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74" y="14"/>
                    </a:lnTo>
                    <a:lnTo>
                      <a:pt x="174" y="14"/>
                    </a:lnTo>
                    <a:lnTo>
                      <a:pt x="174" y="14"/>
                    </a:lnTo>
                    <a:lnTo>
                      <a:pt x="174" y="14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68" y="10"/>
                    </a:lnTo>
                    <a:lnTo>
                      <a:pt x="168" y="10"/>
                    </a:lnTo>
                    <a:lnTo>
                      <a:pt x="166" y="10"/>
                    </a:lnTo>
                    <a:lnTo>
                      <a:pt x="166" y="10"/>
                    </a:lnTo>
                    <a:lnTo>
                      <a:pt x="164" y="10"/>
                    </a:lnTo>
                    <a:lnTo>
                      <a:pt x="164" y="10"/>
                    </a:lnTo>
                    <a:lnTo>
                      <a:pt x="162" y="12"/>
                    </a:lnTo>
                    <a:lnTo>
                      <a:pt x="162" y="12"/>
                    </a:lnTo>
                    <a:lnTo>
                      <a:pt x="162" y="12"/>
                    </a:lnTo>
                    <a:lnTo>
                      <a:pt x="162" y="12"/>
                    </a:lnTo>
                    <a:lnTo>
                      <a:pt x="160" y="14"/>
                    </a:lnTo>
                    <a:lnTo>
                      <a:pt x="160" y="14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58" y="16"/>
                    </a:lnTo>
                    <a:lnTo>
                      <a:pt x="158" y="16"/>
                    </a:lnTo>
                    <a:lnTo>
                      <a:pt x="158" y="16"/>
                    </a:lnTo>
                    <a:lnTo>
                      <a:pt x="156" y="16"/>
                    </a:lnTo>
                    <a:lnTo>
                      <a:pt x="156" y="16"/>
                    </a:lnTo>
                    <a:lnTo>
                      <a:pt x="158" y="16"/>
                    </a:lnTo>
                    <a:lnTo>
                      <a:pt x="158" y="16"/>
                    </a:lnTo>
                    <a:lnTo>
                      <a:pt x="160" y="14"/>
                    </a:lnTo>
                    <a:lnTo>
                      <a:pt x="160" y="14"/>
                    </a:lnTo>
                    <a:lnTo>
                      <a:pt x="160" y="12"/>
                    </a:lnTo>
                    <a:lnTo>
                      <a:pt x="158" y="10"/>
                    </a:lnTo>
                    <a:lnTo>
                      <a:pt x="158" y="10"/>
                    </a:lnTo>
                    <a:lnTo>
                      <a:pt x="152" y="10"/>
                    </a:lnTo>
                    <a:lnTo>
                      <a:pt x="152" y="10"/>
                    </a:lnTo>
                    <a:lnTo>
                      <a:pt x="148" y="10"/>
                    </a:lnTo>
                    <a:lnTo>
                      <a:pt x="148" y="10"/>
                    </a:lnTo>
                    <a:lnTo>
                      <a:pt x="134" y="12"/>
                    </a:lnTo>
                    <a:lnTo>
                      <a:pt x="134" y="12"/>
                    </a:lnTo>
                    <a:lnTo>
                      <a:pt x="132" y="12"/>
                    </a:lnTo>
                    <a:lnTo>
                      <a:pt x="132" y="12"/>
                    </a:lnTo>
                    <a:lnTo>
                      <a:pt x="124" y="12"/>
                    </a:lnTo>
                    <a:lnTo>
                      <a:pt x="124" y="12"/>
                    </a:lnTo>
                    <a:lnTo>
                      <a:pt x="118" y="14"/>
                    </a:lnTo>
                    <a:lnTo>
                      <a:pt x="118" y="14"/>
                    </a:lnTo>
                    <a:lnTo>
                      <a:pt x="114" y="14"/>
                    </a:lnTo>
                    <a:lnTo>
                      <a:pt x="114" y="14"/>
                    </a:lnTo>
                    <a:lnTo>
                      <a:pt x="110" y="14"/>
                    </a:lnTo>
                    <a:lnTo>
                      <a:pt x="108" y="16"/>
                    </a:lnTo>
                    <a:lnTo>
                      <a:pt x="108" y="16"/>
                    </a:lnTo>
                    <a:lnTo>
                      <a:pt x="106" y="16"/>
                    </a:lnTo>
                    <a:lnTo>
                      <a:pt x="106" y="16"/>
                    </a:lnTo>
                    <a:lnTo>
                      <a:pt x="106" y="18"/>
                    </a:lnTo>
                    <a:lnTo>
                      <a:pt x="106" y="18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102" y="20"/>
                    </a:lnTo>
                    <a:lnTo>
                      <a:pt x="102" y="20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2" y="18"/>
                    </a:lnTo>
                    <a:lnTo>
                      <a:pt x="92" y="18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0" y="22"/>
                    </a:lnTo>
                    <a:lnTo>
                      <a:pt x="90" y="22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74" y="22"/>
                    </a:lnTo>
                    <a:lnTo>
                      <a:pt x="74" y="22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58" y="26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70" y="28"/>
                    </a:lnTo>
                    <a:lnTo>
                      <a:pt x="70" y="28"/>
                    </a:lnTo>
                    <a:lnTo>
                      <a:pt x="70" y="30"/>
                    </a:lnTo>
                    <a:lnTo>
                      <a:pt x="70" y="30"/>
                    </a:lnTo>
                    <a:lnTo>
                      <a:pt x="68" y="30"/>
                    </a:lnTo>
                    <a:lnTo>
                      <a:pt x="68" y="30"/>
                    </a:lnTo>
                    <a:lnTo>
                      <a:pt x="66" y="32"/>
                    </a:lnTo>
                    <a:lnTo>
                      <a:pt x="66" y="32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0" y="34"/>
                    </a:lnTo>
                    <a:lnTo>
                      <a:pt x="60" y="34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6" y="36"/>
                    </a:lnTo>
                    <a:lnTo>
                      <a:pt x="56" y="36"/>
                    </a:lnTo>
                    <a:lnTo>
                      <a:pt x="44" y="36"/>
                    </a:lnTo>
                    <a:lnTo>
                      <a:pt x="44" y="36"/>
                    </a:lnTo>
                    <a:lnTo>
                      <a:pt x="34" y="36"/>
                    </a:lnTo>
                    <a:lnTo>
                      <a:pt x="34" y="36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10" y="48"/>
                    </a:lnTo>
                    <a:lnTo>
                      <a:pt x="10" y="48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2" y="52"/>
                    </a:lnTo>
                    <a:lnTo>
                      <a:pt x="12" y="52"/>
                    </a:lnTo>
                    <a:lnTo>
                      <a:pt x="8" y="50"/>
                    </a:lnTo>
                    <a:lnTo>
                      <a:pt x="8" y="50"/>
                    </a:lnTo>
                    <a:lnTo>
                      <a:pt x="8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4" y="54"/>
                    </a:lnTo>
                    <a:lnTo>
                      <a:pt x="4" y="54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4" y="58"/>
                    </a:lnTo>
                    <a:lnTo>
                      <a:pt x="4" y="58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0" y="60"/>
                    </a:lnTo>
                    <a:lnTo>
                      <a:pt x="10" y="60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8" y="66"/>
                    </a:lnTo>
                    <a:lnTo>
                      <a:pt x="18" y="66"/>
                    </a:lnTo>
                    <a:lnTo>
                      <a:pt x="18" y="64"/>
                    </a:lnTo>
                    <a:lnTo>
                      <a:pt x="18" y="64"/>
                    </a:lnTo>
                    <a:lnTo>
                      <a:pt x="22" y="64"/>
                    </a:lnTo>
                    <a:lnTo>
                      <a:pt x="22" y="64"/>
                    </a:lnTo>
                    <a:lnTo>
                      <a:pt x="24" y="64"/>
                    </a:lnTo>
                    <a:lnTo>
                      <a:pt x="24" y="64"/>
                    </a:lnTo>
                    <a:lnTo>
                      <a:pt x="26" y="64"/>
                    </a:lnTo>
                    <a:lnTo>
                      <a:pt x="26" y="64"/>
                    </a:lnTo>
                    <a:lnTo>
                      <a:pt x="26" y="64"/>
                    </a:lnTo>
                    <a:lnTo>
                      <a:pt x="26" y="64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0" y="62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4" y="64"/>
                    </a:lnTo>
                    <a:lnTo>
                      <a:pt x="34" y="64"/>
                    </a:lnTo>
                    <a:lnTo>
                      <a:pt x="38" y="64"/>
                    </a:lnTo>
                    <a:lnTo>
                      <a:pt x="38" y="64"/>
                    </a:lnTo>
                    <a:lnTo>
                      <a:pt x="38" y="64"/>
                    </a:lnTo>
                    <a:lnTo>
                      <a:pt x="38" y="64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42" y="64"/>
                    </a:lnTo>
                    <a:lnTo>
                      <a:pt x="42" y="64"/>
                    </a:lnTo>
                    <a:lnTo>
                      <a:pt x="44" y="64"/>
                    </a:lnTo>
                    <a:lnTo>
                      <a:pt x="44" y="64"/>
                    </a:lnTo>
                    <a:lnTo>
                      <a:pt x="44" y="64"/>
                    </a:lnTo>
                    <a:lnTo>
                      <a:pt x="44" y="64"/>
                    </a:lnTo>
                    <a:lnTo>
                      <a:pt x="48" y="62"/>
                    </a:lnTo>
                    <a:lnTo>
                      <a:pt x="48" y="62"/>
                    </a:lnTo>
                    <a:lnTo>
                      <a:pt x="52" y="62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4" y="64"/>
                    </a:lnTo>
                    <a:lnTo>
                      <a:pt x="54" y="64"/>
                    </a:lnTo>
                    <a:lnTo>
                      <a:pt x="56" y="64"/>
                    </a:lnTo>
                    <a:lnTo>
                      <a:pt x="56" y="64"/>
                    </a:lnTo>
                    <a:lnTo>
                      <a:pt x="56" y="64"/>
                    </a:lnTo>
                    <a:lnTo>
                      <a:pt x="56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62" y="64"/>
                    </a:lnTo>
                    <a:lnTo>
                      <a:pt x="62" y="64"/>
                    </a:lnTo>
                    <a:lnTo>
                      <a:pt x="62" y="64"/>
                    </a:lnTo>
                    <a:lnTo>
                      <a:pt x="64" y="64"/>
                    </a:lnTo>
                    <a:lnTo>
                      <a:pt x="64" y="64"/>
                    </a:lnTo>
                    <a:lnTo>
                      <a:pt x="64" y="64"/>
                    </a:lnTo>
                    <a:lnTo>
                      <a:pt x="64" y="64"/>
                    </a:lnTo>
                    <a:lnTo>
                      <a:pt x="66" y="66"/>
                    </a:lnTo>
                    <a:lnTo>
                      <a:pt x="66" y="66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4" y="66"/>
                    </a:lnTo>
                    <a:lnTo>
                      <a:pt x="74" y="66"/>
                    </a:lnTo>
                    <a:lnTo>
                      <a:pt x="74" y="66"/>
                    </a:lnTo>
                    <a:lnTo>
                      <a:pt x="78" y="66"/>
                    </a:lnTo>
                    <a:lnTo>
                      <a:pt x="78" y="66"/>
                    </a:lnTo>
                    <a:lnTo>
                      <a:pt x="80" y="68"/>
                    </a:lnTo>
                    <a:lnTo>
                      <a:pt x="80" y="68"/>
                    </a:lnTo>
                    <a:lnTo>
                      <a:pt x="80" y="68"/>
                    </a:lnTo>
                    <a:lnTo>
                      <a:pt x="80" y="68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76" y="70"/>
                    </a:lnTo>
                    <a:lnTo>
                      <a:pt x="76" y="70"/>
                    </a:lnTo>
                    <a:lnTo>
                      <a:pt x="76" y="70"/>
                    </a:lnTo>
                    <a:lnTo>
                      <a:pt x="76" y="70"/>
                    </a:lnTo>
                    <a:lnTo>
                      <a:pt x="76" y="72"/>
                    </a:lnTo>
                    <a:lnTo>
                      <a:pt x="76" y="72"/>
                    </a:lnTo>
                    <a:lnTo>
                      <a:pt x="78" y="72"/>
                    </a:lnTo>
                    <a:lnTo>
                      <a:pt x="78" y="72"/>
                    </a:lnTo>
                    <a:lnTo>
                      <a:pt x="78" y="74"/>
                    </a:lnTo>
                    <a:lnTo>
                      <a:pt x="78" y="74"/>
                    </a:lnTo>
                    <a:lnTo>
                      <a:pt x="82" y="74"/>
                    </a:lnTo>
                    <a:lnTo>
                      <a:pt x="82" y="74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0" y="78"/>
                    </a:lnTo>
                    <a:lnTo>
                      <a:pt x="80" y="78"/>
                    </a:lnTo>
                    <a:lnTo>
                      <a:pt x="80" y="78"/>
                    </a:lnTo>
                    <a:lnTo>
                      <a:pt x="80" y="78"/>
                    </a:lnTo>
                    <a:lnTo>
                      <a:pt x="80" y="78"/>
                    </a:lnTo>
                    <a:lnTo>
                      <a:pt x="80" y="78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80"/>
                    </a:lnTo>
                    <a:lnTo>
                      <a:pt x="78" y="82"/>
                    </a:lnTo>
                    <a:lnTo>
                      <a:pt x="82" y="82"/>
                    </a:lnTo>
                    <a:lnTo>
                      <a:pt x="82" y="82"/>
                    </a:lnTo>
                    <a:lnTo>
                      <a:pt x="78" y="84"/>
                    </a:lnTo>
                    <a:lnTo>
                      <a:pt x="78" y="84"/>
                    </a:lnTo>
                    <a:lnTo>
                      <a:pt x="78" y="88"/>
                    </a:lnTo>
                    <a:lnTo>
                      <a:pt x="78" y="88"/>
                    </a:lnTo>
                    <a:lnTo>
                      <a:pt x="82" y="88"/>
                    </a:lnTo>
                    <a:lnTo>
                      <a:pt x="82" y="88"/>
                    </a:lnTo>
                    <a:lnTo>
                      <a:pt x="84" y="88"/>
                    </a:lnTo>
                    <a:lnTo>
                      <a:pt x="84" y="88"/>
                    </a:lnTo>
                    <a:lnTo>
                      <a:pt x="84" y="86"/>
                    </a:lnTo>
                    <a:lnTo>
                      <a:pt x="84" y="86"/>
                    </a:lnTo>
                    <a:lnTo>
                      <a:pt x="84" y="88"/>
                    </a:lnTo>
                    <a:lnTo>
                      <a:pt x="84" y="88"/>
                    </a:lnTo>
                    <a:lnTo>
                      <a:pt x="80" y="92"/>
                    </a:lnTo>
                    <a:lnTo>
                      <a:pt x="80" y="92"/>
                    </a:lnTo>
                    <a:lnTo>
                      <a:pt x="80" y="92"/>
                    </a:lnTo>
                    <a:lnTo>
                      <a:pt x="80" y="92"/>
                    </a:lnTo>
                    <a:lnTo>
                      <a:pt x="84" y="92"/>
                    </a:lnTo>
                    <a:lnTo>
                      <a:pt x="84" y="92"/>
                    </a:lnTo>
                    <a:lnTo>
                      <a:pt x="86" y="88"/>
                    </a:lnTo>
                    <a:lnTo>
                      <a:pt x="86" y="88"/>
                    </a:lnTo>
                    <a:lnTo>
                      <a:pt x="84" y="90"/>
                    </a:lnTo>
                    <a:lnTo>
                      <a:pt x="84" y="90"/>
                    </a:lnTo>
                    <a:lnTo>
                      <a:pt x="84" y="92"/>
                    </a:lnTo>
                    <a:lnTo>
                      <a:pt x="84" y="92"/>
                    </a:lnTo>
                    <a:lnTo>
                      <a:pt x="80" y="94"/>
                    </a:lnTo>
                    <a:lnTo>
                      <a:pt x="80" y="94"/>
                    </a:lnTo>
                    <a:lnTo>
                      <a:pt x="78" y="94"/>
                    </a:lnTo>
                    <a:lnTo>
                      <a:pt x="78" y="94"/>
                    </a:lnTo>
                    <a:lnTo>
                      <a:pt x="76" y="94"/>
                    </a:lnTo>
                    <a:lnTo>
                      <a:pt x="76" y="94"/>
                    </a:lnTo>
                    <a:lnTo>
                      <a:pt x="76" y="98"/>
                    </a:lnTo>
                    <a:lnTo>
                      <a:pt x="76" y="98"/>
                    </a:lnTo>
                    <a:lnTo>
                      <a:pt x="78" y="98"/>
                    </a:lnTo>
                    <a:lnTo>
                      <a:pt x="78" y="98"/>
                    </a:lnTo>
                    <a:lnTo>
                      <a:pt x="82" y="96"/>
                    </a:lnTo>
                    <a:lnTo>
                      <a:pt x="82" y="96"/>
                    </a:lnTo>
                    <a:lnTo>
                      <a:pt x="82" y="96"/>
                    </a:lnTo>
                    <a:lnTo>
                      <a:pt x="82" y="96"/>
                    </a:lnTo>
                    <a:lnTo>
                      <a:pt x="80" y="98"/>
                    </a:lnTo>
                    <a:lnTo>
                      <a:pt x="80" y="98"/>
                    </a:lnTo>
                    <a:lnTo>
                      <a:pt x="78" y="100"/>
                    </a:lnTo>
                    <a:lnTo>
                      <a:pt x="78" y="100"/>
                    </a:lnTo>
                    <a:lnTo>
                      <a:pt x="78" y="100"/>
                    </a:lnTo>
                    <a:lnTo>
                      <a:pt x="76" y="102"/>
                    </a:lnTo>
                    <a:lnTo>
                      <a:pt x="76" y="102"/>
                    </a:lnTo>
                    <a:lnTo>
                      <a:pt x="76" y="102"/>
                    </a:lnTo>
                    <a:lnTo>
                      <a:pt x="74" y="104"/>
                    </a:lnTo>
                    <a:lnTo>
                      <a:pt x="74" y="104"/>
                    </a:lnTo>
                    <a:lnTo>
                      <a:pt x="74" y="104"/>
                    </a:lnTo>
                    <a:lnTo>
                      <a:pt x="74" y="104"/>
                    </a:lnTo>
                    <a:lnTo>
                      <a:pt x="72" y="108"/>
                    </a:lnTo>
                    <a:lnTo>
                      <a:pt x="72" y="108"/>
                    </a:lnTo>
                    <a:lnTo>
                      <a:pt x="76" y="108"/>
                    </a:lnTo>
                    <a:lnTo>
                      <a:pt x="76" y="108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80" y="108"/>
                    </a:lnTo>
                    <a:lnTo>
                      <a:pt x="80" y="108"/>
                    </a:lnTo>
                    <a:lnTo>
                      <a:pt x="80" y="108"/>
                    </a:lnTo>
                    <a:lnTo>
                      <a:pt x="80" y="110"/>
                    </a:lnTo>
                    <a:lnTo>
                      <a:pt x="82" y="110"/>
                    </a:lnTo>
                    <a:lnTo>
                      <a:pt x="82" y="110"/>
                    </a:lnTo>
                    <a:lnTo>
                      <a:pt x="84" y="110"/>
                    </a:lnTo>
                    <a:lnTo>
                      <a:pt x="84" y="110"/>
                    </a:lnTo>
                    <a:lnTo>
                      <a:pt x="86" y="108"/>
                    </a:lnTo>
                    <a:lnTo>
                      <a:pt x="86" y="108"/>
                    </a:lnTo>
                    <a:lnTo>
                      <a:pt x="88" y="106"/>
                    </a:lnTo>
                    <a:lnTo>
                      <a:pt x="88" y="106"/>
                    </a:lnTo>
                    <a:lnTo>
                      <a:pt x="90" y="106"/>
                    </a:lnTo>
                    <a:lnTo>
                      <a:pt x="90" y="106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92" y="104"/>
                    </a:lnTo>
                    <a:lnTo>
                      <a:pt x="92" y="104"/>
                    </a:lnTo>
                    <a:lnTo>
                      <a:pt x="92" y="104"/>
                    </a:lnTo>
                    <a:lnTo>
                      <a:pt x="92" y="104"/>
                    </a:lnTo>
                    <a:lnTo>
                      <a:pt x="90" y="106"/>
                    </a:lnTo>
                    <a:lnTo>
                      <a:pt x="90" y="106"/>
                    </a:lnTo>
                    <a:lnTo>
                      <a:pt x="90" y="108"/>
                    </a:lnTo>
                    <a:lnTo>
                      <a:pt x="90" y="108"/>
                    </a:lnTo>
                    <a:lnTo>
                      <a:pt x="90" y="108"/>
                    </a:lnTo>
                    <a:lnTo>
                      <a:pt x="90" y="108"/>
                    </a:lnTo>
                    <a:lnTo>
                      <a:pt x="90" y="110"/>
                    </a:lnTo>
                    <a:lnTo>
                      <a:pt x="90" y="110"/>
                    </a:lnTo>
                    <a:lnTo>
                      <a:pt x="92" y="110"/>
                    </a:lnTo>
                    <a:lnTo>
                      <a:pt x="92" y="110"/>
                    </a:lnTo>
                    <a:lnTo>
                      <a:pt x="92" y="110"/>
                    </a:lnTo>
                    <a:lnTo>
                      <a:pt x="94" y="110"/>
                    </a:lnTo>
                    <a:lnTo>
                      <a:pt x="94" y="110"/>
                    </a:lnTo>
                    <a:lnTo>
                      <a:pt x="94" y="110"/>
                    </a:lnTo>
                    <a:lnTo>
                      <a:pt x="94" y="110"/>
                    </a:lnTo>
                    <a:lnTo>
                      <a:pt x="94" y="112"/>
                    </a:lnTo>
                    <a:lnTo>
                      <a:pt x="94" y="112"/>
                    </a:lnTo>
                    <a:lnTo>
                      <a:pt x="94" y="112"/>
                    </a:lnTo>
                    <a:lnTo>
                      <a:pt x="96" y="112"/>
                    </a:lnTo>
                    <a:lnTo>
                      <a:pt x="96" y="112"/>
                    </a:lnTo>
                    <a:lnTo>
                      <a:pt x="96" y="112"/>
                    </a:lnTo>
                    <a:lnTo>
                      <a:pt x="96" y="112"/>
                    </a:lnTo>
                    <a:lnTo>
                      <a:pt x="98" y="114"/>
                    </a:lnTo>
                    <a:lnTo>
                      <a:pt x="98" y="114"/>
                    </a:lnTo>
                    <a:lnTo>
                      <a:pt x="100" y="114"/>
                    </a:lnTo>
                    <a:lnTo>
                      <a:pt x="100" y="114"/>
                    </a:lnTo>
                    <a:lnTo>
                      <a:pt x="100" y="114"/>
                    </a:lnTo>
                    <a:lnTo>
                      <a:pt x="100" y="114"/>
                    </a:lnTo>
                    <a:lnTo>
                      <a:pt x="102" y="112"/>
                    </a:lnTo>
                    <a:lnTo>
                      <a:pt x="102" y="112"/>
                    </a:lnTo>
                    <a:lnTo>
                      <a:pt x="102" y="114"/>
                    </a:lnTo>
                    <a:lnTo>
                      <a:pt x="102" y="114"/>
                    </a:lnTo>
                    <a:lnTo>
                      <a:pt x="102" y="114"/>
                    </a:lnTo>
                    <a:lnTo>
                      <a:pt x="102" y="114"/>
                    </a:lnTo>
                    <a:lnTo>
                      <a:pt x="102" y="116"/>
                    </a:lnTo>
                    <a:lnTo>
                      <a:pt x="102" y="116"/>
                    </a:lnTo>
                    <a:lnTo>
                      <a:pt x="100" y="116"/>
                    </a:lnTo>
                    <a:lnTo>
                      <a:pt x="100" y="116"/>
                    </a:lnTo>
                    <a:lnTo>
                      <a:pt x="100" y="116"/>
                    </a:lnTo>
                    <a:lnTo>
                      <a:pt x="100" y="116"/>
                    </a:lnTo>
                    <a:lnTo>
                      <a:pt x="98" y="116"/>
                    </a:lnTo>
                    <a:lnTo>
                      <a:pt x="98" y="116"/>
                    </a:lnTo>
                    <a:lnTo>
                      <a:pt x="92" y="114"/>
                    </a:lnTo>
                    <a:lnTo>
                      <a:pt x="92" y="114"/>
                    </a:lnTo>
                    <a:lnTo>
                      <a:pt x="92" y="114"/>
                    </a:lnTo>
                    <a:lnTo>
                      <a:pt x="92" y="114"/>
                    </a:lnTo>
                    <a:lnTo>
                      <a:pt x="88" y="114"/>
                    </a:lnTo>
                    <a:lnTo>
                      <a:pt x="88" y="114"/>
                    </a:lnTo>
                    <a:lnTo>
                      <a:pt x="84" y="112"/>
                    </a:lnTo>
                    <a:lnTo>
                      <a:pt x="84" y="112"/>
                    </a:lnTo>
                    <a:lnTo>
                      <a:pt x="86" y="112"/>
                    </a:lnTo>
                    <a:lnTo>
                      <a:pt x="86" y="112"/>
                    </a:lnTo>
                    <a:lnTo>
                      <a:pt x="88" y="112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86" y="110"/>
                    </a:lnTo>
                    <a:lnTo>
                      <a:pt x="86" y="110"/>
                    </a:lnTo>
                    <a:lnTo>
                      <a:pt x="86" y="110"/>
                    </a:lnTo>
                    <a:lnTo>
                      <a:pt x="86" y="110"/>
                    </a:lnTo>
                    <a:lnTo>
                      <a:pt x="86" y="110"/>
                    </a:lnTo>
                    <a:lnTo>
                      <a:pt x="86" y="110"/>
                    </a:lnTo>
                    <a:lnTo>
                      <a:pt x="86" y="110"/>
                    </a:lnTo>
                    <a:lnTo>
                      <a:pt x="84" y="110"/>
                    </a:lnTo>
                    <a:lnTo>
                      <a:pt x="84" y="110"/>
                    </a:lnTo>
                    <a:lnTo>
                      <a:pt x="82" y="110"/>
                    </a:lnTo>
                    <a:lnTo>
                      <a:pt x="82" y="110"/>
                    </a:lnTo>
                    <a:lnTo>
                      <a:pt x="82" y="112"/>
                    </a:lnTo>
                    <a:lnTo>
                      <a:pt x="82" y="112"/>
                    </a:lnTo>
                    <a:lnTo>
                      <a:pt x="80" y="112"/>
                    </a:lnTo>
                    <a:lnTo>
                      <a:pt x="80" y="112"/>
                    </a:lnTo>
                    <a:lnTo>
                      <a:pt x="78" y="112"/>
                    </a:lnTo>
                    <a:lnTo>
                      <a:pt x="78" y="112"/>
                    </a:lnTo>
                    <a:lnTo>
                      <a:pt x="78" y="112"/>
                    </a:lnTo>
                    <a:lnTo>
                      <a:pt x="78" y="112"/>
                    </a:lnTo>
                    <a:lnTo>
                      <a:pt x="78" y="112"/>
                    </a:lnTo>
                    <a:lnTo>
                      <a:pt x="76" y="114"/>
                    </a:lnTo>
                    <a:lnTo>
                      <a:pt x="76" y="114"/>
                    </a:lnTo>
                    <a:lnTo>
                      <a:pt x="76" y="114"/>
                    </a:lnTo>
                    <a:lnTo>
                      <a:pt x="76" y="114"/>
                    </a:lnTo>
                    <a:lnTo>
                      <a:pt x="76" y="114"/>
                    </a:lnTo>
                    <a:lnTo>
                      <a:pt x="76" y="114"/>
                    </a:lnTo>
                    <a:lnTo>
                      <a:pt x="76" y="114"/>
                    </a:lnTo>
                    <a:lnTo>
                      <a:pt x="76" y="114"/>
                    </a:lnTo>
                    <a:lnTo>
                      <a:pt x="76" y="114"/>
                    </a:lnTo>
                    <a:lnTo>
                      <a:pt x="76" y="114"/>
                    </a:lnTo>
                    <a:lnTo>
                      <a:pt x="76" y="116"/>
                    </a:lnTo>
                    <a:lnTo>
                      <a:pt x="76" y="116"/>
                    </a:lnTo>
                    <a:lnTo>
                      <a:pt x="78" y="118"/>
                    </a:lnTo>
                    <a:lnTo>
                      <a:pt x="78" y="118"/>
                    </a:lnTo>
                    <a:lnTo>
                      <a:pt x="76" y="118"/>
                    </a:lnTo>
                    <a:lnTo>
                      <a:pt x="76" y="118"/>
                    </a:lnTo>
                    <a:lnTo>
                      <a:pt x="76" y="118"/>
                    </a:lnTo>
                    <a:lnTo>
                      <a:pt x="76" y="118"/>
                    </a:lnTo>
                    <a:lnTo>
                      <a:pt x="74" y="118"/>
                    </a:lnTo>
                    <a:lnTo>
                      <a:pt x="74" y="118"/>
                    </a:lnTo>
                    <a:lnTo>
                      <a:pt x="74" y="116"/>
                    </a:lnTo>
                    <a:lnTo>
                      <a:pt x="74" y="116"/>
                    </a:lnTo>
                    <a:lnTo>
                      <a:pt x="72" y="116"/>
                    </a:lnTo>
                    <a:lnTo>
                      <a:pt x="72" y="116"/>
                    </a:lnTo>
                    <a:lnTo>
                      <a:pt x="70" y="118"/>
                    </a:lnTo>
                    <a:lnTo>
                      <a:pt x="70" y="120"/>
                    </a:lnTo>
                    <a:lnTo>
                      <a:pt x="70" y="120"/>
                    </a:lnTo>
                    <a:lnTo>
                      <a:pt x="70" y="122"/>
                    </a:lnTo>
                    <a:lnTo>
                      <a:pt x="70" y="122"/>
                    </a:lnTo>
                    <a:lnTo>
                      <a:pt x="70" y="122"/>
                    </a:lnTo>
                    <a:lnTo>
                      <a:pt x="70" y="122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68" y="124"/>
                    </a:lnTo>
                    <a:lnTo>
                      <a:pt x="68" y="124"/>
                    </a:lnTo>
                    <a:lnTo>
                      <a:pt x="68" y="126"/>
                    </a:lnTo>
                    <a:lnTo>
                      <a:pt x="68" y="126"/>
                    </a:lnTo>
                    <a:lnTo>
                      <a:pt x="68" y="126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2" y="130"/>
                    </a:lnTo>
                    <a:lnTo>
                      <a:pt x="72" y="130"/>
                    </a:lnTo>
                    <a:lnTo>
                      <a:pt x="74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0"/>
                    </a:lnTo>
                    <a:lnTo>
                      <a:pt x="76" y="130"/>
                    </a:lnTo>
                    <a:lnTo>
                      <a:pt x="80" y="130"/>
                    </a:lnTo>
                    <a:lnTo>
                      <a:pt x="80" y="130"/>
                    </a:lnTo>
                    <a:lnTo>
                      <a:pt x="82" y="128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84" y="128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92" y="12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88" y="122"/>
                    </a:lnTo>
                    <a:lnTo>
                      <a:pt x="88" y="122"/>
                    </a:lnTo>
                    <a:lnTo>
                      <a:pt x="88" y="122"/>
                    </a:lnTo>
                    <a:lnTo>
                      <a:pt x="88" y="122"/>
                    </a:lnTo>
                    <a:lnTo>
                      <a:pt x="86" y="122"/>
                    </a:lnTo>
                    <a:lnTo>
                      <a:pt x="86" y="122"/>
                    </a:lnTo>
                    <a:lnTo>
                      <a:pt x="84" y="120"/>
                    </a:lnTo>
                    <a:lnTo>
                      <a:pt x="84" y="120"/>
                    </a:lnTo>
                    <a:lnTo>
                      <a:pt x="84" y="120"/>
                    </a:lnTo>
                    <a:lnTo>
                      <a:pt x="84" y="120"/>
                    </a:lnTo>
                    <a:lnTo>
                      <a:pt x="84" y="120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86" y="120"/>
                    </a:lnTo>
                    <a:lnTo>
                      <a:pt x="86" y="120"/>
                    </a:lnTo>
                    <a:lnTo>
                      <a:pt x="86" y="120"/>
                    </a:lnTo>
                    <a:lnTo>
                      <a:pt x="90" y="120"/>
                    </a:lnTo>
                    <a:lnTo>
                      <a:pt x="90" y="120"/>
                    </a:lnTo>
                    <a:lnTo>
                      <a:pt x="90" y="120"/>
                    </a:lnTo>
                    <a:lnTo>
                      <a:pt x="92" y="122"/>
                    </a:lnTo>
                    <a:lnTo>
                      <a:pt x="92" y="122"/>
                    </a:lnTo>
                    <a:lnTo>
                      <a:pt x="94" y="120"/>
                    </a:lnTo>
                    <a:lnTo>
                      <a:pt x="94" y="120"/>
                    </a:lnTo>
                    <a:lnTo>
                      <a:pt x="96" y="120"/>
                    </a:lnTo>
                    <a:lnTo>
                      <a:pt x="96" y="120"/>
                    </a:lnTo>
                    <a:lnTo>
                      <a:pt x="96" y="120"/>
                    </a:lnTo>
                    <a:lnTo>
                      <a:pt x="96" y="120"/>
                    </a:lnTo>
                    <a:lnTo>
                      <a:pt x="96" y="122"/>
                    </a:lnTo>
                    <a:lnTo>
                      <a:pt x="96" y="122"/>
                    </a:lnTo>
                    <a:lnTo>
                      <a:pt x="96" y="124"/>
                    </a:lnTo>
                    <a:lnTo>
                      <a:pt x="96" y="124"/>
                    </a:lnTo>
                    <a:lnTo>
                      <a:pt x="94" y="124"/>
                    </a:lnTo>
                    <a:lnTo>
                      <a:pt x="94" y="124"/>
                    </a:lnTo>
                    <a:lnTo>
                      <a:pt x="94" y="126"/>
                    </a:lnTo>
                    <a:lnTo>
                      <a:pt x="94" y="126"/>
                    </a:lnTo>
                    <a:lnTo>
                      <a:pt x="92" y="130"/>
                    </a:lnTo>
                    <a:lnTo>
                      <a:pt x="92" y="130"/>
                    </a:lnTo>
                    <a:lnTo>
                      <a:pt x="90" y="132"/>
                    </a:lnTo>
                    <a:lnTo>
                      <a:pt x="90" y="132"/>
                    </a:lnTo>
                    <a:lnTo>
                      <a:pt x="90" y="134"/>
                    </a:lnTo>
                    <a:lnTo>
                      <a:pt x="90" y="134"/>
                    </a:lnTo>
                    <a:lnTo>
                      <a:pt x="90" y="136"/>
                    </a:lnTo>
                    <a:lnTo>
                      <a:pt x="90" y="136"/>
                    </a:lnTo>
                    <a:lnTo>
                      <a:pt x="90" y="136"/>
                    </a:lnTo>
                    <a:lnTo>
                      <a:pt x="90" y="136"/>
                    </a:lnTo>
                    <a:lnTo>
                      <a:pt x="90" y="136"/>
                    </a:lnTo>
                    <a:lnTo>
                      <a:pt x="90" y="136"/>
                    </a:lnTo>
                    <a:lnTo>
                      <a:pt x="90" y="136"/>
                    </a:lnTo>
                    <a:lnTo>
                      <a:pt x="88" y="136"/>
                    </a:lnTo>
                    <a:lnTo>
                      <a:pt x="88" y="136"/>
                    </a:lnTo>
                    <a:lnTo>
                      <a:pt x="86" y="134"/>
                    </a:lnTo>
                    <a:lnTo>
                      <a:pt x="86" y="134"/>
                    </a:lnTo>
                    <a:lnTo>
                      <a:pt x="84" y="134"/>
                    </a:lnTo>
                    <a:lnTo>
                      <a:pt x="84" y="134"/>
                    </a:lnTo>
                    <a:lnTo>
                      <a:pt x="84" y="134"/>
                    </a:lnTo>
                    <a:lnTo>
                      <a:pt x="82" y="134"/>
                    </a:lnTo>
                    <a:lnTo>
                      <a:pt x="82" y="134"/>
                    </a:lnTo>
                    <a:lnTo>
                      <a:pt x="82" y="134"/>
                    </a:lnTo>
                    <a:lnTo>
                      <a:pt x="82" y="134"/>
                    </a:lnTo>
                    <a:lnTo>
                      <a:pt x="82" y="134"/>
                    </a:lnTo>
                    <a:lnTo>
                      <a:pt x="80" y="134"/>
                    </a:lnTo>
                    <a:lnTo>
                      <a:pt x="80" y="134"/>
                    </a:lnTo>
                    <a:lnTo>
                      <a:pt x="78" y="134"/>
                    </a:lnTo>
                    <a:lnTo>
                      <a:pt x="78" y="134"/>
                    </a:lnTo>
                    <a:lnTo>
                      <a:pt x="78" y="134"/>
                    </a:lnTo>
                    <a:lnTo>
                      <a:pt x="78" y="134"/>
                    </a:lnTo>
                    <a:lnTo>
                      <a:pt x="78" y="134"/>
                    </a:lnTo>
                    <a:lnTo>
                      <a:pt x="76" y="134"/>
                    </a:lnTo>
                    <a:lnTo>
                      <a:pt x="76" y="134"/>
                    </a:lnTo>
                    <a:lnTo>
                      <a:pt x="74" y="136"/>
                    </a:lnTo>
                    <a:lnTo>
                      <a:pt x="74" y="136"/>
                    </a:lnTo>
                    <a:lnTo>
                      <a:pt x="72" y="138"/>
                    </a:lnTo>
                    <a:lnTo>
                      <a:pt x="72" y="138"/>
                    </a:lnTo>
                    <a:lnTo>
                      <a:pt x="70" y="140"/>
                    </a:lnTo>
                    <a:lnTo>
                      <a:pt x="70" y="140"/>
                    </a:lnTo>
                    <a:lnTo>
                      <a:pt x="70" y="140"/>
                    </a:lnTo>
                    <a:lnTo>
                      <a:pt x="68" y="140"/>
                    </a:lnTo>
                    <a:lnTo>
                      <a:pt x="68" y="140"/>
                    </a:lnTo>
                    <a:lnTo>
                      <a:pt x="68" y="142"/>
                    </a:lnTo>
                    <a:lnTo>
                      <a:pt x="68" y="142"/>
                    </a:lnTo>
                    <a:lnTo>
                      <a:pt x="68" y="144"/>
                    </a:lnTo>
                    <a:lnTo>
                      <a:pt x="68" y="144"/>
                    </a:lnTo>
                    <a:lnTo>
                      <a:pt x="68" y="144"/>
                    </a:lnTo>
                    <a:lnTo>
                      <a:pt x="68" y="144"/>
                    </a:lnTo>
                    <a:lnTo>
                      <a:pt x="66" y="146"/>
                    </a:lnTo>
                    <a:lnTo>
                      <a:pt x="66" y="146"/>
                    </a:lnTo>
                    <a:lnTo>
                      <a:pt x="64" y="146"/>
                    </a:lnTo>
                    <a:lnTo>
                      <a:pt x="64" y="146"/>
                    </a:lnTo>
                    <a:lnTo>
                      <a:pt x="64" y="148"/>
                    </a:lnTo>
                    <a:lnTo>
                      <a:pt x="64" y="148"/>
                    </a:lnTo>
                    <a:lnTo>
                      <a:pt x="62" y="148"/>
                    </a:lnTo>
                    <a:lnTo>
                      <a:pt x="62" y="148"/>
                    </a:lnTo>
                    <a:lnTo>
                      <a:pt x="62" y="150"/>
                    </a:lnTo>
                    <a:lnTo>
                      <a:pt x="62" y="150"/>
                    </a:lnTo>
                    <a:lnTo>
                      <a:pt x="60" y="152"/>
                    </a:lnTo>
                    <a:lnTo>
                      <a:pt x="60" y="152"/>
                    </a:lnTo>
                    <a:lnTo>
                      <a:pt x="58" y="154"/>
                    </a:lnTo>
                    <a:lnTo>
                      <a:pt x="58" y="154"/>
                    </a:lnTo>
                    <a:lnTo>
                      <a:pt x="60" y="154"/>
                    </a:lnTo>
                    <a:lnTo>
                      <a:pt x="60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4" y="154"/>
                    </a:lnTo>
                    <a:lnTo>
                      <a:pt x="66" y="154"/>
                    </a:lnTo>
                    <a:lnTo>
                      <a:pt x="66" y="154"/>
                    </a:lnTo>
                    <a:lnTo>
                      <a:pt x="64" y="156"/>
                    </a:lnTo>
                    <a:lnTo>
                      <a:pt x="64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2" y="156"/>
                    </a:lnTo>
                    <a:lnTo>
                      <a:pt x="60" y="156"/>
                    </a:lnTo>
                    <a:lnTo>
                      <a:pt x="60" y="156"/>
                    </a:lnTo>
                    <a:lnTo>
                      <a:pt x="60" y="156"/>
                    </a:lnTo>
                    <a:lnTo>
                      <a:pt x="60" y="156"/>
                    </a:lnTo>
                    <a:lnTo>
                      <a:pt x="58" y="158"/>
                    </a:lnTo>
                    <a:lnTo>
                      <a:pt x="58" y="158"/>
                    </a:lnTo>
                    <a:lnTo>
                      <a:pt x="58" y="158"/>
                    </a:lnTo>
                    <a:lnTo>
                      <a:pt x="58" y="158"/>
                    </a:lnTo>
                    <a:lnTo>
                      <a:pt x="58" y="162"/>
                    </a:lnTo>
                    <a:lnTo>
                      <a:pt x="58" y="162"/>
                    </a:lnTo>
                    <a:lnTo>
                      <a:pt x="58" y="162"/>
                    </a:lnTo>
                    <a:lnTo>
                      <a:pt x="58" y="162"/>
                    </a:lnTo>
                    <a:lnTo>
                      <a:pt x="60" y="164"/>
                    </a:lnTo>
                    <a:lnTo>
                      <a:pt x="60" y="164"/>
                    </a:lnTo>
                    <a:lnTo>
                      <a:pt x="60" y="164"/>
                    </a:lnTo>
                    <a:lnTo>
                      <a:pt x="60" y="164"/>
                    </a:lnTo>
                    <a:lnTo>
                      <a:pt x="60" y="164"/>
                    </a:lnTo>
                    <a:lnTo>
                      <a:pt x="60" y="164"/>
                    </a:lnTo>
                    <a:lnTo>
                      <a:pt x="60" y="166"/>
                    </a:lnTo>
                    <a:lnTo>
                      <a:pt x="60" y="166"/>
                    </a:lnTo>
                    <a:lnTo>
                      <a:pt x="58" y="168"/>
                    </a:lnTo>
                    <a:lnTo>
                      <a:pt x="58" y="168"/>
                    </a:lnTo>
                    <a:lnTo>
                      <a:pt x="60" y="168"/>
                    </a:lnTo>
                    <a:lnTo>
                      <a:pt x="60" y="168"/>
                    </a:lnTo>
                    <a:lnTo>
                      <a:pt x="60" y="170"/>
                    </a:lnTo>
                    <a:lnTo>
                      <a:pt x="60" y="170"/>
                    </a:lnTo>
                    <a:lnTo>
                      <a:pt x="60" y="170"/>
                    </a:lnTo>
                    <a:lnTo>
                      <a:pt x="60" y="170"/>
                    </a:lnTo>
                    <a:lnTo>
                      <a:pt x="62" y="168"/>
                    </a:lnTo>
                    <a:lnTo>
                      <a:pt x="62" y="168"/>
                    </a:lnTo>
                    <a:lnTo>
                      <a:pt x="62" y="170"/>
                    </a:lnTo>
                    <a:lnTo>
                      <a:pt x="62" y="170"/>
                    </a:lnTo>
                    <a:lnTo>
                      <a:pt x="62" y="170"/>
                    </a:lnTo>
                    <a:lnTo>
                      <a:pt x="62" y="170"/>
                    </a:lnTo>
                    <a:lnTo>
                      <a:pt x="62" y="172"/>
                    </a:lnTo>
                    <a:lnTo>
                      <a:pt x="62" y="172"/>
                    </a:lnTo>
                    <a:lnTo>
                      <a:pt x="62" y="172"/>
                    </a:lnTo>
                    <a:lnTo>
                      <a:pt x="62" y="172"/>
                    </a:lnTo>
                    <a:lnTo>
                      <a:pt x="62" y="172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72"/>
                    </a:lnTo>
                    <a:lnTo>
                      <a:pt x="64" y="172"/>
                    </a:lnTo>
                    <a:lnTo>
                      <a:pt x="64" y="172"/>
                    </a:lnTo>
                    <a:lnTo>
                      <a:pt x="64" y="172"/>
                    </a:lnTo>
                    <a:lnTo>
                      <a:pt x="64" y="172"/>
                    </a:lnTo>
                    <a:lnTo>
                      <a:pt x="62" y="176"/>
                    </a:lnTo>
                    <a:lnTo>
                      <a:pt x="62" y="176"/>
                    </a:lnTo>
                    <a:lnTo>
                      <a:pt x="62" y="178"/>
                    </a:lnTo>
                    <a:lnTo>
                      <a:pt x="62" y="178"/>
                    </a:lnTo>
                    <a:lnTo>
                      <a:pt x="60" y="180"/>
                    </a:lnTo>
                    <a:lnTo>
                      <a:pt x="60" y="180"/>
                    </a:lnTo>
                    <a:lnTo>
                      <a:pt x="60" y="182"/>
                    </a:lnTo>
                    <a:lnTo>
                      <a:pt x="60" y="182"/>
                    </a:lnTo>
                    <a:lnTo>
                      <a:pt x="60" y="182"/>
                    </a:lnTo>
                    <a:lnTo>
                      <a:pt x="60" y="182"/>
                    </a:lnTo>
                    <a:lnTo>
                      <a:pt x="62" y="184"/>
                    </a:lnTo>
                    <a:lnTo>
                      <a:pt x="62" y="184"/>
                    </a:lnTo>
                    <a:lnTo>
                      <a:pt x="62" y="184"/>
                    </a:lnTo>
                    <a:lnTo>
                      <a:pt x="62" y="184"/>
                    </a:lnTo>
                    <a:lnTo>
                      <a:pt x="64" y="182"/>
                    </a:lnTo>
                    <a:lnTo>
                      <a:pt x="64" y="182"/>
                    </a:lnTo>
                    <a:lnTo>
                      <a:pt x="64" y="184"/>
                    </a:lnTo>
                    <a:lnTo>
                      <a:pt x="64" y="184"/>
                    </a:lnTo>
                    <a:lnTo>
                      <a:pt x="62" y="186"/>
                    </a:lnTo>
                    <a:lnTo>
                      <a:pt x="62" y="186"/>
                    </a:lnTo>
                    <a:lnTo>
                      <a:pt x="62" y="186"/>
                    </a:lnTo>
                    <a:lnTo>
                      <a:pt x="62" y="186"/>
                    </a:lnTo>
                    <a:lnTo>
                      <a:pt x="62" y="186"/>
                    </a:lnTo>
                    <a:lnTo>
                      <a:pt x="60" y="188"/>
                    </a:lnTo>
                    <a:lnTo>
                      <a:pt x="60" y="188"/>
                    </a:lnTo>
                    <a:lnTo>
                      <a:pt x="62" y="188"/>
                    </a:lnTo>
                    <a:lnTo>
                      <a:pt x="62" y="188"/>
                    </a:lnTo>
                    <a:lnTo>
                      <a:pt x="62" y="190"/>
                    </a:lnTo>
                    <a:lnTo>
                      <a:pt x="62" y="190"/>
                    </a:lnTo>
                    <a:lnTo>
                      <a:pt x="62" y="192"/>
                    </a:lnTo>
                    <a:lnTo>
                      <a:pt x="62" y="192"/>
                    </a:lnTo>
                    <a:lnTo>
                      <a:pt x="62" y="192"/>
                    </a:lnTo>
                    <a:lnTo>
                      <a:pt x="62" y="192"/>
                    </a:lnTo>
                    <a:lnTo>
                      <a:pt x="64" y="194"/>
                    </a:lnTo>
                    <a:lnTo>
                      <a:pt x="64" y="194"/>
                    </a:lnTo>
                    <a:lnTo>
                      <a:pt x="64" y="194"/>
                    </a:lnTo>
                    <a:lnTo>
                      <a:pt x="66" y="194"/>
                    </a:lnTo>
                    <a:lnTo>
                      <a:pt x="66" y="194"/>
                    </a:lnTo>
                    <a:lnTo>
                      <a:pt x="66" y="194"/>
                    </a:lnTo>
                    <a:lnTo>
                      <a:pt x="66" y="194"/>
                    </a:lnTo>
                    <a:lnTo>
                      <a:pt x="66" y="194"/>
                    </a:lnTo>
                    <a:lnTo>
                      <a:pt x="66" y="194"/>
                    </a:lnTo>
                    <a:lnTo>
                      <a:pt x="66" y="196"/>
                    </a:lnTo>
                    <a:lnTo>
                      <a:pt x="66" y="196"/>
                    </a:lnTo>
                    <a:lnTo>
                      <a:pt x="66" y="196"/>
                    </a:lnTo>
                    <a:lnTo>
                      <a:pt x="66" y="196"/>
                    </a:lnTo>
                    <a:lnTo>
                      <a:pt x="66" y="198"/>
                    </a:lnTo>
                    <a:lnTo>
                      <a:pt x="66" y="198"/>
                    </a:lnTo>
                    <a:lnTo>
                      <a:pt x="66" y="198"/>
                    </a:lnTo>
                    <a:lnTo>
                      <a:pt x="66" y="198"/>
                    </a:lnTo>
                    <a:lnTo>
                      <a:pt x="66" y="198"/>
                    </a:lnTo>
                    <a:lnTo>
                      <a:pt x="66" y="198"/>
                    </a:lnTo>
                    <a:lnTo>
                      <a:pt x="64" y="200"/>
                    </a:lnTo>
                    <a:lnTo>
                      <a:pt x="66" y="200"/>
                    </a:lnTo>
                    <a:lnTo>
                      <a:pt x="66" y="200"/>
                    </a:lnTo>
                    <a:lnTo>
                      <a:pt x="66" y="202"/>
                    </a:lnTo>
                    <a:lnTo>
                      <a:pt x="66" y="202"/>
                    </a:lnTo>
                    <a:lnTo>
                      <a:pt x="68" y="202"/>
                    </a:lnTo>
                    <a:lnTo>
                      <a:pt x="68" y="202"/>
                    </a:lnTo>
                    <a:lnTo>
                      <a:pt x="68" y="202"/>
                    </a:lnTo>
                    <a:lnTo>
                      <a:pt x="68" y="202"/>
                    </a:lnTo>
                    <a:lnTo>
                      <a:pt x="68" y="202"/>
                    </a:lnTo>
                    <a:lnTo>
                      <a:pt x="68" y="202"/>
                    </a:lnTo>
                    <a:lnTo>
                      <a:pt x="68" y="204"/>
                    </a:lnTo>
                    <a:lnTo>
                      <a:pt x="68" y="204"/>
                    </a:lnTo>
                    <a:lnTo>
                      <a:pt x="68" y="206"/>
                    </a:lnTo>
                    <a:lnTo>
                      <a:pt x="68" y="206"/>
                    </a:lnTo>
                    <a:lnTo>
                      <a:pt x="68" y="206"/>
                    </a:lnTo>
                    <a:lnTo>
                      <a:pt x="68" y="206"/>
                    </a:lnTo>
                    <a:lnTo>
                      <a:pt x="70" y="206"/>
                    </a:lnTo>
                    <a:lnTo>
                      <a:pt x="70" y="206"/>
                    </a:lnTo>
                    <a:lnTo>
                      <a:pt x="70" y="206"/>
                    </a:lnTo>
                    <a:lnTo>
                      <a:pt x="70" y="206"/>
                    </a:lnTo>
                    <a:lnTo>
                      <a:pt x="70" y="206"/>
                    </a:lnTo>
                    <a:lnTo>
                      <a:pt x="70" y="208"/>
                    </a:lnTo>
                    <a:lnTo>
                      <a:pt x="70" y="210"/>
                    </a:lnTo>
                    <a:lnTo>
                      <a:pt x="70" y="210"/>
                    </a:lnTo>
                    <a:lnTo>
                      <a:pt x="70" y="210"/>
                    </a:lnTo>
                    <a:lnTo>
                      <a:pt x="70" y="212"/>
                    </a:lnTo>
                    <a:lnTo>
                      <a:pt x="70" y="212"/>
                    </a:lnTo>
                    <a:lnTo>
                      <a:pt x="72" y="212"/>
                    </a:lnTo>
                    <a:lnTo>
                      <a:pt x="72" y="212"/>
                    </a:lnTo>
                    <a:lnTo>
                      <a:pt x="72" y="214"/>
                    </a:lnTo>
                    <a:lnTo>
                      <a:pt x="72" y="214"/>
                    </a:lnTo>
                    <a:lnTo>
                      <a:pt x="74" y="214"/>
                    </a:lnTo>
                    <a:lnTo>
                      <a:pt x="74" y="214"/>
                    </a:lnTo>
                    <a:lnTo>
                      <a:pt x="74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18"/>
                    </a:lnTo>
                    <a:lnTo>
                      <a:pt x="74" y="218"/>
                    </a:lnTo>
                    <a:lnTo>
                      <a:pt x="74" y="220"/>
                    </a:lnTo>
                    <a:lnTo>
                      <a:pt x="74" y="220"/>
                    </a:lnTo>
                    <a:lnTo>
                      <a:pt x="76" y="222"/>
                    </a:lnTo>
                    <a:lnTo>
                      <a:pt x="76" y="222"/>
                    </a:lnTo>
                    <a:lnTo>
                      <a:pt x="78" y="220"/>
                    </a:lnTo>
                    <a:lnTo>
                      <a:pt x="78" y="220"/>
                    </a:lnTo>
                    <a:lnTo>
                      <a:pt x="80" y="220"/>
                    </a:lnTo>
                    <a:lnTo>
                      <a:pt x="80" y="220"/>
                    </a:lnTo>
                    <a:lnTo>
                      <a:pt x="80" y="218"/>
                    </a:lnTo>
                    <a:lnTo>
                      <a:pt x="80" y="218"/>
                    </a:lnTo>
                    <a:lnTo>
                      <a:pt x="80" y="218"/>
                    </a:lnTo>
                    <a:lnTo>
                      <a:pt x="80" y="218"/>
                    </a:lnTo>
                    <a:lnTo>
                      <a:pt x="80" y="218"/>
                    </a:lnTo>
                    <a:lnTo>
                      <a:pt x="80" y="218"/>
                    </a:lnTo>
                    <a:lnTo>
                      <a:pt x="82" y="218"/>
                    </a:lnTo>
                    <a:lnTo>
                      <a:pt x="82" y="218"/>
                    </a:lnTo>
                    <a:lnTo>
                      <a:pt x="82" y="220"/>
                    </a:lnTo>
                    <a:lnTo>
                      <a:pt x="82" y="220"/>
                    </a:lnTo>
                    <a:lnTo>
                      <a:pt x="84" y="220"/>
                    </a:lnTo>
                    <a:lnTo>
                      <a:pt x="84" y="220"/>
                    </a:lnTo>
                    <a:lnTo>
                      <a:pt x="84" y="220"/>
                    </a:lnTo>
                    <a:lnTo>
                      <a:pt x="84" y="220"/>
                    </a:lnTo>
                    <a:lnTo>
                      <a:pt x="84" y="220"/>
                    </a:lnTo>
                    <a:lnTo>
                      <a:pt x="84" y="220"/>
                    </a:lnTo>
                    <a:lnTo>
                      <a:pt x="86" y="218"/>
                    </a:lnTo>
                    <a:lnTo>
                      <a:pt x="86" y="218"/>
                    </a:lnTo>
                    <a:lnTo>
                      <a:pt x="86" y="218"/>
                    </a:lnTo>
                    <a:lnTo>
                      <a:pt x="86" y="218"/>
                    </a:lnTo>
                    <a:lnTo>
                      <a:pt x="88" y="220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2" y="220"/>
                    </a:lnTo>
                    <a:lnTo>
                      <a:pt x="92" y="220"/>
                    </a:lnTo>
                    <a:lnTo>
                      <a:pt x="92" y="220"/>
                    </a:lnTo>
                    <a:lnTo>
                      <a:pt x="92" y="220"/>
                    </a:lnTo>
                    <a:lnTo>
                      <a:pt x="94" y="220"/>
                    </a:lnTo>
                    <a:lnTo>
                      <a:pt x="94" y="220"/>
                    </a:lnTo>
                    <a:lnTo>
                      <a:pt x="94" y="220"/>
                    </a:lnTo>
                    <a:lnTo>
                      <a:pt x="94" y="220"/>
                    </a:lnTo>
                    <a:lnTo>
                      <a:pt x="96" y="224"/>
                    </a:lnTo>
                    <a:lnTo>
                      <a:pt x="96" y="224"/>
                    </a:lnTo>
                    <a:lnTo>
                      <a:pt x="96" y="226"/>
                    </a:lnTo>
                    <a:lnTo>
                      <a:pt x="96" y="226"/>
                    </a:lnTo>
                    <a:lnTo>
                      <a:pt x="96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6"/>
                    </a:lnTo>
                    <a:lnTo>
                      <a:pt x="100" y="228"/>
                    </a:lnTo>
                    <a:lnTo>
                      <a:pt x="100" y="228"/>
                    </a:lnTo>
                    <a:lnTo>
                      <a:pt x="100" y="228"/>
                    </a:lnTo>
                    <a:lnTo>
                      <a:pt x="100" y="228"/>
                    </a:lnTo>
                    <a:lnTo>
                      <a:pt x="102" y="228"/>
                    </a:lnTo>
                    <a:lnTo>
                      <a:pt x="102" y="228"/>
                    </a:lnTo>
                    <a:lnTo>
                      <a:pt x="102" y="228"/>
                    </a:lnTo>
                    <a:lnTo>
                      <a:pt x="102" y="228"/>
                    </a:lnTo>
                    <a:lnTo>
                      <a:pt x="104" y="226"/>
                    </a:lnTo>
                    <a:lnTo>
                      <a:pt x="104" y="226"/>
                    </a:lnTo>
                    <a:lnTo>
                      <a:pt x="104" y="228"/>
                    </a:lnTo>
                    <a:lnTo>
                      <a:pt x="104" y="228"/>
                    </a:lnTo>
                    <a:lnTo>
                      <a:pt x="104" y="228"/>
                    </a:lnTo>
                    <a:lnTo>
                      <a:pt x="104" y="228"/>
                    </a:lnTo>
                    <a:lnTo>
                      <a:pt x="104" y="230"/>
                    </a:lnTo>
                    <a:lnTo>
                      <a:pt x="104" y="230"/>
                    </a:lnTo>
                    <a:lnTo>
                      <a:pt x="106" y="230"/>
                    </a:lnTo>
                    <a:lnTo>
                      <a:pt x="106" y="230"/>
                    </a:lnTo>
                    <a:lnTo>
                      <a:pt x="108" y="230"/>
                    </a:lnTo>
                    <a:lnTo>
                      <a:pt x="108" y="230"/>
                    </a:lnTo>
                    <a:lnTo>
                      <a:pt x="108" y="230"/>
                    </a:lnTo>
                    <a:lnTo>
                      <a:pt x="108" y="230"/>
                    </a:lnTo>
                    <a:lnTo>
                      <a:pt x="108" y="232"/>
                    </a:lnTo>
                    <a:lnTo>
                      <a:pt x="108" y="232"/>
                    </a:lnTo>
                    <a:lnTo>
                      <a:pt x="110" y="230"/>
                    </a:lnTo>
                    <a:lnTo>
                      <a:pt x="110" y="230"/>
                    </a:lnTo>
                    <a:lnTo>
                      <a:pt x="114" y="228"/>
                    </a:lnTo>
                    <a:lnTo>
                      <a:pt x="114" y="228"/>
                    </a:lnTo>
                    <a:lnTo>
                      <a:pt x="118" y="224"/>
                    </a:lnTo>
                    <a:lnTo>
                      <a:pt x="118" y="224"/>
                    </a:lnTo>
                    <a:lnTo>
                      <a:pt x="118" y="224"/>
                    </a:lnTo>
                    <a:lnTo>
                      <a:pt x="118" y="224"/>
                    </a:lnTo>
                    <a:lnTo>
                      <a:pt x="120" y="220"/>
                    </a:lnTo>
                    <a:lnTo>
                      <a:pt x="120" y="220"/>
                    </a:lnTo>
                    <a:lnTo>
                      <a:pt x="122" y="218"/>
                    </a:lnTo>
                    <a:lnTo>
                      <a:pt x="122" y="218"/>
                    </a:lnTo>
                    <a:lnTo>
                      <a:pt x="124" y="216"/>
                    </a:lnTo>
                    <a:lnTo>
                      <a:pt x="124" y="216"/>
                    </a:lnTo>
                    <a:lnTo>
                      <a:pt x="126" y="214"/>
                    </a:lnTo>
                    <a:lnTo>
                      <a:pt x="126" y="214"/>
                    </a:lnTo>
                    <a:lnTo>
                      <a:pt x="128" y="212"/>
                    </a:lnTo>
                    <a:lnTo>
                      <a:pt x="128" y="212"/>
                    </a:lnTo>
                    <a:lnTo>
                      <a:pt x="128" y="210"/>
                    </a:lnTo>
                    <a:lnTo>
                      <a:pt x="128" y="210"/>
                    </a:lnTo>
                    <a:lnTo>
                      <a:pt x="130" y="208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30" y="206"/>
                    </a:lnTo>
                    <a:lnTo>
                      <a:pt x="132" y="204"/>
                    </a:lnTo>
                    <a:lnTo>
                      <a:pt x="132" y="204"/>
                    </a:lnTo>
                    <a:lnTo>
                      <a:pt x="132" y="202"/>
                    </a:lnTo>
                    <a:lnTo>
                      <a:pt x="132" y="202"/>
                    </a:lnTo>
                    <a:lnTo>
                      <a:pt x="134" y="198"/>
                    </a:lnTo>
                    <a:lnTo>
                      <a:pt x="134" y="198"/>
                    </a:lnTo>
                    <a:lnTo>
                      <a:pt x="138" y="196"/>
                    </a:lnTo>
                    <a:lnTo>
                      <a:pt x="138" y="196"/>
                    </a:lnTo>
                    <a:lnTo>
                      <a:pt x="142" y="196"/>
                    </a:lnTo>
                    <a:lnTo>
                      <a:pt x="142" y="196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50" y="188"/>
                    </a:lnTo>
                    <a:lnTo>
                      <a:pt x="150" y="188"/>
                    </a:lnTo>
                    <a:lnTo>
                      <a:pt x="152" y="186"/>
                    </a:lnTo>
                    <a:lnTo>
                      <a:pt x="154" y="184"/>
                    </a:lnTo>
                    <a:lnTo>
                      <a:pt x="154" y="184"/>
                    </a:lnTo>
                    <a:lnTo>
                      <a:pt x="156" y="182"/>
                    </a:lnTo>
                    <a:lnTo>
                      <a:pt x="156" y="182"/>
                    </a:lnTo>
                    <a:lnTo>
                      <a:pt x="158" y="180"/>
                    </a:lnTo>
                    <a:lnTo>
                      <a:pt x="158" y="180"/>
                    </a:lnTo>
                    <a:lnTo>
                      <a:pt x="158" y="180"/>
                    </a:lnTo>
                    <a:lnTo>
                      <a:pt x="156" y="174"/>
                    </a:lnTo>
                    <a:lnTo>
                      <a:pt x="156" y="174"/>
                    </a:lnTo>
                    <a:lnTo>
                      <a:pt x="156" y="174"/>
                    </a:lnTo>
                    <a:lnTo>
                      <a:pt x="156" y="174"/>
                    </a:lnTo>
                    <a:lnTo>
                      <a:pt x="158" y="174"/>
                    </a:lnTo>
                    <a:lnTo>
                      <a:pt x="158" y="174"/>
                    </a:lnTo>
                    <a:lnTo>
                      <a:pt x="160" y="174"/>
                    </a:lnTo>
                    <a:lnTo>
                      <a:pt x="160" y="174"/>
                    </a:lnTo>
                    <a:lnTo>
                      <a:pt x="160" y="174"/>
                    </a:lnTo>
                    <a:lnTo>
                      <a:pt x="160" y="174"/>
                    </a:lnTo>
                    <a:lnTo>
                      <a:pt x="162" y="174"/>
                    </a:lnTo>
                    <a:lnTo>
                      <a:pt x="162" y="174"/>
                    </a:lnTo>
                    <a:lnTo>
                      <a:pt x="166" y="170"/>
                    </a:lnTo>
                    <a:lnTo>
                      <a:pt x="166" y="170"/>
                    </a:lnTo>
                    <a:lnTo>
                      <a:pt x="166" y="168"/>
                    </a:lnTo>
                    <a:lnTo>
                      <a:pt x="166" y="168"/>
                    </a:lnTo>
                    <a:lnTo>
                      <a:pt x="166" y="168"/>
                    </a:lnTo>
                    <a:lnTo>
                      <a:pt x="166" y="168"/>
                    </a:lnTo>
                    <a:lnTo>
                      <a:pt x="168" y="168"/>
                    </a:lnTo>
                    <a:lnTo>
                      <a:pt x="168" y="168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4" y="168"/>
                    </a:lnTo>
                    <a:lnTo>
                      <a:pt x="174" y="168"/>
                    </a:lnTo>
                    <a:lnTo>
                      <a:pt x="174" y="168"/>
                    </a:lnTo>
                    <a:lnTo>
                      <a:pt x="176" y="168"/>
                    </a:lnTo>
                    <a:lnTo>
                      <a:pt x="176" y="168"/>
                    </a:lnTo>
                    <a:lnTo>
                      <a:pt x="178" y="168"/>
                    </a:lnTo>
                    <a:lnTo>
                      <a:pt x="178" y="168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80" y="168"/>
                    </a:lnTo>
                    <a:lnTo>
                      <a:pt x="180" y="168"/>
                    </a:lnTo>
                    <a:lnTo>
                      <a:pt x="182" y="168"/>
                    </a:lnTo>
                    <a:lnTo>
                      <a:pt x="182" y="168"/>
                    </a:lnTo>
                    <a:lnTo>
                      <a:pt x="184" y="168"/>
                    </a:lnTo>
                    <a:lnTo>
                      <a:pt x="184" y="168"/>
                    </a:lnTo>
                    <a:lnTo>
                      <a:pt x="188" y="166"/>
                    </a:lnTo>
                    <a:lnTo>
                      <a:pt x="188" y="166"/>
                    </a:lnTo>
                    <a:lnTo>
                      <a:pt x="188" y="166"/>
                    </a:lnTo>
                    <a:lnTo>
                      <a:pt x="188" y="166"/>
                    </a:lnTo>
                    <a:lnTo>
                      <a:pt x="192" y="164"/>
                    </a:lnTo>
                    <a:lnTo>
                      <a:pt x="192" y="164"/>
                    </a:lnTo>
                    <a:lnTo>
                      <a:pt x="194" y="164"/>
                    </a:lnTo>
                    <a:lnTo>
                      <a:pt x="194" y="164"/>
                    </a:lnTo>
                    <a:lnTo>
                      <a:pt x="196" y="164"/>
                    </a:lnTo>
                    <a:lnTo>
                      <a:pt x="196" y="164"/>
                    </a:lnTo>
                    <a:lnTo>
                      <a:pt x="200" y="162"/>
                    </a:lnTo>
                    <a:lnTo>
                      <a:pt x="200" y="162"/>
                    </a:lnTo>
                    <a:lnTo>
                      <a:pt x="202" y="162"/>
                    </a:lnTo>
                    <a:lnTo>
                      <a:pt x="202" y="162"/>
                    </a:lnTo>
                    <a:lnTo>
                      <a:pt x="204" y="160"/>
                    </a:lnTo>
                    <a:lnTo>
                      <a:pt x="204" y="160"/>
                    </a:lnTo>
                    <a:lnTo>
                      <a:pt x="204" y="160"/>
                    </a:lnTo>
                    <a:lnTo>
                      <a:pt x="204" y="160"/>
                    </a:lnTo>
                    <a:lnTo>
                      <a:pt x="206" y="160"/>
                    </a:lnTo>
                    <a:lnTo>
                      <a:pt x="206" y="160"/>
                    </a:lnTo>
                    <a:lnTo>
                      <a:pt x="208" y="160"/>
                    </a:lnTo>
                    <a:lnTo>
                      <a:pt x="208" y="160"/>
                    </a:lnTo>
                    <a:lnTo>
                      <a:pt x="208" y="160"/>
                    </a:lnTo>
                    <a:lnTo>
                      <a:pt x="214" y="158"/>
                    </a:lnTo>
                    <a:lnTo>
                      <a:pt x="216" y="156"/>
                    </a:lnTo>
                    <a:lnTo>
                      <a:pt x="216" y="156"/>
                    </a:lnTo>
                    <a:lnTo>
                      <a:pt x="218" y="152"/>
                    </a:lnTo>
                    <a:lnTo>
                      <a:pt x="218" y="152"/>
                    </a:lnTo>
                    <a:lnTo>
                      <a:pt x="220" y="152"/>
                    </a:lnTo>
                    <a:lnTo>
                      <a:pt x="220" y="152"/>
                    </a:lnTo>
                    <a:lnTo>
                      <a:pt x="222" y="150"/>
                    </a:lnTo>
                    <a:lnTo>
                      <a:pt x="222" y="150"/>
                    </a:lnTo>
                    <a:lnTo>
                      <a:pt x="224" y="150"/>
                    </a:lnTo>
                    <a:lnTo>
                      <a:pt x="224" y="150"/>
                    </a:lnTo>
                    <a:lnTo>
                      <a:pt x="224" y="150"/>
                    </a:lnTo>
                    <a:lnTo>
                      <a:pt x="224" y="150"/>
                    </a:lnTo>
                    <a:lnTo>
                      <a:pt x="224" y="150"/>
                    </a:lnTo>
                    <a:lnTo>
                      <a:pt x="224" y="150"/>
                    </a:lnTo>
                    <a:lnTo>
                      <a:pt x="226" y="148"/>
                    </a:lnTo>
                    <a:lnTo>
                      <a:pt x="226" y="148"/>
                    </a:lnTo>
                    <a:lnTo>
                      <a:pt x="230" y="144"/>
                    </a:lnTo>
                    <a:lnTo>
                      <a:pt x="234" y="144"/>
                    </a:lnTo>
                    <a:lnTo>
                      <a:pt x="234" y="144"/>
                    </a:lnTo>
                    <a:lnTo>
                      <a:pt x="234" y="144"/>
                    </a:lnTo>
                    <a:lnTo>
                      <a:pt x="234" y="144"/>
                    </a:lnTo>
                    <a:lnTo>
                      <a:pt x="236" y="144"/>
                    </a:lnTo>
                    <a:lnTo>
                      <a:pt x="236" y="144"/>
                    </a:lnTo>
                    <a:lnTo>
                      <a:pt x="238" y="142"/>
                    </a:lnTo>
                    <a:lnTo>
                      <a:pt x="238" y="142"/>
                    </a:lnTo>
                    <a:lnTo>
                      <a:pt x="238" y="140"/>
                    </a:lnTo>
                    <a:lnTo>
                      <a:pt x="238" y="140"/>
                    </a:lnTo>
                    <a:lnTo>
                      <a:pt x="234" y="138"/>
                    </a:lnTo>
                    <a:lnTo>
                      <a:pt x="234" y="138"/>
                    </a:lnTo>
                    <a:lnTo>
                      <a:pt x="234" y="138"/>
                    </a:lnTo>
                    <a:lnTo>
                      <a:pt x="234" y="138"/>
                    </a:lnTo>
                    <a:lnTo>
                      <a:pt x="234" y="136"/>
                    </a:lnTo>
                    <a:lnTo>
                      <a:pt x="234" y="136"/>
                    </a:lnTo>
                    <a:lnTo>
                      <a:pt x="234" y="136"/>
                    </a:lnTo>
                    <a:lnTo>
                      <a:pt x="234" y="136"/>
                    </a:lnTo>
                    <a:lnTo>
                      <a:pt x="236" y="138"/>
                    </a:lnTo>
                    <a:lnTo>
                      <a:pt x="236" y="138"/>
                    </a:lnTo>
                    <a:lnTo>
                      <a:pt x="236" y="138"/>
                    </a:lnTo>
                    <a:lnTo>
                      <a:pt x="240" y="140"/>
                    </a:lnTo>
                    <a:lnTo>
                      <a:pt x="240" y="140"/>
                    </a:lnTo>
                    <a:lnTo>
                      <a:pt x="240" y="140"/>
                    </a:lnTo>
                    <a:lnTo>
                      <a:pt x="240" y="140"/>
                    </a:lnTo>
                    <a:lnTo>
                      <a:pt x="240" y="142"/>
                    </a:lnTo>
                    <a:lnTo>
                      <a:pt x="240" y="142"/>
                    </a:lnTo>
                    <a:lnTo>
                      <a:pt x="240" y="142"/>
                    </a:lnTo>
                    <a:lnTo>
                      <a:pt x="240" y="142"/>
                    </a:lnTo>
                    <a:lnTo>
                      <a:pt x="242" y="142"/>
                    </a:lnTo>
                    <a:lnTo>
                      <a:pt x="242" y="142"/>
                    </a:lnTo>
                    <a:lnTo>
                      <a:pt x="246" y="142"/>
                    </a:lnTo>
                    <a:lnTo>
                      <a:pt x="246" y="142"/>
                    </a:lnTo>
                    <a:lnTo>
                      <a:pt x="250" y="142"/>
                    </a:lnTo>
                    <a:lnTo>
                      <a:pt x="250" y="142"/>
                    </a:lnTo>
                    <a:lnTo>
                      <a:pt x="252" y="140"/>
                    </a:lnTo>
                    <a:lnTo>
                      <a:pt x="252" y="140"/>
                    </a:lnTo>
                    <a:lnTo>
                      <a:pt x="254" y="140"/>
                    </a:lnTo>
                    <a:lnTo>
                      <a:pt x="254" y="140"/>
                    </a:lnTo>
                    <a:lnTo>
                      <a:pt x="258" y="140"/>
                    </a:lnTo>
                    <a:lnTo>
                      <a:pt x="258" y="140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74" y="138"/>
                    </a:lnTo>
                    <a:lnTo>
                      <a:pt x="274" y="138"/>
                    </a:lnTo>
                    <a:lnTo>
                      <a:pt x="278" y="136"/>
                    </a:lnTo>
                    <a:lnTo>
                      <a:pt x="278" y="136"/>
                    </a:lnTo>
                    <a:lnTo>
                      <a:pt x="282" y="136"/>
                    </a:lnTo>
                    <a:lnTo>
                      <a:pt x="282" y="136"/>
                    </a:lnTo>
                    <a:close/>
                    <a:moveTo>
                      <a:pt x="20" y="52"/>
                    </a:moveTo>
                    <a:lnTo>
                      <a:pt x="20" y="52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2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37" name=""/>
              <p:cNvSpPr>
                <a:spLocks/>
              </p:cNvSpPr>
              <p:nvPr/>
            </p:nvSpPr>
            <p:spPr bwMode="auto">
              <a:xfrm>
                <a:off x="6959600" y="4072890"/>
                <a:ext cx="8255" cy="4445"/>
              </a:xfrm>
              <a:custGeom>
                <a:avLst/>
                <a:gdLst>
                  <a:gd name="T0" fmla="*/ 2 w 12"/>
                  <a:gd name="T1" fmla="*/ 6 h 6"/>
                  <a:gd name="T2" fmla="*/ 2 w 12"/>
                  <a:gd name="T3" fmla="*/ 6 h 6"/>
                  <a:gd name="T4" fmla="*/ 4 w 12"/>
                  <a:gd name="T5" fmla="*/ 6 h 6"/>
                  <a:gd name="T6" fmla="*/ 4 w 12"/>
                  <a:gd name="T7" fmla="*/ 6 h 6"/>
                  <a:gd name="T8" fmla="*/ 4 w 12"/>
                  <a:gd name="T9" fmla="*/ 4 h 6"/>
                  <a:gd name="T10" fmla="*/ 4 w 12"/>
                  <a:gd name="T11" fmla="*/ 4 h 6"/>
                  <a:gd name="T12" fmla="*/ 6 w 12"/>
                  <a:gd name="T13" fmla="*/ 4 h 6"/>
                  <a:gd name="T14" fmla="*/ 6 w 12"/>
                  <a:gd name="T15" fmla="*/ 4 h 6"/>
                  <a:gd name="T16" fmla="*/ 6 w 12"/>
                  <a:gd name="T17" fmla="*/ 4 h 6"/>
                  <a:gd name="T18" fmla="*/ 6 w 12"/>
                  <a:gd name="T19" fmla="*/ 4 h 6"/>
                  <a:gd name="T20" fmla="*/ 8 w 12"/>
                  <a:gd name="T21" fmla="*/ 6 h 6"/>
                  <a:gd name="T22" fmla="*/ 8 w 12"/>
                  <a:gd name="T23" fmla="*/ 6 h 6"/>
                  <a:gd name="T24" fmla="*/ 10 w 12"/>
                  <a:gd name="T25" fmla="*/ 4 h 6"/>
                  <a:gd name="T26" fmla="*/ 10 w 12"/>
                  <a:gd name="T27" fmla="*/ 4 h 6"/>
                  <a:gd name="T28" fmla="*/ 10 w 12"/>
                  <a:gd name="T29" fmla="*/ 6 h 6"/>
                  <a:gd name="T30" fmla="*/ 10 w 12"/>
                  <a:gd name="T31" fmla="*/ 6 h 6"/>
                  <a:gd name="T32" fmla="*/ 12 w 12"/>
                  <a:gd name="T33" fmla="*/ 4 h 6"/>
                  <a:gd name="T34" fmla="*/ 12 w 12"/>
                  <a:gd name="T35" fmla="*/ 4 h 6"/>
                  <a:gd name="T36" fmla="*/ 12 w 12"/>
                  <a:gd name="T37" fmla="*/ 2 h 6"/>
                  <a:gd name="T38" fmla="*/ 12 w 12"/>
                  <a:gd name="T39" fmla="*/ 2 h 6"/>
                  <a:gd name="T40" fmla="*/ 12 w 12"/>
                  <a:gd name="T41" fmla="*/ 2 h 6"/>
                  <a:gd name="T42" fmla="*/ 12 w 12"/>
                  <a:gd name="T43" fmla="*/ 2 h 6"/>
                  <a:gd name="T44" fmla="*/ 12 w 12"/>
                  <a:gd name="T45" fmla="*/ 0 h 6"/>
                  <a:gd name="T46" fmla="*/ 12 w 12"/>
                  <a:gd name="T47" fmla="*/ 0 h 6"/>
                  <a:gd name="T48" fmla="*/ 10 w 12"/>
                  <a:gd name="T49" fmla="*/ 0 h 6"/>
                  <a:gd name="T50" fmla="*/ 10 w 12"/>
                  <a:gd name="T51" fmla="*/ 0 h 6"/>
                  <a:gd name="T52" fmla="*/ 8 w 12"/>
                  <a:gd name="T53" fmla="*/ 0 h 6"/>
                  <a:gd name="T54" fmla="*/ 8 w 12"/>
                  <a:gd name="T55" fmla="*/ 0 h 6"/>
                  <a:gd name="T56" fmla="*/ 8 w 12"/>
                  <a:gd name="T57" fmla="*/ 0 h 6"/>
                  <a:gd name="T58" fmla="*/ 8 w 12"/>
                  <a:gd name="T59" fmla="*/ 0 h 6"/>
                  <a:gd name="T60" fmla="*/ 6 w 12"/>
                  <a:gd name="T61" fmla="*/ 0 h 6"/>
                  <a:gd name="T62" fmla="*/ 6 w 12"/>
                  <a:gd name="T63" fmla="*/ 0 h 6"/>
                  <a:gd name="T64" fmla="*/ 6 w 12"/>
                  <a:gd name="T65" fmla="*/ 0 h 6"/>
                  <a:gd name="T66" fmla="*/ 6 w 12"/>
                  <a:gd name="T67" fmla="*/ 0 h 6"/>
                  <a:gd name="T68" fmla="*/ 2 w 12"/>
                  <a:gd name="T69" fmla="*/ 0 h 6"/>
                  <a:gd name="T70" fmla="*/ 2 w 12"/>
                  <a:gd name="T71" fmla="*/ 0 h 6"/>
                  <a:gd name="T72" fmla="*/ 0 w 12"/>
                  <a:gd name="T73" fmla="*/ 2 h 6"/>
                  <a:gd name="T74" fmla="*/ 0 w 12"/>
                  <a:gd name="T75" fmla="*/ 2 h 6"/>
                  <a:gd name="T76" fmla="*/ 0 w 12"/>
                  <a:gd name="T77" fmla="*/ 2 h 6"/>
                  <a:gd name="T78" fmla="*/ 0 w 12"/>
                  <a:gd name="T79" fmla="*/ 2 h 6"/>
                  <a:gd name="T80" fmla="*/ 0 w 12"/>
                  <a:gd name="T81" fmla="*/ 4 h 6"/>
                  <a:gd name="T82" fmla="*/ 0 w 12"/>
                  <a:gd name="T83" fmla="*/ 4 h 6"/>
                  <a:gd name="T84" fmla="*/ 2 w 12"/>
                  <a:gd name="T85" fmla="*/ 6 h 6"/>
                  <a:gd name="T86" fmla="*/ 2 w 12"/>
                  <a:gd name="T8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38" name=""/>
              <p:cNvSpPr>
                <a:spLocks/>
              </p:cNvSpPr>
              <p:nvPr/>
            </p:nvSpPr>
            <p:spPr bwMode="auto">
              <a:xfrm>
                <a:off x="6964045" y="4050665"/>
                <a:ext cx="4445" cy="1270"/>
              </a:xfrm>
              <a:custGeom>
                <a:avLst/>
                <a:gdLst>
                  <a:gd name="T0" fmla="*/ 2 w 6"/>
                  <a:gd name="T1" fmla="*/ 2 h 2"/>
                  <a:gd name="T2" fmla="*/ 2 w 6"/>
                  <a:gd name="T3" fmla="*/ 2 h 2"/>
                  <a:gd name="T4" fmla="*/ 2 w 6"/>
                  <a:gd name="T5" fmla="*/ 2 h 2"/>
                  <a:gd name="T6" fmla="*/ 2 w 6"/>
                  <a:gd name="T7" fmla="*/ 2 h 2"/>
                  <a:gd name="T8" fmla="*/ 4 w 6"/>
                  <a:gd name="T9" fmla="*/ 2 h 2"/>
                  <a:gd name="T10" fmla="*/ 4 w 6"/>
                  <a:gd name="T11" fmla="*/ 2 h 2"/>
                  <a:gd name="T12" fmla="*/ 6 w 6"/>
                  <a:gd name="T13" fmla="*/ 2 h 2"/>
                  <a:gd name="T14" fmla="*/ 6 w 6"/>
                  <a:gd name="T15" fmla="*/ 2 h 2"/>
                  <a:gd name="T16" fmla="*/ 6 w 6"/>
                  <a:gd name="T17" fmla="*/ 0 h 2"/>
                  <a:gd name="T18" fmla="*/ 6 w 6"/>
                  <a:gd name="T19" fmla="*/ 0 h 2"/>
                  <a:gd name="T20" fmla="*/ 6 w 6"/>
                  <a:gd name="T21" fmla="*/ 0 h 2"/>
                  <a:gd name="T22" fmla="*/ 6 w 6"/>
                  <a:gd name="T23" fmla="*/ 0 h 2"/>
                  <a:gd name="T24" fmla="*/ 4 w 6"/>
                  <a:gd name="T25" fmla="*/ 0 h 2"/>
                  <a:gd name="T26" fmla="*/ 4 w 6"/>
                  <a:gd name="T27" fmla="*/ 0 h 2"/>
                  <a:gd name="T28" fmla="*/ 4 w 6"/>
                  <a:gd name="T29" fmla="*/ 0 h 2"/>
                  <a:gd name="T30" fmla="*/ 4 w 6"/>
                  <a:gd name="T31" fmla="*/ 0 h 2"/>
                  <a:gd name="T32" fmla="*/ 2 w 6"/>
                  <a:gd name="T33" fmla="*/ 0 h 2"/>
                  <a:gd name="T34" fmla="*/ 2 w 6"/>
                  <a:gd name="T35" fmla="*/ 0 h 2"/>
                  <a:gd name="T36" fmla="*/ 0 w 6"/>
                  <a:gd name="T37" fmla="*/ 0 h 2"/>
                  <a:gd name="T38" fmla="*/ 0 w 6"/>
                  <a:gd name="T39" fmla="*/ 2 h 2"/>
                  <a:gd name="T40" fmla="*/ 0 w 6"/>
                  <a:gd name="T41" fmla="*/ 2 h 2"/>
                  <a:gd name="T42" fmla="*/ 0 w 6"/>
                  <a:gd name="T43" fmla="*/ 2 h 2"/>
                  <a:gd name="T44" fmla="*/ 0 w 6"/>
                  <a:gd name="T45" fmla="*/ 2 h 2"/>
                  <a:gd name="T46" fmla="*/ 0 w 6"/>
                  <a:gd name="T47" fmla="*/ 2 h 2"/>
                  <a:gd name="T48" fmla="*/ 2 w 6"/>
                  <a:gd name="T49" fmla="*/ 2 h 2"/>
                  <a:gd name="T50" fmla="*/ 2 w 6"/>
                  <a:gd name="T5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39" name=""/>
              <p:cNvSpPr>
                <a:spLocks/>
              </p:cNvSpPr>
              <p:nvPr/>
            </p:nvSpPr>
            <p:spPr bwMode="auto">
              <a:xfrm>
                <a:off x="6964045" y="4053205"/>
                <a:ext cx="4445" cy="2540"/>
              </a:xfrm>
              <a:custGeom>
                <a:avLst/>
                <a:gdLst>
                  <a:gd name="T0" fmla="*/ 2 w 6"/>
                  <a:gd name="T1" fmla="*/ 4 h 4"/>
                  <a:gd name="T2" fmla="*/ 2 w 6"/>
                  <a:gd name="T3" fmla="*/ 4 h 4"/>
                  <a:gd name="T4" fmla="*/ 2 w 6"/>
                  <a:gd name="T5" fmla="*/ 4 h 4"/>
                  <a:gd name="T6" fmla="*/ 2 w 6"/>
                  <a:gd name="T7" fmla="*/ 4 h 4"/>
                  <a:gd name="T8" fmla="*/ 6 w 6"/>
                  <a:gd name="T9" fmla="*/ 4 h 4"/>
                  <a:gd name="T10" fmla="*/ 6 w 6"/>
                  <a:gd name="T11" fmla="*/ 4 h 4"/>
                  <a:gd name="T12" fmla="*/ 6 w 6"/>
                  <a:gd name="T13" fmla="*/ 2 h 4"/>
                  <a:gd name="T14" fmla="*/ 6 w 6"/>
                  <a:gd name="T15" fmla="*/ 2 h 4"/>
                  <a:gd name="T16" fmla="*/ 4 w 6"/>
                  <a:gd name="T17" fmla="*/ 0 h 4"/>
                  <a:gd name="T18" fmla="*/ 4 w 6"/>
                  <a:gd name="T19" fmla="*/ 0 h 4"/>
                  <a:gd name="T20" fmla="*/ 2 w 6"/>
                  <a:gd name="T21" fmla="*/ 0 h 4"/>
                  <a:gd name="T22" fmla="*/ 2 w 6"/>
                  <a:gd name="T23" fmla="*/ 0 h 4"/>
                  <a:gd name="T24" fmla="*/ 2 w 6"/>
                  <a:gd name="T25" fmla="*/ 0 h 4"/>
                  <a:gd name="T26" fmla="*/ 2 w 6"/>
                  <a:gd name="T27" fmla="*/ 0 h 4"/>
                  <a:gd name="T28" fmla="*/ 2 w 6"/>
                  <a:gd name="T29" fmla="*/ 2 h 4"/>
                  <a:gd name="T30" fmla="*/ 2 w 6"/>
                  <a:gd name="T31" fmla="*/ 2 h 4"/>
                  <a:gd name="T32" fmla="*/ 2 w 6"/>
                  <a:gd name="T33" fmla="*/ 4 h 4"/>
                  <a:gd name="T34" fmla="*/ 2 w 6"/>
                  <a:gd name="T35" fmla="*/ 4 h 4"/>
                  <a:gd name="T36" fmla="*/ 0 w 6"/>
                  <a:gd name="T37" fmla="*/ 4 h 4"/>
                  <a:gd name="T38" fmla="*/ 0 w 6"/>
                  <a:gd name="T39" fmla="*/ 4 h 4"/>
                  <a:gd name="T40" fmla="*/ 0 w 6"/>
                  <a:gd name="T41" fmla="*/ 4 h 4"/>
                  <a:gd name="T42" fmla="*/ 0 w 6"/>
                  <a:gd name="T43" fmla="*/ 4 h 4"/>
                  <a:gd name="T44" fmla="*/ 2 w 6"/>
                  <a:gd name="T45" fmla="*/ 4 h 4"/>
                  <a:gd name="T46" fmla="*/ 2 w 6"/>
                  <a:gd name="T4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40" name=""/>
              <p:cNvSpPr>
                <a:spLocks/>
              </p:cNvSpPr>
              <p:nvPr/>
            </p:nvSpPr>
            <p:spPr bwMode="auto">
              <a:xfrm>
                <a:off x="6968490" y="4056380"/>
                <a:ext cx="4445" cy="2540"/>
              </a:xfrm>
              <a:custGeom>
                <a:avLst/>
                <a:gdLst>
                  <a:gd name="T0" fmla="*/ 0 w 6"/>
                  <a:gd name="T1" fmla="*/ 2 h 4"/>
                  <a:gd name="T2" fmla="*/ 0 w 6"/>
                  <a:gd name="T3" fmla="*/ 2 h 4"/>
                  <a:gd name="T4" fmla="*/ 0 w 6"/>
                  <a:gd name="T5" fmla="*/ 4 h 4"/>
                  <a:gd name="T6" fmla="*/ 0 w 6"/>
                  <a:gd name="T7" fmla="*/ 4 h 4"/>
                  <a:gd name="T8" fmla="*/ 0 w 6"/>
                  <a:gd name="T9" fmla="*/ 4 h 4"/>
                  <a:gd name="T10" fmla="*/ 0 w 6"/>
                  <a:gd name="T11" fmla="*/ 4 h 4"/>
                  <a:gd name="T12" fmla="*/ 2 w 6"/>
                  <a:gd name="T13" fmla="*/ 4 h 4"/>
                  <a:gd name="T14" fmla="*/ 2 w 6"/>
                  <a:gd name="T15" fmla="*/ 4 h 4"/>
                  <a:gd name="T16" fmla="*/ 2 w 6"/>
                  <a:gd name="T17" fmla="*/ 4 h 4"/>
                  <a:gd name="T18" fmla="*/ 2 w 6"/>
                  <a:gd name="T19" fmla="*/ 4 h 4"/>
                  <a:gd name="T20" fmla="*/ 4 w 6"/>
                  <a:gd name="T21" fmla="*/ 4 h 4"/>
                  <a:gd name="T22" fmla="*/ 4 w 6"/>
                  <a:gd name="T23" fmla="*/ 4 h 4"/>
                  <a:gd name="T24" fmla="*/ 6 w 6"/>
                  <a:gd name="T25" fmla="*/ 4 h 4"/>
                  <a:gd name="T26" fmla="*/ 6 w 6"/>
                  <a:gd name="T27" fmla="*/ 4 h 4"/>
                  <a:gd name="T28" fmla="*/ 6 w 6"/>
                  <a:gd name="T29" fmla="*/ 2 h 4"/>
                  <a:gd name="T30" fmla="*/ 6 w 6"/>
                  <a:gd name="T31" fmla="*/ 2 h 4"/>
                  <a:gd name="T32" fmla="*/ 4 w 6"/>
                  <a:gd name="T33" fmla="*/ 0 h 4"/>
                  <a:gd name="T34" fmla="*/ 4 w 6"/>
                  <a:gd name="T35" fmla="*/ 0 h 4"/>
                  <a:gd name="T36" fmla="*/ 2 w 6"/>
                  <a:gd name="T37" fmla="*/ 2 h 4"/>
                  <a:gd name="T38" fmla="*/ 0 w 6"/>
                  <a:gd name="T39" fmla="*/ 2 h 4"/>
                  <a:gd name="T40" fmla="*/ 0 w 6"/>
                  <a:gd name="T4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41" name=""/>
              <p:cNvSpPr>
                <a:spLocks/>
              </p:cNvSpPr>
              <p:nvPr/>
            </p:nvSpPr>
            <p:spPr bwMode="auto">
              <a:xfrm>
                <a:off x="6969760" y="4051935"/>
                <a:ext cx="1270" cy="127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0 w 2"/>
                  <a:gd name="T17" fmla="*/ 0 h 2"/>
                  <a:gd name="T18" fmla="*/ 0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42" name=""/>
              <p:cNvSpPr>
                <a:spLocks/>
              </p:cNvSpPr>
              <p:nvPr/>
            </p:nvSpPr>
            <p:spPr bwMode="auto">
              <a:xfrm>
                <a:off x="6971030" y="4050665"/>
                <a:ext cx="1270" cy="1270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 h 2"/>
                  <a:gd name="T14" fmla="*/ 0 w 2"/>
                  <a:gd name="T15" fmla="*/ 2 h 2"/>
                  <a:gd name="T16" fmla="*/ 0 w 2"/>
                  <a:gd name="T17" fmla="*/ 2 h 2"/>
                  <a:gd name="T18" fmla="*/ 0 w 2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43" name=""/>
              <p:cNvSpPr>
                <a:spLocks/>
              </p:cNvSpPr>
              <p:nvPr/>
            </p:nvSpPr>
            <p:spPr bwMode="auto">
              <a:xfrm>
                <a:off x="6972300" y="4049395"/>
                <a:ext cx="2540" cy="1270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0 h 2"/>
                  <a:gd name="T4" fmla="*/ 2 w 4"/>
                  <a:gd name="T5" fmla="*/ 0 h 2"/>
                  <a:gd name="T6" fmla="*/ 2 w 4"/>
                  <a:gd name="T7" fmla="*/ 0 h 2"/>
                  <a:gd name="T8" fmla="*/ 0 w 4"/>
                  <a:gd name="T9" fmla="*/ 0 h 2"/>
                  <a:gd name="T10" fmla="*/ 0 w 4"/>
                  <a:gd name="T11" fmla="*/ 0 h 2"/>
                  <a:gd name="T12" fmla="*/ 2 w 4"/>
                  <a:gd name="T13" fmla="*/ 2 h 2"/>
                  <a:gd name="T14" fmla="*/ 2 w 4"/>
                  <a:gd name="T15" fmla="*/ 2 h 2"/>
                  <a:gd name="T16" fmla="*/ 4 w 4"/>
                  <a:gd name="T17" fmla="*/ 0 h 2"/>
                  <a:gd name="T18" fmla="*/ 4 w 4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44" name=""/>
              <p:cNvSpPr>
                <a:spLocks/>
              </p:cNvSpPr>
              <p:nvPr/>
            </p:nvSpPr>
            <p:spPr bwMode="auto">
              <a:xfrm>
                <a:off x="6909435" y="4133215"/>
                <a:ext cx="62865" cy="25400"/>
              </a:xfrm>
              <a:custGeom>
                <a:avLst/>
                <a:gdLst>
                  <a:gd name="T0" fmla="*/ 78 w 90"/>
                  <a:gd name="T1" fmla="*/ 24 h 36"/>
                  <a:gd name="T2" fmla="*/ 82 w 90"/>
                  <a:gd name="T3" fmla="*/ 20 h 36"/>
                  <a:gd name="T4" fmla="*/ 90 w 90"/>
                  <a:gd name="T5" fmla="*/ 18 h 36"/>
                  <a:gd name="T6" fmla="*/ 88 w 90"/>
                  <a:gd name="T7" fmla="*/ 10 h 36"/>
                  <a:gd name="T8" fmla="*/ 84 w 90"/>
                  <a:gd name="T9" fmla="*/ 8 h 36"/>
                  <a:gd name="T10" fmla="*/ 80 w 90"/>
                  <a:gd name="T11" fmla="*/ 6 h 36"/>
                  <a:gd name="T12" fmla="*/ 84 w 90"/>
                  <a:gd name="T13" fmla="*/ 2 h 36"/>
                  <a:gd name="T14" fmla="*/ 76 w 90"/>
                  <a:gd name="T15" fmla="*/ 4 h 36"/>
                  <a:gd name="T16" fmla="*/ 74 w 90"/>
                  <a:gd name="T17" fmla="*/ 2 h 36"/>
                  <a:gd name="T18" fmla="*/ 68 w 90"/>
                  <a:gd name="T19" fmla="*/ 0 h 36"/>
                  <a:gd name="T20" fmla="*/ 66 w 90"/>
                  <a:gd name="T21" fmla="*/ 4 h 36"/>
                  <a:gd name="T22" fmla="*/ 64 w 90"/>
                  <a:gd name="T23" fmla="*/ 4 h 36"/>
                  <a:gd name="T24" fmla="*/ 60 w 90"/>
                  <a:gd name="T25" fmla="*/ 6 h 36"/>
                  <a:gd name="T26" fmla="*/ 56 w 90"/>
                  <a:gd name="T27" fmla="*/ 6 h 36"/>
                  <a:gd name="T28" fmla="*/ 52 w 90"/>
                  <a:gd name="T29" fmla="*/ 6 h 36"/>
                  <a:gd name="T30" fmla="*/ 50 w 90"/>
                  <a:gd name="T31" fmla="*/ 2 h 36"/>
                  <a:gd name="T32" fmla="*/ 44 w 90"/>
                  <a:gd name="T33" fmla="*/ 4 h 36"/>
                  <a:gd name="T34" fmla="*/ 40 w 90"/>
                  <a:gd name="T35" fmla="*/ 6 h 36"/>
                  <a:gd name="T36" fmla="*/ 36 w 90"/>
                  <a:gd name="T37" fmla="*/ 8 h 36"/>
                  <a:gd name="T38" fmla="*/ 36 w 90"/>
                  <a:gd name="T39" fmla="*/ 10 h 36"/>
                  <a:gd name="T40" fmla="*/ 34 w 90"/>
                  <a:gd name="T41" fmla="*/ 8 h 36"/>
                  <a:gd name="T42" fmla="*/ 30 w 90"/>
                  <a:gd name="T43" fmla="*/ 10 h 36"/>
                  <a:gd name="T44" fmla="*/ 28 w 90"/>
                  <a:gd name="T45" fmla="*/ 12 h 36"/>
                  <a:gd name="T46" fmla="*/ 28 w 90"/>
                  <a:gd name="T47" fmla="*/ 10 h 36"/>
                  <a:gd name="T48" fmla="*/ 28 w 90"/>
                  <a:gd name="T49" fmla="*/ 8 h 36"/>
                  <a:gd name="T50" fmla="*/ 24 w 90"/>
                  <a:gd name="T51" fmla="*/ 2 h 36"/>
                  <a:gd name="T52" fmla="*/ 22 w 90"/>
                  <a:gd name="T53" fmla="*/ 2 h 36"/>
                  <a:gd name="T54" fmla="*/ 20 w 90"/>
                  <a:gd name="T55" fmla="*/ 2 h 36"/>
                  <a:gd name="T56" fmla="*/ 16 w 90"/>
                  <a:gd name="T57" fmla="*/ 2 h 36"/>
                  <a:gd name="T58" fmla="*/ 10 w 90"/>
                  <a:gd name="T59" fmla="*/ 4 h 36"/>
                  <a:gd name="T60" fmla="*/ 8 w 90"/>
                  <a:gd name="T61" fmla="*/ 8 h 36"/>
                  <a:gd name="T62" fmla="*/ 2 w 90"/>
                  <a:gd name="T63" fmla="*/ 10 h 36"/>
                  <a:gd name="T64" fmla="*/ 2 w 90"/>
                  <a:gd name="T65" fmla="*/ 14 h 36"/>
                  <a:gd name="T66" fmla="*/ 10 w 90"/>
                  <a:gd name="T67" fmla="*/ 14 h 36"/>
                  <a:gd name="T68" fmla="*/ 16 w 90"/>
                  <a:gd name="T69" fmla="*/ 12 h 36"/>
                  <a:gd name="T70" fmla="*/ 18 w 90"/>
                  <a:gd name="T71" fmla="*/ 14 h 36"/>
                  <a:gd name="T72" fmla="*/ 14 w 90"/>
                  <a:gd name="T73" fmla="*/ 16 h 36"/>
                  <a:gd name="T74" fmla="*/ 8 w 90"/>
                  <a:gd name="T75" fmla="*/ 18 h 36"/>
                  <a:gd name="T76" fmla="*/ 4 w 90"/>
                  <a:gd name="T77" fmla="*/ 18 h 36"/>
                  <a:gd name="T78" fmla="*/ 4 w 90"/>
                  <a:gd name="T79" fmla="*/ 20 h 36"/>
                  <a:gd name="T80" fmla="*/ 10 w 90"/>
                  <a:gd name="T81" fmla="*/ 22 h 36"/>
                  <a:gd name="T82" fmla="*/ 16 w 90"/>
                  <a:gd name="T83" fmla="*/ 20 h 36"/>
                  <a:gd name="T84" fmla="*/ 16 w 90"/>
                  <a:gd name="T85" fmla="*/ 22 h 36"/>
                  <a:gd name="T86" fmla="*/ 18 w 90"/>
                  <a:gd name="T87" fmla="*/ 24 h 36"/>
                  <a:gd name="T88" fmla="*/ 14 w 90"/>
                  <a:gd name="T89" fmla="*/ 28 h 36"/>
                  <a:gd name="T90" fmla="*/ 10 w 90"/>
                  <a:gd name="T91" fmla="*/ 30 h 36"/>
                  <a:gd name="T92" fmla="*/ 16 w 90"/>
                  <a:gd name="T93" fmla="*/ 30 h 36"/>
                  <a:gd name="T94" fmla="*/ 22 w 90"/>
                  <a:gd name="T95" fmla="*/ 30 h 36"/>
                  <a:gd name="T96" fmla="*/ 24 w 90"/>
                  <a:gd name="T97" fmla="*/ 28 h 36"/>
                  <a:gd name="T98" fmla="*/ 30 w 90"/>
                  <a:gd name="T99" fmla="*/ 34 h 36"/>
                  <a:gd name="T100" fmla="*/ 34 w 90"/>
                  <a:gd name="T101" fmla="*/ 36 h 36"/>
                  <a:gd name="T102" fmla="*/ 42 w 90"/>
                  <a:gd name="T103" fmla="*/ 34 h 36"/>
                  <a:gd name="T104" fmla="*/ 46 w 90"/>
                  <a:gd name="T105" fmla="*/ 34 h 36"/>
                  <a:gd name="T106" fmla="*/ 50 w 90"/>
                  <a:gd name="T107" fmla="*/ 32 h 36"/>
                  <a:gd name="T108" fmla="*/ 54 w 90"/>
                  <a:gd name="T109" fmla="*/ 32 h 36"/>
                  <a:gd name="T110" fmla="*/ 64 w 90"/>
                  <a:gd name="T111" fmla="*/ 28 h 36"/>
                  <a:gd name="T112" fmla="*/ 68 w 90"/>
                  <a:gd name="T113" fmla="*/ 2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0" h="36">
                    <a:moveTo>
                      <a:pt x="72" y="24"/>
                    </a:moveTo>
                    <a:lnTo>
                      <a:pt x="72" y="24"/>
                    </a:lnTo>
                    <a:lnTo>
                      <a:pt x="74" y="24"/>
                    </a:lnTo>
                    <a:lnTo>
                      <a:pt x="74" y="24"/>
                    </a:lnTo>
                    <a:lnTo>
                      <a:pt x="76" y="24"/>
                    </a:lnTo>
                    <a:lnTo>
                      <a:pt x="76" y="24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24"/>
                    </a:lnTo>
                    <a:lnTo>
                      <a:pt x="80" y="24"/>
                    </a:lnTo>
                    <a:lnTo>
                      <a:pt x="82" y="22"/>
                    </a:lnTo>
                    <a:lnTo>
                      <a:pt x="82" y="22"/>
                    </a:lnTo>
                    <a:lnTo>
                      <a:pt x="82" y="20"/>
                    </a:lnTo>
                    <a:lnTo>
                      <a:pt x="82" y="20"/>
                    </a:lnTo>
                    <a:lnTo>
                      <a:pt x="82" y="20"/>
                    </a:lnTo>
                    <a:lnTo>
                      <a:pt x="82" y="20"/>
                    </a:lnTo>
                    <a:lnTo>
                      <a:pt x="82" y="20"/>
                    </a:lnTo>
                    <a:lnTo>
                      <a:pt x="86" y="20"/>
                    </a:lnTo>
                    <a:lnTo>
                      <a:pt x="86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8" y="10"/>
                    </a:lnTo>
                    <a:lnTo>
                      <a:pt x="88" y="10"/>
                    </a:lnTo>
                    <a:lnTo>
                      <a:pt x="88" y="10"/>
                    </a:lnTo>
                    <a:lnTo>
                      <a:pt x="88" y="10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2" y="8"/>
                    </a:lnTo>
                    <a:lnTo>
                      <a:pt x="82" y="8"/>
                    </a:lnTo>
                    <a:lnTo>
                      <a:pt x="82" y="6"/>
                    </a:lnTo>
                    <a:lnTo>
                      <a:pt x="82" y="6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2" y="4"/>
                    </a:lnTo>
                    <a:lnTo>
                      <a:pt x="82" y="4"/>
                    </a:lnTo>
                    <a:lnTo>
                      <a:pt x="82" y="4"/>
                    </a:lnTo>
                    <a:lnTo>
                      <a:pt x="84" y="2"/>
                    </a:lnTo>
                    <a:lnTo>
                      <a:pt x="84" y="2"/>
                    </a:lnTo>
                    <a:lnTo>
                      <a:pt x="84" y="2"/>
                    </a:lnTo>
                    <a:lnTo>
                      <a:pt x="84" y="2"/>
                    </a:lnTo>
                    <a:lnTo>
                      <a:pt x="82" y="2"/>
                    </a:lnTo>
                    <a:lnTo>
                      <a:pt x="82" y="2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4" y="4"/>
                    </a:lnTo>
                    <a:lnTo>
                      <a:pt x="74" y="4"/>
                    </a:lnTo>
                    <a:lnTo>
                      <a:pt x="74" y="4"/>
                    </a:lnTo>
                    <a:lnTo>
                      <a:pt x="74" y="4"/>
                    </a:lnTo>
                    <a:lnTo>
                      <a:pt x="74" y="4"/>
                    </a:lnTo>
                    <a:lnTo>
                      <a:pt x="74" y="2"/>
                    </a:lnTo>
                    <a:lnTo>
                      <a:pt x="74" y="2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4"/>
                    </a:lnTo>
                    <a:lnTo>
                      <a:pt x="66" y="4"/>
                    </a:lnTo>
                    <a:lnTo>
                      <a:pt x="64" y="4"/>
                    </a:lnTo>
                    <a:lnTo>
                      <a:pt x="64" y="4"/>
                    </a:lnTo>
                    <a:lnTo>
                      <a:pt x="64" y="4"/>
                    </a:lnTo>
                    <a:lnTo>
                      <a:pt x="64" y="4"/>
                    </a:lnTo>
                    <a:lnTo>
                      <a:pt x="64" y="4"/>
                    </a:lnTo>
                    <a:lnTo>
                      <a:pt x="64" y="4"/>
                    </a:lnTo>
                    <a:lnTo>
                      <a:pt x="62" y="4"/>
                    </a:lnTo>
                    <a:lnTo>
                      <a:pt x="62" y="4"/>
                    </a:lnTo>
                    <a:lnTo>
                      <a:pt x="62" y="4"/>
                    </a:lnTo>
                    <a:lnTo>
                      <a:pt x="62" y="4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44" y="8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34" y="36"/>
                    </a:lnTo>
                    <a:lnTo>
                      <a:pt x="34" y="36"/>
                    </a:lnTo>
                    <a:lnTo>
                      <a:pt x="34" y="36"/>
                    </a:lnTo>
                    <a:lnTo>
                      <a:pt x="34" y="36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44" y="36"/>
                    </a:lnTo>
                    <a:lnTo>
                      <a:pt x="44" y="36"/>
                    </a:lnTo>
                    <a:lnTo>
                      <a:pt x="46" y="36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2" y="32"/>
                    </a:lnTo>
                    <a:lnTo>
                      <a:pt x="52" y="32"/>
                    </a:lnTo>
                    <a:lnTo>
                      <a:pt x="52" y="32"/>
                    </a:lnTo>
                    <a:lnTo>
                      <a:pt x="54" y="32"/>
                    </a:lnTo>
                    <a:lnTo>
                      <a:pt x="54" y="32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4" y="28"/>
                    </a:lnTo>
                    <a:lnTo>
                      <a:pt x="64" y="28"/>
                    </a:lnTo>
                    <a:lnTo>
                      <a:pt x="64" y="28"/>
                    </a:lnTo>
                    <a:lnTo>
                      <a:pt x="64" y="28"/>
                    </a:lnTo>
                    <a:lnTo>
                      <a:pt x="64" y="28"/>
                    </a:lnTo>
                    <a:lnTo>
                      <a:pt x="64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70" y="26"/>
                    </a:lnTo>
                    <a:lnTo>
                      <a:pt x="70" y="26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45" name=""/>
              <p:cNvSpPr>
                <a:spLocks/>
              </p:cNvSpPr>
              <p:nvPr/>
            </p:nvSpPr>
            <p:spPr bwMode="auto">
              <a:xfrm>
                <a:off x="7003415" y="4163695"/>
                <a:ext cx="6985" cy="9525"/>
              </a:xfrm>
              <a:custGeom>
                <a:avLst/>
                <a:gdLst>
                  <a:gd name="T0" fmla="*/ 8 w 10"/>
                  <a:gd name="T1" fmla="*/ 2 h 14"/>
                  <a:gd name="T2" fmla="*/ 8 w 10"/>
                  <a:gd name="T3" fmla="*/ 2 h 14"/>
                  <a:gd name="T4" fmla="*/ 6 w 10"/>
                  <a:gd name="T5" fmla="*/ 2 h 14"/>
                  <a:gd name="T6" fmla="*/ 6 w 10"/>
                  <a:gd name="T7" fmla="*/ 2 h 14"/>
                  <a:gd name="T8" fmla="*/ 6 w 10"/>
                  <a:gd name="T9" fmla="*/ 2 h 14"/>
                  <a:gd name="T10" fmla="*/ 6 w 10"/>
                  <a:gd name="T11" fmla="*/ 2 h 14"/>
                  <a:gd name="T12" fmla="*/ 4 w 10"/>
                  <a:gd name="T13" fmla="*/ 2 h 14"/>
                  <a:gd name="T14" fmla="*/ 4 w 10"/>
                  <a:gd name="T15" fmla="*/ 2 h 14"/>
                  <a:gd name="T16" fmla="*/ 2 w 10"/>
                  <a:gd name="T17" fmla="*/ 2 h 14"/>
                  <a:gd name="T18" fmla="*/ 2 w 10"/>
                  <a:gd name="T19" fmla="*/ 2 h 14"/>
                  <a:gd name="T20" fmla="*/ 2 w 10"/>
                  <a:gd name="T21" fmla="*/ 2 h 14"/>
                  <a:gd name="T22" fmla="*/ 2 w 10"/>
                  <a:gd name="T23" fmla="*/ 2 h 14"/>
                  <a:gd name="T24" fmla="*/ 0 w 10"/>
                  <a:gd name="T25" fmla="*/ 2 h 14"/>
                  <a:gd name="T26" fmla="*/ 0 w 10"/>
                  <a:gd name="T27" fmla="*/ 4 h 14"/>
                  <a:gd name="T28" fmla="*/ 0 w 10"/>
                  <a:gd name="T29" fmla="*/ 4 h 14"/>
                  <a:gd name="T30" fmla="*/ 0 w 10"/>
                  <a:gd name="T31" fmla="*/ 4 h 14"/>
                  <a:gd name="T32" fmla="*/ 0 w 10"/>
                  <a:gd name="T33" fmla="*/ 4 h 14"/>
                  <a:gd name="T34" fmla="*/ 0 w 10"/>
                  <a:gd name="T35" fmla="*/ 4 h 14"/>
                  <a:gd name="T36" fmla="*/ 0 w 10"/>
                  <a:gd name="T37" fmla="*/ 4 h 14"/>
                  <a:gd name="T38" fmla="*/ 0 w 10"/>
                  <a:gd name="T39" fmla="*/ 4 h 14"/>
                  <a:gd name="T40" fmla="*/ 0 w 10"/>
                  <a:gd name="T41" fmla="*/ 4 h 14"/>
                  <a:gd name="T42" fmla="*/ 0 w 10"/>
                  <a:gd name="T43" fmla="*/ 6 h 14"/>
                  <a:gd name="T44" fmla="*/ 0 w 10"/>
                  <a:gd name="T45" fmla="*/ 6 h 14"/>
                  <a:gd name="T46" fmla="*/ 2 w 10"/>
                  <a:gd name="T47" fmla="*/ 10 h 14"/>
                  <a:gd name="T48" fmla="*/ 2 w 10"/>
                  <a:gd name="T49" fmla="*/ 10 h 14"/>
                  <a:gd name="T50" fmla="*/ 2 w 10"/>
                  <a:gd name="T51" fmla="*/ 12 h 14"/>
                  <a:gd name="T52" fmla="*/ 2 w 10"/>
                  <a:gd name="T53" fmla="*/ 12 h 14"/>
                  <a:gd name="T54" fmla="*/ 2 w 10"/>
                  <a:gd name="T55" fmla="*/ 12 h 14"/>
                  <a:gd name="T56" fmla="*/ 2 w 10"/>
                  <a:gd name="T57" fmla="*/ 12 h 14"/>
                  <a:gd name="T58" fmla="*/ 2 w 10"/>
                  <a:gd name="T59" fmla="*/ 12 h 14"/>
                  <a:gd name="T60" fmla="*/ 4 w 10"/>
                  <a:gd name="T61" fmla="*/ 12 h 14"/>
                  <a:gd name="T62" fmla="*/ 4 w 10"/>
                  <a:gd name="T63" fmla="*/ 12 h 14"/>
                  <a:gd name="T64" fmla="*/ 4 w 10"/>
                  <a:gd name="T65" fmla="*/ 12 h 14"/>
                  <a:gd name="T66" fmla="*/ 4 w 10"/>
                  <a:gd name="T67" fmla="*/ 14 h 14"/>
                  <a:gd name="T68" fmla="*/ 4 w 10"/>
                  <a:gd name="T69" fmla="*/ 14 h 14"/>
                  <a:gd name="T70" fmla="*/ 4 w 10"/>
                  <a:gd name="T71" fmla="*/ 12 h 14"/>
                  <a:gd name="T72" fmla="*/ 4 w 10"/>
                  <a:gd name="T73" fmla="*/ 12 h 14"/>
                  <a:gd name="T74" fmla="*/ 4 w 10"/>
                  <a:gd name="T75" fmla="*/ 12 h 14"/>
                  <a:gd name="T76" fmla="*/ 4 w 10"/>
                  <a:gd name="T77" fmla="*/ 12 h 14"/>
                  <a:gd name="T78" fmla="*/ 4 w 10"/>
                  <a:gd name="T79" fmla="*/ 10 h 14"/>
                  <a:gd name="T80" fmla="*/ 4 w 10"/>
                  <a:gd name="T81" fmla="*/ 10 h 14"/>
                  <a:gd name="T82" fmla="*/ 4 w 10"/>
                  <a:gd name="T83" fmla="*/ 10 h 14"/>
                  <a:gd name="T84" fmla="*/ 4 w 10"/>
                  <a:gd name="T85" fmla="*/ 10 h 14"/>
                  <a:gd name="T86" fmla="*/ 4 w 10"/>
                  <a:gd name="T87" fmla="*/ 10 h 14"/>
                  <a:gd name="T88" fmla="*/ 6 w 10"/>
                  <a:gd name="T89" fmla="*/ 10 h 14"/>
                  <a:gd name="T90" fmla="*/ 6 w 10"/>
                  <a:gd name="T91" fmla="*/ 10 h 14"/>
                  <a:gd name="T92" fmla="*/ 6 w 10"/>
                  <a:gd name="T93" fmla="*/ 8 h 14"/>
                  <a:gd name="T94" fmla="*/ 6 w 10"/>
                  <a:gd name="T95" fmla="*/ 8 h 14"/>
                  <a:gd name="T96" fmla="*/ 6 w 10"/>
                  <a:gd name="T97" fmla="*/ 8 h 14"/>
                  <a:gd name="T98" fmla="*/ 6 w 10"/>
                  <a:gd name="T99" fmla="*/ 8 h 14"/>
                  <a:gd name="T100" fmla="*/ 6 w 10"/>
                  <a:gd name="T101" fmla="*/ 6 h 14"/>
                  <a:gd name="T102" fmla="*/ 6 w 10"/>
                  <a:gd name="T103" fmla="*/ 6 h 14"/>
                  <a:gd name="T104" fmla="*/ 8 w 10"/>
                  <a:gd name="T105" fmla="*/ 4 h 14"/>
                  <a:gd name="T106" fmla="*/ 8 w 10"/>
                  <a:gd name="T107" fmla="*/ 4 h 14"/>
                  <a:gd name="T108" fmla="*/ 10 w 10"/>
                  <a:gd name="T109" fmla="*/ 2 h 14"/>
                  <a:gd name="T110" fmla="*/ 10 w 10"/>
                  <a:gd name="T111" fmla="*/ 2 h 14"/>
                  <a:gd name="T112" fmla="*/ 8 w 10"/>
                  <a:gd name="T113" fmla="*/ 0 h 14"/>
                  <a:gd name="T114" fmla="*/ 8 w 10"/>
                  <a:gd name="T115" fmla="*/ 0 h 14"/>
                  <a:gd name="T116" fmla="*/ 8 w 10"/>
                  <a:gd name="T117" fmla="*/ 2 h 14"/>
                  <a:gd name="T118" fmla="*/ 8 w 10"/>
                  <a:gd name="T11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" h="14">
                    <a:moveTo>
                      <a:pt x="8" y="2"/>
                    </a:move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46" name=""/>
              <p:cNvSpPr>
                <a:spLocks noEditPoints="1"/>
              </p:cNvSpPr>
              <p:nvPr/>
            </p:nvSpPr>
            <p:spPr bwMode="auto">
              <a:xfrm>
                <a:off x="7105015" y="4040505"/>
                <a:ext cx="78105" cy="25400"/>
              </a:xfrm>
              <a:custGeom>
                <a:avLst/>
                <a:gdLst>
                  <a:gd name="T0" fmla="*/ 8 w 112"/>
                  <a:gd name="T1" fmla="*/ 16 h 36"/>
                  <a:gd name="T2" fmla="*/ 4 w 112"/>
                  <a:gd name="T3" fmla="*/ 14 h 36"/>
                  <a:gd name="T4" fmla="*/ 4 w 112"/>
                  <a:gd name="T5" fmla="*/ 18 h 36"/>
                  <a:gd name="T6" fmla="*/ 12 w 112"/>
                  <a:gd name="T7" fmla="*/ 20 h 36"/>
                  <a:gd name="T8" fmla="*/ 20 w 112"/>
                  <a:gd name="T9" fmla="*/ 22 h 36"/>
                  <a:gd name="T10" fmla="*/ 28 w 112"/>
                  <a:gd name="T11" fmla="*/ 18 h 36"/>
                  <a:gd name="T12" fmla="*/ 32 w 112"/>
                  <a:gd name="T13" fmla="*/ 18 h 36"/>
                  <a:gd name="T14" fmla="*/ 32 w 112"/>
                  <a:gd name="T15" fmla="*/ 20 h 36"/>
                  <a:gd name="T16" fmla="*/ 24 w 112"/>
                  <a:gd name="T17" fmla="*/ 22 h 36"/>
                  <a:gd name="T18" fmla="*/ 26 w 112"/>
                  <a:gd name="T19" fmla="*/ 28 h 36"/>
                  <a:gd name="T20" fmla="*/ 30 w 112"/>
                  <a:gd name="T21" fmla="*/ 30 h 36"/>
                  <a:gd name="T22" fmla="*/ 40 w 112"/>
                  <a:gd name="T23" fmla="*/ 36 h 36"/>
                  <a:gd name="T24" fmla="*/ 46 w 112"/>
                  <a:gd name="T25" fmla="*/ 36 h 36"/>
                  <a:gd name="T26" fmla="*/ 50 w 112"/>
                  <a:gd name="T27" fmla="*/ 28 h 36"/>
                  <a:gd name="T28" fmla="*/ 54 w 112"/>
                  <a:gd name="T29" fmla="*/ 26 h 36"/>
                  <a:gd name="T30" fmla="*/ 60 w 112"/>
                  <a:gd name="T31" fmla="*/ 20 h 36"/>
                  <a:gd name="T32" fmla="*/ 64 w 112"/>
                  <a:gd name="T33" fmla="*/ 18 h 36"/>
                  <a:gd name="T34" fmla="*/ 70 w 112"/>
                  <a:gd name="T35" fmla="*/ 20 h 36"/>
                  <a:gd name="T36" fmla="*/ 74 w 112"/>
                  <a:gd name="T37" fmla="*/ 24 h 36"/>
                  <a:gd name="T38" fmla="*/ 72 w 112"/>
                  <a:gd name="T39" fmla="*/ 28 h 36"/>
                  <a:gd name="T40" fmla="*/ 82 w 112"/>
                  <a:gd name="T41" fmla="*/ 26 h 36"/>
                  <a:gd name="T42" fmla="*/ 82 w 112"/>
                  <a:gd name="T43" fmla="*/ 28 h 36"/>
                  <a:gd name="T44" fmla="*/ 88 w 112"/>
                  <a:gd name="T45" fmla="*/ 28 h 36"/>
                  <a:gd name="T46" fmla="*/ 98 w 112"/>
                  <a:gd name="T47" fmla="*/ 24 h 36"/>
                  <a:gd name="T48" fmla="*/ 94 w 112"/>
                  <a:gd name="T49" fmla="*/ 22 h 36"/>
                  <a:gd name="T50" fmla="*/ 88 w 112"/>
                  <a:gd name="T51" fmla="*/ 22 h 36"/>
                  <a:gd name="T52" fmla="*/ 86 w 112"/>
                  <a:gd name="T53" fmla="*/ 18 h 36"/>
                  <a:gd name="T54" fmla="*/ 76 w 112"/>
                  <a:gd name="T55" fmla="*/ 16 h 36"/>
                  <a:gd name="T56" fmla="*/ 74 w 112"/>
                  <a:gd name="T57" fmla="*/ 14 h 36"/>
                  <a:gd name="T58" fmla="*/ 68 w 112"/>
                  <a:gd name="T59" fmla="*/ 12 h 36"/>
                  <a:gd name="T60" fmla="*/ 70 w 112"/>
                  <a:gd name="T61" fmla="*/ 12 h 36"/>
                  <a:gd name="T62" fmla="*/ 78 w 112"/>
                  <a:gd name="T63" fmla="*/ 12 h 36"/>
                  <a:gd name="T64" fmla="*/ 84 w 112"/>
                  <a:gd name="T65" fmla="*/ 12 h 36"/>
                  <a:gd name="T66" fmla="*/ 92 w 112"/>
                  <a:gd name="T67" fmla="*/ 14 h 36"/>
                  <a:gd name="T68" fmla="*/ 100 w 112"/>
                  <a:gd name="T69" fmla="*/ 12 h 36"/>
                  <a:gd name="T70" fmla="*/ 108 w 112"/>
                  <a:gd name="T71" fmla="*/ 8 h 36"/>
                  <a:gd name="T72" fmla="*/ 108 w 112"/>
                  <a:gd name="T73" fmla="*/ 4 h 36"/>
                  <a:gd name="T74" fmla="*/ 94 w 112"/>
                  <a:gd name="T75" fmla="*/ 2 h 36"/>
                  <a:gd name="T76" fmla="*/ 84 w 112"/>
                  <a:gd name="T77" fmla="*/ 4 h 36"/>
                  <a:gd name="T78" fmla="*/ 82 w 112"/>
                  <a:gd name="T79" fmla="*/ 2 h 36"/>
                  <a:gd name="T80" fmla="*/ 74 w 112"/>
                  <a:gd name="T81" fmla="*/ 2 h 36"/>
                  <a:gd name="T82" fmla="*/ 66 w 112"/>
                  <a:gd name="T83" fmla="*/ 2 h 36"/>
                  <a:gd name="T84" fmla="*/ 56 w 112"/>
                  <a:gd name="T85" fmla="*/ 2 h 36"/>
                  <a:gd name="T86" fmla="*/ 52 w 112"/>
                  <a:gd name="T87" fmla="*/ 0 h 36"/>
                  <a:gd name="T88" fmla="*/ 52 w 112"/>
                  <a:gd name="T89" fmla="*/ 6 h 36"/>
                  <a:gd name="T90" fmla="*/ 58 w 112"/>
                  <a:gd name="T91" fmla="*/ 8 h 36"/>
                  <a:gd name="T92" fmla="*/ 60 w 112"/>
                  <a:gd name="T93" fmla="*/ 10 h 36"/>
                  <a:gd name="T94" fmla="*/ 54 w 112"/>
                  <a:gd name="T95" fmla="*/ 8 h 36"/>
                  <a:gd name="T96" fmla="*/ 50 w 112"/>
                  <a:gd name="T97" fmla="*/ 8 h 36"/>
                  <a:gd name="T98" fmla="*/ 44 w 112"/>
                  <a:gd name="T99" fmla="*/ 4 h 36"/>
                  <a:gd name="T100" fmla="*/ 38 w 112"/>
                  <a:gd name="T101" fmla="*/ 4 h 36"/>
                  <a:gd name="T102" fmla="*/ 38 w 112"/>
                  <a:gd name="T103" fmla="*/ 10 h 36"/>
                  <a:gd name="T104" fmla="*/ 32 w 112"/>
                  <a:gd name="T105" fmla="*/ 6 h 36"/>
                  <a:gd name="T106" fmla="*/ 26 w 112"/>
                  <a:gd name="T107" fmla="*/ 8 h 36"/>
                  <a:gd name="T108" fmla="*/ 20 w 112"/>
                  <a:gd name="T109" fmla="*/ 8 h 36"/>
                  <a:gd name="T110" fmla="*/ 24 w 112"/>
                  <a:gd name="T111" fmla="*/ 6 h 36"/>
                  <a:gd name="T112" fmla="*/ 18 w 112"/>
                  <a:gd name="T113" fmla="*/ 6 h 36"/>
                  <a:gd name="T114" fmla="*/ 10 w 112"/>
                  <a:gd name="T115" fmla="*/ 6 h 36"/>
                  <a:gd name="T116" fmla="*/ 2 w 112"/>
                  <a:gd name="T117" fmla="*/ 6 h 36"/>
                  <a:gd name="T118" fmla="*/ 4 w 112"/>
                  <a:gd name="T119" fmla="*/ 10 h 36"/>
                  <a:gd name="T120" fmla="*/ 66 w 112"/>
                  <a:gd name="T121" fmla="*/ 10 h 36"/>
                  <a:gd name="T122" fmla="*/ 64 w 112"/>
                  <a:gd name="T123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2" h="36">
                    <a:moveTo>
                      <a:pt x="4" y="10"/>
                    </a:moveTo>
                    <a:lnTo>
                      <a:pt x="4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8" y="34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44" y="36"/>
                    </a:lnTo>
                    <a:lnTo>
                      <a:pt x="44" y="36"/>
                    </a:lnTo>
                    <a:lnTo>
                      <a:pt x="44" y="36"/>
                    </a:lnTo>
                    <a:lnTo>
                      <a:pt x="44" y="36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8" y="34"/>
                    </a:lnTo>
                    <a:lnTo>
                      <a:pt x="48" y="32"/>
                    </a:lnTo>
                    <a:lnTo>
                      <a:pt x="48" y="32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50" y="28"/>
                    </a:lnTo>
                    <a:lnTo>
                      <a:pt x="50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2" y="18"/>
                    </a:lnTo>
                    <a:lnTo>
                      <a:pt x="62" y="18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6" y="18"/>
                    </a:lnTo>
                    <a:lnTo>
                      <a:pt x="66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70" y="20"/>
                    </a:lnTo>
                    <a:lnTo>
                      <a:pt x="70" y="20"/>
                    </a:lnTo>
                    <a:lnTo>
                      <a:pt x="72" y="22"/>
                    </a:lnTo>
                    <a:lnTo>
                      <a:pt x="72" y="22"/>
                    </a:lnTo>
                    <a:lnTo>
                      <a:pt x="74" y="22"/>
                    </a:lnTo>
                    <a:lnTo>
                      <a:pt x="74" y="22"/>
                    </a:lnTo>
                    <a:lnTo>
                      <a:pt x="74" y="22"/>
                    </a:lnTo>
                    <a:lnTo>
                      <a:pt x="74" y="22"/>
                    </a:lnTo>
                    <a:lnTo>
                      <a:pt x="74" y="24"/>
                    </a:lnTo>
                    <a:lnTo>
                      <a:pt x="74" y="24"/>
                    </a:lnTo>
                    <a:lnTo>
                      <a:pt x="74" y="24"/>
                    </a:lnTo>
                    <a:lnTo>
                      <a:pt x="74" y="24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8" y="28"/>
                    </a:lnTo>
                    <a:lnTo>
                      <a:pt x="78" y="28"/>
                    </a:lnTo>
                    <a:lnTo>
                      <a:pt x="80" y="26"/>
                    </a:lnTo>
                    <a:lnTo>
                      <a:pt x="80" y="26"/>
                    </a:lnTo>
                    <a:lnTo>
                      <a:pt x="82" y="28"/>
                    </a:lnTo>
                    <a:lnTo>
                      <a:pt x="82" y="28"/>
                    </a:lnTo>
                    <a:lnTo>
                      <a:pt x="82" y="26"/>
                    </a:lnTo>
                    <a:lnTo>
                      <a:pt x="82" y="26"/>
                    </a:lnTo>
                    <a:lnTo>
                      <a:pt x="82" y="26"/>
                    </a:lnTo>
                    <a:lnTo>
                      <a:pt x="82" y="26"/>
                    </a:lnTo>
                    <a:lnTo>
                      <a:pt x="82" y="26"/>
                    </a:lnTo>
                    <a:lnTo>
                      <a:pt x="82" y="26"/>
                    </a:lnTo>
                    <a:lnTo>
                      <a:pt x="82" y="2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28"/>
                    </a:lnTo>
                    <a:lnTo>
                      <a:pt x="82" y="28"/>
                    </a:lnTo>
                    <a:lnTo>
                      <a:pt x="82" y="28"/>
                    </a:lnTo>
                    <a:lnTo>
                      <a:pt x="84" y="30"/>
                    </a:lnTo>
                    <a:lnTo>
                      <a:pt x="84" y="30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8" y="28"/>
                    </a:lnTo>
                    <a:lnTo>
                      <a:pt x="88" y="28"/>
                    </a:lnTo>
                    <a:lnTo>
                      <a:pt x="90" y="28"/>
                    </a:lnTo>
                    <a:lnTo>
                      <a:pt x="90" y="28"/>
                    </a:lnTo>
                    <a:lnTo>
                      <a:pt x="92" y="28"/>
                    </a:lnTo>
                    <a:lnTo>
                      <a:pt x="92" y="28"/>
                    </a:lnTo>
                    <a:lnTo>
                      <a:pt x="94" y="28"/>
                    </a:lnTo>
                    <a:lnTo>
                      <a:pt x="94" y="28"/>
                    </a:lnTo>
                    <a:lnTo>
                      <a:pt x="96" y="26"/>
                    </a:lnTo>
                    <a:lnTo>
                      <a:pt x="96" y="26"/>
                    </a:lnTo>
                    <a:lnTo>
                      <a:pt x="98" y="24"/>
                    </a:lnTo>
                    <a:lnTo>
                      <a:pt x="98" y="24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0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6" y="22"/>
                    </a:lnTo>
                    <a:lnTo>
                      <a:pt x="94" y="22"/>
                    </a:lnTo>
                    <a:lnTo>
                      <a:pt x="94" y="22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0" y="22"/>
                    </a:lnTo>
                    <a:lnTo>
                      <a:pt x="90" y="22"/>
                    </a:lnTo>
                    <a:lnTo>
                      <a:pt x="90" y="22"/>
                    </a:lnTo>
                    <a:lnTo>
                      <a:pt x="90" y="22"/>
                    </a:lnTo>
                    <a:lnTo>
                      <a:pt x="88" y="22"/>
                    </a:lnTo>
                    <a:lnTo>
                      <a:pt x="88" y="22"/>
                    </a:lnTo>
                    <a:lnTo>
                      <a:pt x="88" y="22"/>
                    </a:lnTo>
                    <a:lnTo>
                      <a:pt x="88" y="22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8" y="18"/>
                    </a:lnTo>
                    <a:lnTo>
                      <a:pt x="88" y="18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4" y="20"/>
                    </a:lnTo>
                    <a:lnTo>
                      <a:pt x="84" y="20"/>
                    </a:lnTo>
                    <a:lnTo>
                      <a:pt x="82" y="20"/>
                    </a:lnTo>
                    <a:lnTo>
                      <a:pt x="82" y="20"/>
                    </a:lnTo>
                    <a:lnTo>
                      <a:pt x="80" y="20"/>
                    </a:lnTo>
                    <a:lnTo>
                      <a:pt x="80" y="20"/>
                    </a:lnTo>
                    <a:lnTo>
                      <a:pt x="80" y="16"/>
                    </a:lnTo>
                    <a:lnTo>
                      <a:pt x="80" y="16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74" y="16"/>
                    </a:lnTo>
                    <a:lnTo>
                      <a:pt x="74" y="16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70" y="14"/>
                    </a:lnTo>
                    <a:lnTo>
                      <a:pt x="70" y="14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74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6" y="10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8" y="12"/>
                    </a:lnTo>
                    <a:lnTo>
                      <a:pt x="78" y="12"/>
                    </a:lnTo>
                    <a:lnTo>
                      <a:pt x="78" y="12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2"/>
                    </a:lnTo>
                    <a:lnTo>
                      <a:pt x="82" y="12"/>
                    </a:lnTo>
                    <a:lnTo>
                      <a:pt x="82" y="12"/>
                    </a:lnTo>
                    <a:lnTo>
                      <a:pt x="82" y="12"/>
                    </a:lnTo>
                    <a:lnTo>
                      <a:pt x="82" y="12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6" y="14"/>
                    </a:lnTo>
                    <a:lnTo>
                      <a:pt x="88" y="14"/>
                    </a:lnTo>
                    <a:lnTo>
                      <a:pt x="88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100" y="12"/>
                    </a:lnTo>
                    <a:lnTo>
                      <a:pt x="100" y="12"/>
                    </a:lnTo>
                    <a:lnTo>
                      <a:pt x="102" y="10"/>
                    </a:lnTo>
                    <a:lnTo>
                      <a:pt x="102" y="10"/>
                    </a:lnTo>
                    <a:lnTo>
                      <a:pt x="104" y="10"/>
                    </a:lnTo>
                    <a:lnTo>
                      <a:pt x="104" y="10"/>
                    </a:lnTo>
                    <a:lnTo>
                      <a:pt x="106" y="8"/>
                    </a:lnTo>
                    <a:lnTo>
                      <a:pt x="106" y="8"/>
                    </a:lnTo>
                    <a:lnTo>
                      <a:pt x="108" y="8"/>
                    </a:lnTo>
                    <a:lnTo>
                      <a:pt x="108" y="8"/>
                    </a:lnTo>
                    <a:lnTo>
                      <a:pt x="110" y="6"/>
                    </a:lnTo>
                    <a:lnTo>
                      <a:pt x="110" y="6"/>
                    </a:lnTo>
                    <a:lnTo>
                      <a:pt x="112" y="6"/>
                    </a:lnTo>
                    <a:lnTo>
                      <a:pt x="112" y="6"/>
                    </a:lnTo>
                    <a:lnTo>
                      <a:pt x="112" y="6"/>
                    </a:lnTo>
                    <a:lnTo>
                      <a:pt x="112" y="6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0" y="2"/>
                    </a:lnTo>
                    <a:lnTo>
                      <a:pt x="100" y="2"/>
                    </a:lnTo>
                    <a:lnTo>
                      <a:pt x="98" y="2"/>
                    </a:lnTo>
                    <a:lnTo>
                      <a:pt x="98" y="2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2"/>
                    </a:lnTo>
                    <a:lnTo>
                      <a:pt x="88" y="2"/>
                    </a:lnTo>
                    <a:lnTo>
                      <a:pt x="84" y="2"/>
                    </a:lnTo>
                    <a:lnTo>
                      <a:pt x="84" y="2"/>
                    </a:lnTo>
                    <a:lnTo>
                      <a:pt x="84" y="4"/>
                    </a:lnTo>
                    <a:lnTo>
                      <a:pt x="84" y="4"/>
                    </a:lnTo>
                    <a:lnTo>
                      <a:pt x="84" y="4"/>
                    </a:lnTo>
                    <a:lnTo>
                      <a:pt x="84" y="4"/>
                    </a:lnTo>
                    <a:lnTo>
                      <a:pt x="84" y="2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82" y="2"/>
                    </a:lnTo>
                    <a:lnTo>
                      <a:pt x="82" y="2"/>
                    </a:lnTo>
                    <a:lnTo>
                      <a:pt x="80" y="4"/>
                    </a:lnTo>
                    <a:lnTo>
                      <a:pt x="80" y="4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4" y="4"/>
                    </a:lnTo>
                    <a:lnTo>
                      <a:pt x="74" y="4"/>
                    </a:lnTo>
                    <a:lnTo>
                      <a:pt x="74" y="2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8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0" y="2"/>
                    </a:lnTo>
                    <a:lnTo>
                      <a:pt x="60" y="2"/>
                    </a:lnTo>
                    <a:lnTo>
                      <a:pt x="60" y="2"/>
                    </a:lnTo>
                    <a:lnTo>
                      <a:pt x="60" y="2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4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2" y="10"/>
                    </a:lnTo>
                    <a:lnTo>
                      <a:pt x="62" y="10"/>
                    </a:lnTo>
                    <a:lnTo>
                      <a:pt x="60" y="10"/>
                    </a:lnTo>
                    <a:lnTo>
                      <a:pt x="60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8" y="10"/>
                    </a:lnTo>
                    <a:lnTo>
                      <a:pt x="38" y="10"/>
                    </a:lnTo>
                    <a:lnTo>
                      <a:pt x="38" y="10"/>
                    </a:lnTo>
                    <a:lnTo>
                      <a:pt x="38" y="10"/>
                    </a:lnTo>
                    <a:lnTo>
                      <a:pt x="38" y="10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  <a:moveTo>
                      <a:pt x="62" y="12"/>
                    </a:moveTo>
                    <a:lnTo>
                      <a:pt x="62" y="12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8" y="10"/>
                    </a:lnTo>
                    <a:lnTo>
                      <a:pt x="68" y="10"/>
                    </a:lnTo>
                    <a:lnTo>
                      <a:pt x="68" y="10"/>
                    </a:lnTo>
                    <a:lnTo>
                      <a:pt x="68" y="10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6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47" name=""/>
              <p:cNvSpPr>
                <a:spLocks/>
              </p:cNvSpPr>
              <p:nvPr/>
            </p:nvSpPr>
            <p:spPr bwMode="auto">
              <a:xfrm>
                <a:off x="7180580" y="4050665"/>
                <a:ext cx="2540" cy="254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0 h 4"/>
                  <a:gd name="T6" fmla="*/ 0 w 4"/>
                  <a:gd name="T7" fmla="*/ 0 h 4"/>
                  <a:gd name="T8" fmla="*/ 0 w 4"/>
                  <a:gd name="T9" fmla="*/ 2 h 4"/>
                  <a:gd name="T10" fmla="*/ 0 w 4"/>
                  <a:gd name="T11" fmla="*/ 2 h 4"/>
                  <a:gd name="T12" fmla="*/ 0 w 4"/>
                  <a:gd name="T13" fmla="*/ 2 h 4"/>
                  <a:gd name="T14" fmla="*/ 2 w 4"/>
                  <a:gd name="T15" fmla="*/ 4 h 4"/>
                  <a:gd name="T16" fmla="*/ 2 w 4"/>
                  <a:gd name="T17" fmla="*/ 4 h 4"/>
                  <a:gd name="T18" fmla="*/ 2 w 4"/>
                  <a:gd name="T19" fmla="*/ 4 h 4"/>
                  <a:gd name="T20" fmla="*/ 2 w 4"/>
                  <a:gd name="T21" fmla="*/ 4 h 4"/>
                  <a:gd name="T22" fmla="*/ 4 w 4"/>
                  <a:gd name="T23" fmla="*/ 4 h 4"/>
                  <a:gd name="T24" fmla="*/ 4 w 4"/>
                  <a:gd name="T25" fmla="*/ 4 h 4"/>
                  <a:gd name="T26" fmla="*/ 4 w 4"/>
                  <a:gd name="T27" fmla="*/ 4 h 4"/>
                  <a:gd name="T28" fmla="*/ 4 w 4"/>
                  <a:gd name="T29" fmla="*/ 2 h 4"/>
                  <a:gd name="T30" fmla="*/ 4 w 4"/>
                  <a:gd name="T31" fmla="*/ 2 h 4"/>
                  <a:gd name="T32" fmla="*/ 4 w 4"/>
                  <a:gd name="T33" fmla="*/ 0 h 4"/>
                  <a:gd name="T34" fmla="*/ 4 w 4"/>
                  <a:gd name="T35" fmla="*/ 0 h 4"/>
                  <a:gd name="T36" fmla="*/ 2 w 4"/>
                  <a:gd name="T37" fmla="*/ 0 h 4"/>
                  <a:gd name="T38" fmla="*/ 2 w 4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48" name=""/>
              <p:cNvSpPr>
                <a:spLocks/>
              </p:cNvSpPr>
              <p:nvPr/>
            </p:nvSpPr>
            <p:spPr bwMode="auto">
              <a:xfrm>
                <a:off x="7186295" y="4049395"/>
                <a:ext cx="9525" cy="4445"/>
              </a:xfrm>
              <a:custGeom>
                <a:avLst/>
                <a:gdLst>
                  <a:gd name="T0" fmla="*/ 2 w 14"/>
                  <a:gd name="T1" fmla="*/ 6 h 6"/>
                  <a:gd name="T2" fmla="*/ 2 w 14"/>
                  <a:gd name="T3" fmla="*/ 6 h 6"/>
                  <a:gd name="T4" fmla="*/ 2 w 14"/>
                  <a:gd name="T5" fmla="*/ 6 h 6"/>
                  <a:gd name="T6" fmla="*/ 2 w 14"/>
                  <a:gd name="T7" fmla="*/ 6 h 6"/>
                  <a:gd name="T8" fmla="*/ 2 w 14"/>
                  <a:gd name="T9" fmla="*/ 6 h 6"/>
                  <a:gd name="T10" fmla="*/ 6 w 14"/>
                  <a:gd name="T11" fmla="*/ 4 h 6"/>
                  <a:gd name="T12" fmla="*/ 6 w 14"/>
                  <a:gd name="T13" fmla="*/ 4 h 6"/>
                  <a:gd name="T14" fmla="*/ 6 w 14"/>
                  <a:gd name="T15" fmla="*/ 4 h 6"/>
                  <a:gd name="T16" fmla="*/ 10 w 14"/>
                  <a:gd name="T17" fmla="*/ 4 h 6"/>
                  <a:gd name="T18" fmla="*/ 10 w 14"/>
                  <a:gd name="T19" fmla="*/ 4 h 6"/>
                  <a:gd name="T20" fmla="*/ 10 w 14"/>
                  <a:gd name="T21" fmla="*/ 4 h 6"/>
                  <a:gd name="T22" fmla="*/ 10 w 14"/>
                  <a:gd name="T23" fmla="*/ 4 h 6"/>
                  <a:gd name="T24" fmla="*/ 14 w 14"/>
                  <a:gd name="T25" fmla="*/ 2 h 6"/>
                  <a:gd name="T26" fmla="*/ 14 w 14"/>
                  <a:gd name="T27" fmla="*/ 2 h 6"/>
                  <a:gd name="T28" fmla="*/ 14 w 14"/>
                  <a:gd name="T29" fmla="*/ 2 h 6"/>
                  <a:gd name="T30" fmla="*/ 14 w 14"/>
                  <a:gd name="T31" fmla="*/ 2 h 6"/>
                  <a:gd name="T32" fmla="*/ 12 w 14"/>
                  <a:gd name="T33" fmla="*/ 2 h 6"/>
                  <a:gd name="T34" fmla="*/ 12 w 14"/>
                  <a:gd name="T35" fmla="*/ 2 h 6"/>
                  <a:gd name="T36" fmla="*/ 12 w 14"/>
                  <a:gd name="T37" fmla="*/ 2 h 6"/>
                  <a:gd name="T38" fmla="*/ 12 w 14"/>
                  <a:gd name="T39" fmla="*/ 2 h 6"/>
                  <a:gd name="T40" fmla="*/ 10 w 14"/>
                  <a:gd name="T41" fmla="*/ 2 h 6"/>
                  <a:gd name="T42" fmla="*/ 10 w 14"/>
                  <a:gd name="T43" fmla="*/ 2 h 6"/>
                  <a:gd name="T44" fmla="*/ 10 w 14"/>
                  <a:gd name="T45" fmla="*/ 2 h 6"/>
                  <a:gd name="T46" fmla="*/ 10 w 14"/>
                  <a:gd name="T47" fmla="*/ 2 h 6"/>
                  <a:gd name="T48" fmla="*/ 6 w 14"/>
                  <a:gd name="T49" fmla="*/ 2 h 6"/>
                  <a:gd name="T50" fmla="*/ 6 w 14"/>
                  <a:gd name="T51" fmla="*/ 2 h 6"/>
                  <a:gd name="T52" fmla="*/ 6 w 14"/>
                  <a:gd name="T53" fmla="*/ 2 h 6"/>
                  <a:gd name="T54" fmla="*/ 6 w 14"/>
                  <a:gd name="T55" fmla="*/ 2 h 6"/>
                  <a:gd name="T56" fmla="*/ 6 w 14"/>
                  <a:gd name="T57" fmla="*/ 2 h 6"/>
                  <a:gd name="T58" fmla="*/ 6 w 14"/>
                  <a:gd name="T59" fmla="*/ 2 h 6"/>
                  <a:gd name="T60" fmla="*/ 4 w 14"/>
                  <a:gd name="T61" fmla="*/ 0 h 6"/>
                  <a:gd name="T62" fmla="*/ 4 w 14"/>
                  <a:gd name="T63" fmla="*/ 0 h 6"/>
                  <a:gd name="T64" fmla="*/ 2 w 14"/>
                  <a:gd name="T65" fmla="*/ 0 h 6"/>
                  <a:gd name="T66" fmla="*/ 0 w 14"/>
                  <a:gd name="T67" fmla="*/ 2 h 6"/>
                  <a:gd name="T68" fmla="*/ 0 w 14"/>
                  <a:gd name="T69" fmla="*/ 2 h 6"/>
                  <a:gd name="T70" fmla="*/ 0 w 14"/>
                  <a:gd name="T71" fmla="*/ 4 h 6"/>
                  <a:gd name="T72" fmla="*/ 0 w 14"/>
                  <a:gd name="T73" fmla="*/ 4 h 6"/>
                  <a:gd name="T74" fmla="*/ 2 w 14"/>
                  <a:gd name="T75" fmla="*/ 6 h 6"/>
                  <a:gd name="T76" fmla="*/ 2 w 14"/>
                  <a:gd name="T7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" h="6">
                    <a:moveTo>
                      <a:pt x="2" y="6"/>
                    </a:move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49" name=""/>
              <p:cNvSpPr>
                <a:spLocks/>
              </p:cNvSpPr>
              <p:nvPr/>
            </p:nvSpPr>
            <p:spPr bwMode="auto">
              <a:xfrm>
                <a:off x="7201535" y="4042410"/>
                <a:ext cx="9525" cy="2540"/>
              </a:xfrm>
              <a:custGeom>
                <a:avLst/>
                <a:gdLst>
                  <a:gd name="T0" fmla="*/ 4 w 14"/>
                  <a:gd name="T1" fmla="*/ 2 h 4"/>
                  <a:gd name="T2" fmla="*/ 4 w 14"/>
                  <a:gd name="T3" fmla="*/ 2 h 4"/>
                  <a:gd name="T4" fmla="*/ 6 w 14"/>
                  <a:gd name="T5" fmla="*/ 2 h 4"/>
                  <a:gd name="T6" fmla="*/ 6 w 14"/>
                  <a:gd name="T7" fmla="*/ 2 h 4"/>
                  <a:gd name="T8" fmla="*/ 8 w 14"/>
                  <a:gd name="T9" fmla="*/ 2 h 4"/>
                  <a:gd name="T10" fmla="*/ 8 w 14"/>
                  <a:gd name="T11" fmla="*/ 2 h 4"/>
                  <a:gd name="T12" fmla="*/ 10 w 14"/>
                  <a:gd name="T13" fmla="*/ 2 h 4"/>
                  <a:gd name="T14" fmla="*/ 10 w 14"/>
                  <a:gd name="T15" fmla="*/ 2 h 4"/>
                  <a:gd name="T16" fmla="*/ 10 w 14"/>
                  <a:gd name="T17" fmla="*/ 2 h 4"/>
                  <a:gd name="T18" fmla="*/ 10 w 14"/>
                  <a:gd name="T19" fmla="*/ 2 h 4"/>
                  <a:gd name="T20" fmla="*/ 14 w 14"/>
                  <a:gd name="T21" fmla="*/ 2 h 4"/>
                  <a:gd name="T22" fmla="*/ 14 w 14"/>
                  <a:gd name="T23" fmla="*/ 2 h 4"/>
                  <a:gd name="T24" fmla="*/ 14 w 14"/>
                  <a:gd name="T25" fmla="*/ 0 h 4"/>
                  <a:gd name="T26" fmla="*/ 14 w 14"/>
                  <a:gd name="T27" fmla="*/ 0 h 4"/>
                  <a:gd name="T28" fmla="*/ 14 w 14"/>
                  <a:gd name="T29" fmla="*/ 0 h 4"/>
                  <a:gd name="T30" fmla="*/ 14 w 14"/>
                  <a:gd name="T31" fmla="*/ 0 h 4"/>
                  <a:gd name="T32" fmla="*/ 14 w 14"/>
                  <a:gd name="T33" fmla="*/ 0 h 4"/>
                  <a:gd name="T34" fmla="*/ 14 w 14"/>
                  <a:gd name="T35" fmla="*/ 0 h 4"/>
                  <a:gd name="T36" fmla="*/ 10 w 14"/>
                  <a:gd name="T37" fmla="*/ 0 h 4"/>
                  <a:gd name="T38" fmla="*/ 10 w 14"/>
                  <a:gd name="T39" fmla="*/ 0 h 4"/>
                  <a:gd name="T40" fmla="*/ 8 w 14"/>
                  <a:gd name="T41" fmla="*/ 0 h 4"/>
                  <a:gd name="T42" fmla="*/ 8 w 14"/>
                  <a:gd name="T43" fmla="*/ 0 h 4"/>
                  <a:gd name="T44" fmla="*/ 6 w 14"/>
                  <a:gd name="T45" fmla="*/ 0 h 4"/>
                  <a:gd name="T46" fmla="*/ 6 w 14"/>
                  <a:gd name="T47" fmla="*/ 0 h 4"/>
                  <a:gd name="T48" fmla="*/ 4 w 14"/>
                  <a:gd name="T49" fmla="*/ 0 h 4"/>
                  <a:gd name="T50" fmla="*/ 4 w 14"/>
                  <a:gd name="T51" fmla="*/ 0 h 4"/>
                  <a:gd name="T52" fmla="*/ 4 w 14"/>
                  <a:gd name="T53" fmla="*/ 0 h 4"/>
                  <a:gd name="T54" fmla="*/ 4 w 14"/>
                  <a:gd name="T55" fmla="*/ 0 h 4"/>
                  <a:gd name="T56" fmla="*/ 2 w 14"/>
                  <a:gd name="T57" fmla="*/ 0 h 4"/>
                  <a:gd name="T58" fmla="*/ 0 w 14"/>
                  <a:gd name="T59" fmla="*/ 2 h 4"/>
                  <a:gd name="T60" fmla="*/ 0 w 14"/>
                  <a:gd name="T61" fmla="*/ 4 h 4"/>
                  <a:gd name="T62" fmla="*/ 2 w 14"/>
                  <a:gd name="T63" fmla="*/ 4 h 4"/>
                  <a:gd name="T64" fmla="*/ 2 w 14"/>
                  <a:gd name="T65" fmla="*/ 4 h 4"/>
                  <a:gd name="T66" fmla="*/ 4 w 14"/>
                  <a:gd name="T67" fmla="*/ 2 h 4"/>
                  <a:gd name="T68" fmla="*/ 4 w 14"/>
                  <a:gd name="T6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" h="4">
                    <a:moveTo>
                      <a:pt x="4" y="2"/>
                    </a:move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50" name=""/>
              <p:cNvSpPr>
                <a:spLocks/>
              </p:cNvSpPr>
              <p:nvPr/>
            </p:nvSpPr>
            <p:spPr bwMode="auto">
              <a:xfrm>
                <a:off x="7185025" y="4042410"/>
                <a:ext cx="1270" cy="254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4 h 4"/>
                  <a:gd name="T4" fmla="*/ 0 w 2"/>
                  <a:gd name="T5" fmla="*/ 4 h 4"/>
                  <a:gd name="T6" fmla="*/ 0 w 2"/>
                  <a:gd name="T7" fmla="*/ 4 h 4"/>
                  <a:gd name="T8" fmla="*/ 2 w 2"/>
                  <a:gd name="T9" fmla="*/ 4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  <a:gd name="T16" fmla="*/ 2 w 2"/>
                  <a:gd name="T17" fmla="*/ 0 h 4"/>
                  <a:gd name="T18" fmla="*/ 2 w 2"/>
                  <a:gd name="T19" fmla="*/ 0 h 4"/>
                  <a:gd name="T20" fmla="*/ 0 w 2"/>
                  <a:gd name="T21" fmla="*/ 2 h 4"/>
                  <a:gd name="T22" fmla="*/ 0 w 2"/>
                  <a:gd name="T23" fmla="*/ 2 h 4"/>
                  <a:gd name="T24" fmla="*/ 0 w 2"/>
                  <a:gd name="T25" fmla="*/ 2 h 4"/>
                  <a:gd name="T26" fmla="*/ 0 w 2"/>
                  <a:gd name="T27" fmla="*/ 2 h 4"/>
                  <a:gd name="T28" fmla="*/ 0 w 2"/>
                  <a:gd name="T29" fmla="*/ 2 h 4"/>
                  <a:gd name="T30" fmla="*/ 0 w 2"/>
                  <a:gd name="T31" fmla="*/ 2 h 4"/>
                  <a:gd name="T32" fmla="*/ 0 w 2"/>
                  <a:gd name="T33" fmla="*/ 2 h 4"/>
                  <a:gd name="T34" fmla="*/ 0 w 2"/>
                  <a:gd name="T35" fmla="*/ 4 h 4"/>
                  <a:gd name="T36" fmla="*/ 0 w 2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51" name=""/>
              <p:cNvSpPr>
                <a:spLocks/>
              </p:cNvSpPr>
              <p:nvPr/>
            </p:nvSpPr>
            <p:spPr bwMode="auto">
              <a:xfrm>
                <a:off x="7146925" y="4077335"/>
                <a:ext cx="4445" cy="4445"/>
              </a:xfrm>
              <a:custGeom>
                <a:avLst/>
                <a:gdLst>
                  <a:gd name="T0" fmla="*/ 4 w 6"/>
                  <a:gd name="T1" fmla="*/ 0 h 6"/>
                  <a:gd name="T2" fmla="*/ 4 w 6"/>
                  <a:gd name="T3" fmla="*/ 0 h 6"/>
                  <a:gd name="T4" fmla="*/ 4 w 6"/>
                  <a:gd name="T5" fmla="*/ 0 h 6"/>
                  <a:gd name="T6" fmla="*/ 4 w 6"/>
                  <a:gd name="T7" fmla="*/ 0 h 6"/>
                  <a:gd name="T8" fmla="*/ 2 w 6"/>
                  <a:gd name="T9" fmla="*/ 0 h 6"/>
                  <a:gd name="T10" fmla="*/ 2 w 6"/>
                  <a:gd name="T11" fmla="*/ 2 h 6"/>
                  <a:gd name="T12" fmla="*/ 2 w 6"/>
                  <a:gd name="T13" fmla="*/ 2 h 6"/>
                  <a:gd name="T14" fmla="*/ 0 w 6"/>
                  <a:gd name="T15" fmla="*/ 4 h 6"/>
                  <a:gd name="T16" fmla="*/ 0 w 6"/>
                  <a:gd name="T17" fmla="*/ 4 h 6"/>
                  <a:gd name="T18" fmla="*/ 0 w 6"/>
                  <a:gd name="T19" fmla="*/ 4 h 6"/>
                  <a:gd name="T20" fmla="*/ 0 w 6"/>
                  <a:gd name="T21" fmla="*/ 4 h 6"/>
                  <a:gd name="T22" fmla="*/ 2 w 6"/>
                  <a:gd name="T23" fmla="*/ 6 h 6"/>
                  <a:gd name="T24" fmla="*/ 2 w 6"/>
                  <a:gd name="T25" fmla="*/ 6 h 6"/>
                  <a:gd name="T26" fmla="*/ 2 w 6"/>
                  <a:gd name="T27" fmla="*/ 6 h 6"/>
                  <a:gd name="T28" fmla="*/ 2 w 6"/>
                  <a:gd name="T29" fmla="*/ 6 h 6"/>
                  <a:gd name="T30" fmla="*/ 4 w 6"/>
                  <a:gd name="T31" fmla="*/ 4 h 6"/>
                  <a:gd name="T32" fmla="*/ 4 w 6"/>
                  <a:gd name="T33" fmla="*/ 4 h 6"/>
                  <a:gd name="T34" fmla="*/ 4 w 6"/>
                  <a:gd name="T35" fmla="*/ 4 h 6"/>
                  <a:gd name="T36" fmla="*/ 6 w 6"/>
                  <a:gd name="T37" fmla="*/ 2 h 6"/>
                  <a:gd name="T38" fmla="*/ 4 w 6"/>
                  <a:gd name="T39" fmla="*/ 0 h 6"/>
                  <a:gd name="T40" fmla="*/ 4 w 6"/>
                  <a:gd name="T41" fmla="*/ 0 h 6"/>
                  <a:gd name="T42" fmla="*/ 4 w 6"/>
                  <a:gd name="T43" fmla="*/ 0 h 6"/>
                  <a:gd name="T44" fmla="*/ 4 w 6"/>
                  <a:gd name="T45" fmla="*/ 0 h 6"/>
                  <a:gd name="T46" fmla="*/ 4 w 6"/>
                  <a:gd name="T47" fmla="*/ 0 h 6"/>
                  <a:gd name="T48" fmla="*/ 4 w 6"/>
                  <a:gd name="T4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52" name=""/>
              <p:cNvSpPr>
                <a:spLocks/>
              </p:cNvSpPr>
              <p:nvPr/>
            </p:nvSpPr>
            <p:spPr bwMode="auto">
              <a:xfrm>
                <a:off x="7176770" y="4063365"/>
                <a:ext cx="2540" cy="444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2 w 4"/>
                  <a:gd name="T5" fmla="*/ 0 h 6"/>
                  <a:gd name="T6" fmla="*/ 2 w 4"/>
                  <a:gd name="T7" fmla="*/ 0 h 6"/>
                  <a:gd name="T8" fmla="*/ 0 w 4"/>
                  <a:gd name="T9" fmla="*/ 2 h 6"/>
                  <a:gd name="T10" fmla="*/ 0 w 4"/>
                  <a:gd name="T11" fmla="*/ 4 h 6"/>
                  <a:gd name="T12" fmla="*/ 0 w 4"/>
                  <a:gd name="T13" fmla="*/ 6 h 6"/>
                  <a:gd name="T14" fmla="*/ 0 w 4"/>
                  <a:gd name="T15" fmla="*/ 4 h 6"/>
                  <a:gd name="T16" fmla="*/ 0 w 4"/>
                  <a:gd name="T17" fmla="*/ 4 h 6"/>
                  <a:gd name="T18" fmla="*/ 4 w 4"/>
                  <a:gd name="T19" fmla="*/ 2 h 6"/>
                  <a:gd name="T20" fmla="*/ 4 w 4"/>
                  <a:gd name="T21" fmla="*/ 2 h 6"/>
                  <a:gd name="T22" fmla="*/ 4 w 4"/>
                  <a:gd name="T23" fmla="*/ 0 h 6"/>
                  <a:gd name="T24" fmla="*/ 4 w 4"/>
                  <a:gd name="T25" fmla="*/ 0 h 6"/>
                  <a:gd name="T26" fmla="*/ 2 w 4"/>
                  <a:gd name="T27" fmla="*/ 0 h 6"/>
                  <a:gd name="T28" fmla="*/ 2 w 4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53" name=""/>
              <p:cNvSpPr>
                <a:spLocks/>
              </p:cNvSpPr>
              <p:nvPr/>
            </p:nvSpPr>
            <p:spPr bwMode="auto">
              <a:xfrm>
                <a:off x="7003415" y="4099560"/>
                <a:ext cx="6985" cy="5715"/>
              </a:xfrm>
              <a:custGeom>
                <a:avLst/>
                <a:gdLst>
                  <a:gd name="T0" fmla="*/ 0 w 10"/>
                  <a:gd name="T1" fmla="*/ 6 h 8"/>
                  <a:gd name="T2" fmla="*/ 0 w 10"/>
                  <a:gd name="T3" fmla="*/ 8 h 8"/>
                  <a:gd name="T4" fmla="*/ 0 w 10"/>
                  <a:gd name="T5" fmla="*/ 8 h 8"/>
                  <a:gd name="T6" fmla="*/ 0 w 10"/>
                  <a:gd name="T7" fmla="*/ 8 h 8"/>
                  <a:gd name="T8" fmla="*/ 2 w 10"/>
                  <a:gd name="T9" fmla="*/ 6 h 8"/>
                  <a:gd name="T10" fmla="*/ 2 w 10"/>
                  <a:gd name="T11" fmla="*/ 6 h 8"/>
                  <a:gd name="T12" fmla="*/ 4 w 10"/>
                  <a:gd name="T13" fmla="*/ 6 h 8"/>
                  <a:gd name="T14" fmla="*/ 4 w 10"/>
                  <a:gd name="T15" fmla="*/ 6 h 8"/>
                  <a:gd name="T16" fmla="*/ 6 w 10"/>
                  <a:gd name="T17" fmla="*/ 6 h 8"/>
                  <a:gd name="T18" fmla="*/ 6 w 10"/>
                  <a:gd name="T19" fmla="*/ 6 h 8"/>
                  <a:gd name="T20" fmla="*/ 8 w 10"/>
                  <a:gd name="T21" fmla="*/ 4 h 8"/>
                  <a:gd name="T22" fmla="*/ 8 w 10"/>
                  <a:gd name="T23" fmla="*/ 4 h 8"/>
                  <a:gd name="T24" fmla="*/ 10 w 10"/>
                  <a:gd name="T25" fmla="*/ 4 h 8"/>
                  <a:gd name="T26" fmla="*/ 10 w 10"/>
                  <a:gd name="T27" fmla="*/ 4 h 8"/>
                  <a:gd name="T28" fmla="*/ 10 w 10"/>
                  <a:gd name="T29" fmla="*/ 2 h 8"/>
                  <a:gd name="T30" fmla="*/ 10 w 10"/>
                  <a:gd name="T31" fmla="*/ 2 h 8"/>
                  <a:gd name="T32" fmla="*/ 8 w 10"/>
                  <a:gd name="T33" fmla="*/ 2 h 8"/>
                  <a:gd name="T34" fmla="*/ 8 w 10"/>
                  <a:gd name="T35" fmla="*/ 2 h 8"/>
                  <a:gd name="T36" fmla="*/ 8 w 10"/>
                  <a:gd name="T37" fmla="*/ 0 h 8"/>
                  <a:gd name="T38" fmla="*/ 8 w 10"/>
                  <a:gd name="T39" fmla="*/ 0 h 8"/>
                  <a:gd name="T40" fmla="*/ 6 w 10"/>
                  <a:gd name="T41" fmla="*/ 2 h 8"/>
                  <a:gd name="T42" fmla="*/ 6 w 10"/>
                  <a:gd name="T43" fmla="*/ 2 h 8"/>
                  <a:gd name="T44" fmla="*/ 6 w 10"/>
                  <a:gd name="T45" fmla="*/ 2 h 8"/>
                  <a:gd name="T46" fmla="*/ 4 w 10"/>
                  <a:gd name="T47" fmla="*/ 4 h 8"/>
                  <a:gd name="T48" fmla="*/ 4 w 10"/>
                  <a:gd name="T49" fmla="*/ 4 h 8"/>
                  <a:gd name="T50" fmla="*/ 4 w 10"/>
                  <a:gd name="T51" fmla="*/ 4 h 8"/>
                  <a:gd name="T52" fmla="*/ 4 w 10"/>
                  <a:gd name="T53" fmla="*/ 4 h 8"/>
                  <a:gd name="T54" fmla="*/ 4 w 10"/>
                  <a:gd name="T55" fmla="*/ 4 h 8"/>
                  <a:gd name="T56" fmla="*/ 4 w 10"/>
                  <a:gd name="T57" fmla="*/ 4 h 8"/>
                  <a:gd name="T58" fmla="*/ 2 w 10"/>
                  <a:gd name="T59" fmla="*/ 2 h 8"/>
                  <a:gd name="T60" fmla="*/ 2 w 10"/>
                  <a:gd name="T61" fmla="*/ 2 h 8"/>
                  <a:gd name="T62" fmla="*/ 0 w 10"/>
                  <a:gd name="T63" fmla="*/ 6 h 8"/>
                  <a:gd name="T64" fmla="*/ 0 w 10"/>
                  <a:gd name="T6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" h="8">
                    <a:moveTo>
                      <a:pt x="0" y="6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54" name=""/>
              <p:cNvSpPr>
                <a:spLocks/>
              </p:cNvSpPr>
              <p:nvPr/>
            </p:nvSpPr>
            <p:spPr bwMode="auto">
              <a:xfrm>
                <a:off x="7033895" y="4176395"/>
                <a:ext cx="6985" cy="8255"/>
              </a:xfrm>
              <a:custGeom>
                <a:avLst/>
                <a:gdLst>
                  <a:gd name="T0" fmla="*/ 2 w 10"/>
                  <a:gd name="T1" fmla="*/ 8 h 12"/>
                  <a:gd name="T2" fmla="*/ 2 w 10"/>
                  <a:gd name="T3" fmla="*/ 8 h 12"/>
                  <a:gd name="T4" fmla="*/ 4 w 10"/>
                  <a:gd name="T5" fmla="*/ 8 h 12"/>
                  <a:gd name="T6" fmla="*/ 4 w 10"/>
                  <a:gd name="T7" fmla="*/ 8 h 12"/>
                  <a:gd name="T8" fmla="*/ 4 w 10"/>
                  <a:gd name="T9" fmla="*/ 8 h 12"/>
                  <a:gd name="T10" fmla="*/ 2 w 10"/>
                  <a:gd name="T11" fmla="*/ 10 h 12"/>
                  <a:gd name="T12" fmla="*/ 2 w 10"/>
                  <a:gd name="T13" fmla="*/ 10 h 12"/>
                  <a:gd name="T14" fmla="*/ 2 w 10"/>
                  <a:gd name="T15" fmla="*/ 12 h 12"/>
                  <a:gd name="T16" fmla="*/ 2 w 10"/>
                  <a:gd name="T17" fmla="*/ 12 h 12"/>
                  <a:gd name="T18" fmla="*/ 4 w 10"/>
                  <a:gd name="T19" fmla="*/ 12 h 12"/>
                  <a:gd name="T20" fmla="*/ 4 w 10"/>
                  <a:gd name="T21" fmla="*/ 12 h 12"/>
                  <a:gd name="T22" fmla="*/ 6 w 10"/>
                  <a:gd name="T23" fmla="*/ 12 h 12"/>
                  <a:gd name="T24" fmla="*/ 6 w 10"/>
                  <a:gd name="T25" fmla="*/ 10 h 12"/>
                  <a:gd name="T26" fmla="*/ 6 w 10"/>
                  <a:gd name="T27" fmla="*/ 10 h 12"/>
                  <a:gd name="T28" fmla="*/ 6 w 10"/>
                  <a:gd name="T29" fmla="*/ 8 h 12"/>
                  <a:gd name="T30" fmla="*/ 6 w 10"/>
                  <a:gd name="T31" fmla="*/ 8 h 12"/>
                  <a:gd name="T32" fmla="*/ 6 w 10"/>
                  <a:gd name="T33" fmla="*/ 8 h 12"/>
                  <a:gd name="T34" fmla="*/ 8 w 10"/>
                  <a:gd name="T35" fmla="*/ 6 h 12"/>
                  <a:gd name="T36" fmla="*/ 10 w 10"/>
                  <a:gd name="T37" fmla="*/ 4 h 12"/>
                  <a:gd name="T38" fmla="*/ 10 w 10"/>
                  <a:gd name="T39" fmla="*/ 0 h 12"/>
                  <a:gd name="T40" fmla="*/ 8 w 10"/>
                  <a:gd name="T41" fmla="*/ 0 h 12"/>
                  <a:gd name="T42" fmla="*/ 6 w 10"/>
                  <a:gd name="T43" fmla="*/ 0 h 12"/>
                  <a:gd name="T44" fmla="*/ 6 w 10"/>
                  <a:gd name="T45" fmla="*/ 2 h 12"/>
                  <a:gd name="T46" fmla="*/ 6 w 10"/>
                  <a:gd name="T47" fmla="*/ 2 h 12"/>
                  <a:gd name="T48" fmla="*/ 6 w 10"/>
                  <a:gd name="T49" fmla="*/ 2 h 12"/>
                  <a:gd name="T50" fmla="*/ 6 w 10"/>
                  <a:gd name="T51" fmla="*/ 2 h 12"/>
                  <a:gd name="T52" fmla="*/ 4 w 10"/>
                  <a:gd name="T53" fmla="*/ 0 h 12"/>
                  <a:gd name="T54" fmla="*/ 4 w 10"/>
                  <a:gd name="T55" fmla="*/ 2 h 12"/>
                  <a:gd name="T56" fmla="*/ 4 w 10"/>
                  <a:gd name="T57" fmla="*/ 2 h 12"/>
                  <a:gd name="T58" fmla="*/ 2 w 10"/>
                  <a:gd name="T59" fmla="*/ 2 h 12"/>
                  <a:gd name="T60" fmla="*/ 2 w 10"/>
                  <a:gd name="T61" fmla="*/ 4 h 12"/>
                  <a:gd name="T62" fmla="*/ 2 w 10"/>
                  <a:gd name="T63" fmla="*/ 4 h 12"/>
                  <a:gd name="T64" fmla="*/ 2 w 10"/>
                  <a:gd name="T65" fmla="*/ 4 h 12"/>
                  <a:gd name="T66" fmla="*/ 2 w 10"/>
                  <a:gd name="T67" fmla="*/ 6 h 12"/>
                  <a:gd name="T68" fmla="*/ 0 w 10"/>
                  <a:gd name="T69" fmla="*/ 6 h 12"/>
                  <a:gd name="T70" fmla="*/ 0 w 10"/>
                  <a:gd name="T71" fmla="*/ 6 h 12"/>
                  <a:gd name="T72" fmla="*/ 0 w 10"/>
                  <a:gd name="T73" fmla="*/ 8 h 12"/>
                  <a:gd name="T74" fmla="*/ 2 w 10"/>
                  <a:gd name="T7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" h="12">
                    <a:moveTo>
                      <a:pt x="2" y="8"/>
                    </a:move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55" name=""/>
              <p:cNvSpPr>
                <a:spLocks/>
              </p:cNvSpPr>
              <p:nvPr/>
            </p:nvSpPr>
            <p:spPr bwMode="auto">
              <a:xfrm>
                <a:off x="6996430" y="4192905"/>
                <a:ext cx="11430" cy="13970"/>
              </a:xfrm>
              <a:custGeom>
                <a:avLst/>
                <a:gdLst>
                  <a:gd name="T0" fmla="*/ 2 w 16"/>
                  <a:gd name="T1" fmla="*/ 20 h 20"/>
                  <a:gd name="T2" fmla="*/ 0 w 16"/>
                  <a:gd name="T3" fmla="*/ 20 h 20"/>
                  <a:gd name="T4" fmla="*/ 2 w 16"/>
                  <a:gd name="T5" fmla="*/ 20 h 20"/>
                  <a:gd name="T6" fmla="*/ 2 w 16"/>
                  <a:gd name="T7" fmla="*/ 20 h 20"/>
                  <a:gd name="T8" fmla="*/ 4 w 16"/>
                  <a:gd name="T9" fmla="*/ 18 h 20"/>
                  <a:gd name="T10" fmla="*/ 4 w 16"/>
                  <a:gd name="T11" fmla="*/ 18 h 20"/>
                  <a:gd name="T12" fmla="*/ 6 w 16"/>
                  <a:gd name="T13" fmla="*/ 16 h 20"/>
                  <a:gd name="T14" fmla="*/ 6 w 16"/>
                  <a:gd name="T15" fmla="*/ 14 h 20"/>
                  <a:gd name="T16" fmla="*/ 6 w 16"/>
                  <a:gd name="T17" fmla="*/ 14 h 20"/>
                  <a:gd name="T18" fmla="*/ 8 w 16"/>
                  <a:gd name="T19" fmla="*/ 12 h 20"/>
                  <a:gd name="T20" fmla="*/ 8 w 16"/>
                  <a:gd name="T21" fmla="*/ 12 h 20"/>
                  <a:gd name="T22" fmla="*/ 10 w 16"/>
                  <a:gd name="T23" fmla="*/ 10 h 20"/>
                  <a:gd name="T24" fmla="*/ 10 w 16"/>
                  <a:gd name="T25" fmla="*/ 10 h 20"/>
                  <a:gd name="T26" fmla="*/ 12 w 16"/>
                  <a:gd name="T27" fmla="*/ 8 h 20"/>
                  <a:gd name="T28" fmla="*/ 14 w 16"/>
                  <a:gd name="T29" fmla="*/ 6 h 20"/>
                  <a:gd name="T30" fmla="*/ 14 w 16"/>
                  <a:gd name="T31" fmla="*/ 6 h 20"/>
                  <a:gd name="T32" fmla="*/ 16 w 16"/>
                  <a:gd name="T33" fmla="*/ 4 h 20"/>
                  <a:gd name="T34" fmla="*/ 16 w 16"/>
                  <a:gd name="T35" fmla="*/ 0 h 20"/>
                  <a:gd name="T36" fmla="*/ 14 w 16"/>
                  <a:gd name="T37" fmla="*/ 0 h 20"/>
                  <a:gd name="T38" fmla="*/ 12 w 16"/>
                  <a:gd name="T39" fmla="*/ 2 h 20"/>
                  <a:gd name="T40" fmla="*/ 12 w 16"/>
                  <a:gd name="T41" fmla="*/ 2 h 20"/>
                  <a:gd name="T42" fmla="*/ 10 w 16"/>
                  <a:gd name="T43" fmla="*/ 4 h 20"/>
                  <a:gd name="T44" fmla="*/ 8 w 16"/>
                  <a:gd name="T45" fmla="*/ 4 h 20"/>
                  <a:gd name="T46" fmla="*/ 8 w 16"/>
                  <a:gd name="T47" fmla="*/ 4 h 20"/>
                  <a:gd name="T48" fmla="*/ 6 w 16"/>
                  <a:gd name="T49" fmla="*/ 6 h 20"/>
                  <a:gd name="T50" fmla="*/ 6 w 16"/>
                  <a:gd name="T51" fmla="*/ 6 h 20"/>
                  <a:gd name="T52" fmla="*/ 6 w 16"/>
                  <a:gd name="T53" fmla="*/ 8 h 20"/>
                  <a:gd name="T54" fmla="*/ 6 w 16"/>
                  <a:gd name="T55" fmla="*/ 8 h 20"/>
                  <a:gd name="T56" fmla="*/ 6 w 16"/>
                  <a:gd name="T57" fmla="*/ 8 h 20"/>
                  <a:gd name="T58" fmla="*/ 6 w 16"/>
                  <a:gd name="T59" fmla="*/ 10 h 20"/>
                  <a:gd name="T60" fmla="*/ 4 w 16"/>
                  <a:gd name="T61" fmla="*/ 10 h 20"/>
                  <a:gd name="T62" fmla="*/ 2 w 16"/>
                  <a:gd name="T63" fmla="*/ 10 h 20"/>
                  <a:gd name="T64" fmla="*/ 2 w 16"/>
                  <a:gd name="T65" fmla="*/ 10 h 20"/>
                  <a:gd name="T66" fmla="*/ 2 w 16"/>
                  <a:gd name="T67" fmla="*/ 12 h 20"/>
                  <a:gd name="T68" fmla="*/ 2 w 16"/>
                  <a:gd name="T69" fmla="*/ 12 h 20"/>
                  <a:gd name="T70" fmla="*/ 2 w 16"/>
                  <a:gd name="T71" fmla="*/ 14 h 20"/>
                  <a:gd name="T72" fmla="*/ 2 w 16"/>
                  <a:gd name="T73" fmla="*/ 16 h 20"/>
                  <a:gd name="T74" fmla="*/ 2 w 16"/>
                  <a:gd name="T75" fmla="*/ 18 h 20"/>
                  <a:gd name="T76" fmla="*/ 2 w 16"/>
                  <a:gd name="T7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" h="20">
                    <a:moveTo>
                      <a:pt x="2" y="20"/>
                    </a:moveTo>
                    <a:lnTo>
                      <a:pt x="2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56" name=""/>
              <p:cNvSpPr>
                <a:spLocks/>
              </p:cNvSpPr>
              <p:nvPr/>
            </p:nvSpPr>
            <p:spPr bwMode="auto">
              <a:xfrm>
                <a:off x="7000240" y="4187825"/>
                <a:ext cx="51435" cy="75565"/>
              </a:xfrm>
              <a:custGeom>
                <a:avLst/>
                <a:gdLst>
                  <a:gd name="T0" fmla="*/ 10 w 74"/>
                  <a:gd name="T1" fmla="*/ 22 h 108"/>
                  <a:gd name="T2" fmla="*/ 6 w 74"/>
                  <a:gd name="T3" fmla="*/ 20 h 108"/>
                  <a:gd name="T4" fmla="*/ 4 w 74"/>
                  <a:gd name="T5" fmla="*/ 26 h 108"/>
                  <a:gd name="T6" fmla="*/ 0 w 74"/>
                  <a:gd name="T7" fmla="*/ 34 h 108"/>
                  <a:gd name="T8" fmla="*/ 4 w 74"/>
                  <a:gd name="T9" fmla="*/ 32 h 108"/>
                  <a:gd name="T10" fmla="*/ 8 w 74"/>
                  <a:gd name="T11" fmla="*/ 28 h 108"/>
                  <a:gd name="T12" fmla="*/ 6 w 74"/>
                  <a:gd name="T13" fmla="*/ 32 h 108"/>
                  <a:gd name="T14" fmla="*/ 8 w 74"/>
                  <a:gd name="T15" fmla="*/ 36 h 108"/>
                  <a:gd name="T16" fmla="*/ 12 w 74"/>
                  <a:gd name="T17" fmla="*/ 32 h 108"/>
                  <a:gd name="T18" fmla="*/ 6 w 74"/>
                  <a:gd name="T19" fmla="*/ 38 h 108"/>
                  <a:gd name="T20" fmla="*/ 6 w 74"/>
                  <a:gd name="T21" fmla="*/ 42 h 108"/>
                  <a:gd name="T22" fmla="*/ 10 w 74"/>
                  <a:gd name="T23" fmla="*/ 38 h 108"/>
                  <a:gd name="T24" fmla="*/ 8 w 74"/>
                  <a:gd name="T25" fmla="*/ 48 h 108"/>
                  <a:gd name="T26" fmla="*/ 14 w 74"/>
                  <a:gd name="T27" fmla="*/ 44 h 108"/>
                  <a:gd name="T28" fmla="*/ 16 w 74"/>
                  <a:gd name="T29" fmla="*/ 46 h 108"/>
                  <a:gd name="T30" fmla="*/ 14 w 74"/>
                  <a:gd name="T31" fmla="*/ 52 h 108"/>
                  <a:gd name="T32" fmla="*/ 22 w 74"/>
                  <a:gd name="T33" fmla="*/ 50 h 108"/>
                  <a:gd name="T34" fmla="*/ 28 w 74"/>
                  <a:gd name="T35" fmla="*/ 50 h 108"/>
                  <a:gd name="T36" fmla="*/ 28 w 74"/>
                  <a:gd name="T37" fmla="*/ 58 h 108"/>
                  <a:gd name="T38" fmla="*/ 32 w 74"/>
                  <a:gd name="T39" fmla="*/ 60 h 108"/>
                  <a:gd name="T40" fmla="*/ 28 w 74"/>
                  <a:gd name="T41" fmla="*/ 68 h 108"/>
                  <a:gd name="T42" fmla="*/ 14 w 74"/>
                  <a:gd name="T43" fmla="*/ 68 h 108"/>
                  <a:gd name="T44" fmla="*/ 14 w 74"/>
                  <a:gd name="T45" fmla="*/ 72 h 108"/>
                  <a:gd name="T46" fmla="*/ 18 w 74"/>
                  <a:gd name="T47" fmla="*/ 76 h 108"/>
                  <a:gd name="T48" fmla="*/ 18 w 74"/>
                  <a:gd name="T49" fmla="*/ 80 h 108"/>
                  <a:gd name="T50" fmla="*/ 10 w 74"/>
                  <a:gd name="T51" fmla="*/ 84 h 108"/>
                  <a:gd name="T52" fmla="*/ 18 w 74"/>
                  <a:gd name="T53" fmla="*/ 90 h 108"/>
                  <a:gd name="T54" fmla="*/ 28 w 74"/>
                  <a:gd name="T55" fmla="*/ 90 h 108"/>
                  <a:gd name="T56" fmla="*/ 20 w 74"/>
                  <a:gd name="T57" fmla="*/ 92 h 108"/>
                  <a:gd name="T58" fmla="*/ 10 w 74"/>
                  <a:gd name="T59" fmla="*/ 100 h 108"/>
                  <a:gd name="T60" fmla="*/ 4 w 74"/>
                  <a:gd name="T61" fmla="*/ 104 h 108"/>
                  <a:gd name="T62" fmla="*/ 6 w 74"/>
                  <a:gd name="T63" fmla="*/ 108 h 108"/>
                  <a:gd name="T64" fmla="*/ 14 w 74"/>
                  <a:gd name="T65" fmla="*/ 104 h 108"/>
                  <a:gd name="T66" fmla="*/ 22 w 74"/>
                  <a:gd name="T67" fmla="*/ 106 h 108"/>
                  <a:gd name="T68" fmla="*/ 28 w 74"/>
                  <a:gd name="T69" fmla="*/ 100 h 108"/>
                  <a:gd name="T70" fmla="*/ 32 w 74"/>
                  <a:gd name="T71" fmla="*/ 100 h 108"/>
                  <a:gd name="T72" fmla="*/ 42 w 74"/>
                  <a:gd name="T73" fmla="*/ 100 h 108"/>
                  <a:gd name="T74" fmla="*/ 50 w 74"/>
                  <a:gd name="T75" fmla="*/ 98 h 108"/>
                  <a:gd name="T76" fmla="*/ 64 w 74"/>
                  <a:gd name="T77" fmla="*/ 96 h 108"/>
                  <a:gd name="T78" fmla="*/ 70 w 74"/>
                  <a:gd name="T79" fmla="*/ 92 h 108"/>
                  <a:gd name="T80" fmla="*/ 68 w 74"/>
                  <a:gd name="T81" fmla="*/ 86 h 108"/>
                  <a:gd name="T82" fmla="*/ 74 w 74"/>
                  <a:gd name="T83" fmla="*/ 78 h 108"/>
                  <a:gd name="T84" fmla="*/ 66 w 74"/>
                  <a:gd name="T85" fmla="*/ 70 h 108"/>
                  <a:gd name="T86" fmla="*/ 62 w 74"/>
                  <a:gd name="T87" fmla="*/ 72 h 108"/>
                  <a:gd name="T88" fmla="*/ 58 w 74"/>
                  <a:gd name="T89" fmla="*/ 64 h 108"/>
                  <a:gd name="T90" fmla="*/ 58 w 74"/>
                  <a:gd name="T91" fmla="*/ 58 h 108"/>
                  <a:gd name="T92" fmla="*/ 46 w 74"/>
                  <a:gd name="T93" fmla="*/ 46 h 108"/>
                  <a:gd name="T94" fmla="*/ 38 w 74"/>
                  <a:gd name="T95" fmla="*/ 36 h 108"/>
                  <a:gd name="T96" fmla="*/ 36 w 74"/>
                  <a:gd name="T97" fmla="*/ 32 h 108"/>
                  <a:gd name="T98" fmla="*/ 46 w 74"/>
                  <a:gd name="T99" fmla="*/ 24 h 108"/>
                  <a:gd name="T100" fmla="*/ 32 w 74"/>
                  <a:gd name="T101" fmla="*/ 18 h 108"/>
                  <a:gd name="T102" fmla="*/ 32 w 74"/>
                  <a:gd name="T103" fmla="*/ 14 h 108"/>
                  <a:gd name="T104" fmla="*/ 36 w 74"/>
                  <a:gd name="T105" fmla="*/ 10 h 108"/>
                  <a:gd name="T106" fmla="*/ 40 w 74"/>
                  <a:gd name="T107" fmla="*/ 6 h 108"/>
                  <a:gd name="T108" fmla="*/ 40 w 74"/>
                  <a:gd name="T109" fmla="*/ 0 h 108"/>
                  <a:gd name="T110" fmla="*/ 36 w 74"/>
                  <a:gd name="T111" fmla="*/ 0 h 108"/>
                  <a:gd name="T112" fmla="*/ 32 w 74"/>
                  <a:gd name="T113" fmla="*/ 2 h 108"/>
                  <a:gd name="T114" fmla="*/ 34 w 74"/>
                  <a:gd name="T115" fmla="*/ 6 h 108"/>
                  <a:gd name="T116" fmla="*/ 28 w 74"/>
                  <a:gd name="T117" fmla="*/ 8 h 108"/>
                  <a:gd name="T118" fmla="*/ 20 w 74"/>
                  <a:gd name="T119" fmla="*/ 8 h 108"/>
                  <a:gd name="T120" fmla="*/ 14 w 74"/>
                  <a:gd name="T121" fmla="*/ 1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4" h="108">
                    <a:moveTo>
                      <a:pt x="14" y="16"/>
                    </a:moveTo>
                    <a:lnTo>
                      <a:pt x="14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0" y="34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10" y="48"/>
                    </a:lnTo>
                    <a:lnTo>
                      <a:pt x="10" y="48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12" y="46"/>
                    </a:lnTo>
                    <a:lnTo>
                      <a:pt x="12" y="46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6" y="44"/>
                    </a:lnTo>
                    <a:lnTo>
                      <a:pt x="16" y="44"/>
                    </a:lnTo>
                    <a:lnTo>
                      <a:pt x="16" y="44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4" y="52"/>
                    </a:lnTo>
                    <a:lnTo>
                      <a:pt x="14" y="52"/>
                    </a:lnTo>
                    <a:lnTo>
                      <a:pt x="14" y="52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8" y="52"/>
                    </a:lnTo>
                    <a:lnTo>
                      <a:pt x="18" y="52"/>
                    </a:lnTo>
                    <a:lnTo>
                      <a:pt x="18" y="52"/>
                    </a:lnTo>
                    <a:lnTo>
                      <a:pt x="18" y="52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4" y="52"/>
                    </a:lnTo>
                    <a:lnTo>
                      <a:pt x="24" y="52"/>
                    </a:lnTo>
                    <a:lnTo>
                      <a:pt x="26" y="50"/>
                    </a:lnTo>
                    <a:lnTo>
                      <a:pt x="26" y="50"/>
                    </a:lnTo>
                    <a:lnTo>
                      <a:pt x="26" y="50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6" y="54"/>
                    </a:lnTo>
                    <a:lnTo>
                      <a:pt x="26" y="54"/>
                    </a:lnTo>
                    <a:lnTo>
                      <a:pt x="26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6" y="56"/>
                    </a:lnTo>
                    <a:lnTo>
                      <a:pt x="26" y="56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28" y="58"/>
                    </a:lnTo>
                    <a:lnTo>
                      <a:pt x="30" y="58"/>
                    </a:lnTo>
                    <a:lnTo>
                      <a:pt x="30" y="58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0" y="62"/>
                    </a:lnTo>
                    <a:lnTo>
                      <a:pt x="30" y="62"/>
                    </a:lnTo>
                    <a:lnTo>
                      <a:pt x="30" y="66"/>
                    </a:lnTo>
                    <a:lnTo>
                      <a:pt x="30" y="66"/>
                    </a:lnTo>
                    <a:lnTo>
                      <a:pt x="30" y="68"/>
                    </a:lnTo>
                    <a:lnTo>
                      <a:pt x="30" y="68"/>
                    </a:lnTo>
                    <a:lnTo>
                      <a:pt x="30" y="68"/>
                    </a:lnTo>
                    <a:lnTo>
                      <a:pt x="30" y="68"/>
                    </a:lnTo>
                    <a:lnTo>
                      <a:pt x="30" y="68"/>
                    </a:lnTo>
                    <a:lnTo>
                      <a:pt x="30" y="68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2" y="68"/>
                    </a:lnTo>
                    <a:lnTo>
                      <a:pt x="22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0" y="66"/>
                    </a:lnTo>
                    <a:lnTo>
                      <a:pt x="20" y="66"/>
                    </a:lnTo>
                    <a:lnTo>
                      <a:pt x="18" y="66"/>
                    </a:lnTo>
                    <a:lnTo>
                      <a:pt x="18" y="66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2" y="70"/>
                    </a:lnTo>
                    <a:lnTo>
                      <a:pt x="12" y="70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8" y="70"/>
                    </a:lnTo>
                    <a:lnTo>
                      <a:pt x="18" y="70"/>
                    </a:lnTo>
                    <a:lnTo>
                      <a:pt x="16" y="72"/>
                    </a:lnTo>
                    <a:lnTo>
                      <a:pt x="16" y="72"/>
                    </a:lnTo>
                    <a:lnTo>
                      <a:pt x="14" y="72"/>
                    </a:lnTo>
                    <a:lnTo>
                      <a:pt x="14" y="72"/>
                    </a:lnTo>
                    <a:lnTo>
                      <a:pt x="14" y="72"/>
                    </a:lnTo>
                    <a:lnTo>
                      <a:pt x="14" y="72"/>
                    </a:lnTo>
                    <a:lnTo>
                      <a:pt x="14" y="74"/>
                    </a:lnTo>
                    <a:lnTo>
                      <a:pt x="14" y="74"/>
                    </a:lnTo>
                    <a:lnTo>
                      <a:pt x="14" y="74"/>
                    </a:lnTo>
                    <a:lnTo>
                      <a:pt x="14" y="76"/>
                    </a:lnTo>
                    <a:lnTo>
                      <a:pt x="14" y="76"/>
                    </a:lnTo>
                    <a:lnTo>
                      <a:pt x="14" y="78"/>
                    </a:lnTo>
                    <a:lnTo>
                      <a:pt x="14" y="78"/>
                    </a:lnTo>
                    <a:lnTo>
                      <a:pt x="16" y="78"/>
                    </a:lnTo>
                    <a:lnTo>
                      <a:pt x="16" y="78"/>
                    </a:lnTo>
                    <a:lnTo>
                      <a:pt x="18" y="76"/>
                    </a:lnTo>
                    <a:lnTo>
                      <a:pt x="18" y="76"/>
                    </a:lnTo>
                    <a:lnTo>
                      <a:pt x="18" y="76"/>
                    </a:lnTo>
                    <a:lnTo>
                      <a:pt x="18" y="76"/>
                    </a:lnTo>
                    <a:lnTo>
                      <a:pt x="20" y="76"/>
                    </a:lnTo>
                    <a:lnTo>
                      <a:pt x="20" y="76"/>
                    </a:lnTo>
                    <a:lnTo>
                      <a:pt x="20" y="76"/>
                    </a:lnTo>
                    <a:lnTo>
                      <a:pt x="20" y="76"/>
                    </a:lnTo>
                    <a:lnTo>
                      <a:pt x="20" y="78"/>
                    </a:lnTo>
                    <a:lnTo>
                      <a:pt x="20" y="78"/>
                    </a:lnTo>
                    <a:lnTo>
                      <a:pt x="18" y="78"/>
                    </a:lnTo>
                    <a:lnTo>
                      <a:pt x="18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6" y="80"/>
                    </a:lnTo>
                    <a:lnTo>
                      <a:pt x="16" y="80"/>
                    </a:lnTo>
                    <a:lnTo>
                      <a:pt x="16" y="80"/>
                    </a:lnTo>
                    <a:lnTo>
                      <a:pt x="16" y="80"/>
                    </a:lnTo>
                    <a:lnTo>
                      <a:pt x="14" y="82"/>
                    </a:lnTo>
                    <a:lnTo>
                      <a:pt x="14" y="82"/>
                    </a:lnTo>
                    <a:lnTo>
                      <a:pt x="14" y="82"/>
                    </a:lnTo>
                    <a:lnTo>
                      <a:pt x="14" y="82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6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8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8" y="86"/>
                    </a:lnTo>
                    <a:lnTo>
                      <a:pt x="18" y="86"/>
                    </a:lnTo>
                    <a:lnTo>
                      <a:pt x="18" y="88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0" y="92"/>
                    </a:lnTo>
                    <a:lnTo>
                      <a:pt x="20" y="92"/>
                    </a:lnTo>
                    <a:lnTo>
                      <a:pt x="20" y="92"/>
                    </a:lnTo>
                    <a:lnTo>
                      <a:pt x="20" y="92"/>
                    </a:lnTo>
                    <a:lnTo>
                      <a:pt x="22" y="92"/>
                    </a:lnTo>
                    <a:lnTo>
                      <a:pt x="22" y="92"/>
                    </a:lnTo>
                    <a:lnTo>
                      <a:pt x="24" y="92"/>
                    </a:lnTo>
                    <a:lnTo>
                      <a:pt x="24" y="92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28" y="90"/>
                    </a:lnTo>
                    <a:lnTo>
                      <a:pt x="28" y="90"/>
                    </a:lnTo>
                    <a:lnTo>
                      <a:pt x="30" y="90"/>
                    </a:lnTo>
                    <a:lnTo>
                      <a:pt x="30" y="90"/>
                    </a:lnTo>
                    <a:lnTo>
                      <a:pt x="30" y="90"/>
                    </a:lnTo>
                    <a:lnTo>
                      <a:pt x="30" y="90"/>
                    </a:lnTo>
                    <a:lnTo>
                      <a:pt x="30" y="90"/>
                    </a:lnTo>
                    <a:lnTo>
                      <a:pt x="26" y="92"/>
                    </a:lnTo>
                    <a:lnTo>
                      <a:pt x="26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2" y="92"/>
                    </a:lnTo>
                    <a:lnTo>
                      <a:pt x="20" y="92"/>
                    </a:lnTo>
                    <a:lnTo>
                      <a:pt x="20" y="92"/>
                    </a:lnTo>
                    <a:lnTo>
                      <a:pt x="18" y="92"/>
                    </a:lnTo>
                    <a:lnTo>
                      <a:pt x="18" y="92"/>
                    </a:lnTo>
                    <a:lnTo>
                      <a:pt x="16" y="94"/>
                    </a:lnTo>
                    <a:lnTo>
                      <a:pt x="14" y="96"/>
                    </a:lnTo>
                    <a:lnTo>
                      <a:pt x="14" y="96"/>
                    </a:lnTo>
                    <a:lnTo>
                      <a:pt x="12" y="98"/>
                    </a:lnTo>
                    <a:lnTo>
                      <a:pt x="12" y="98"/>
                    </a:lnTo>
                    <a:lnTo>
                      <a:pt x="12" y="98"/>
                    </a:lnTo>
                    <a:lnTo>
                      <a:pt x="12" y="98"/>
                    </a:lnTo>
                    <a:lnTo>
                      <a:pt x="10" y="100"/>
                    </a:lnTo>
                    <a:lnTo>
                      <a:pt x="10" y="100"/>
                    </a:lnTo>
                    <a:lnTo>
                      <a:pt x="10" y="100"/>
                    </a:lnTo>
                    <a:lnTo>
                      <a:pt x="10" y="100"/>
                    </a:lnTo>
                    <a:lnTo>
                      <a:pt x="8" y="100"/>
                    </a:lnTo>
                    <a:lnTo>
                      <a:pt x="8" y="100"/>
                    </a:lnTo>
                    <a:lnTo>
                      <a:pt x="8" y="102"/>
                    </a:lnTo>
                    <a:lnTo>
                      <a:pt x="8" y="102"/>
                    </a:lnTo>
                    <a:lnTo>
                      <a:pt x="6" y="102"/>
                    </a:lnTo>
                    <a:lnTo>
                      <a:pt x="6" y="102"/>
                    </a:lnTo>
                    <a:lnTo>
                      <a:pt x="6" y="102"/>
                    </a:lnTo>
                    <a:lnTo>
                      <a:pt x="6" y="102"/>
                    </a:lnTo>
                    <a:lnTo>
                      <a:pt x="6" y="104"/>
                    </a:lnTo>
                    <a:lnTo>
                      <a:pt x="6" y="104"/>
                    </a:lnTo>
                    <a:lnTo>
                      <a:pt x="4" y="104"/>
                    </a:lnTo>
                    <a:lnTo>
                      <a:pt x="4" y="104"/>
                    </a:lnTo>
                    <a:lnTo>
                      <a:pt x="2" y="104"/>
                    </a:lnTo>
                    <a:lnTo>
                      <a:pt x="2" y="104"/>
                    </a:lnTo>
                    <a:lnTo>
                      <a:pt x="2" y="106"/>
                    </a:lnTo>
                    <a:lnTo>
                      <a:pt x="2" y="106"/>
                    </a:lnTo>
                    <a:lnTo>
                      <a:pt x="2" y="106"/>
                    </a:lnTo>
                    <a:lnTo>
                      <a:pt x="2" y="106"/>
                    </a:lnTo>
                    <a:lnTo>
                      <a:pt x="4" y="108"/>
                    </a:lnTo>
                    <a:lnTo>
                      <a:pt x="6" y="108"/>
                    </a:lnTo>
                    <a:lnTo>
                      <a:pt x="6" y="108"/>
                    </a:lnTo>
                    <a:lnTo>
                      <a:pt x="6" y="108"/>
                    </a:lnTo>
                    <a:lnTo>
                      <a:pt x="6" y="108"/>
                    </a:lnTo>
                    <a:lnTo>
                      <a:pt x="8" y="108"/>
                    </a:lnTo>
                    <a:lnTo>
                      <a:pt x="8" y="108"/>
                    </a:lnTo>
                    <a:lnTo>
                      <a:pt x="8" y="108"/>
                    </a:lnTo>
                    <a:lnTo>
                      <a:pt x="8" y="108"/>
                    </a:lnTo>
                    <a:lnTo>
                      <a:pt x="10" y="106"/>
                    </a:lnTo>
                    <a:lnTo>
                      <a:pt x="10" y="106"/>
                    </a:lnTo>
                    <a:lnTo>
                      <a:pt x="12" y="106"/>
                    </a:lnTo>
                    <a:lnTo>
                      <a:pt x="12" y="106"/>
                    </a:lnTo>
                    <a:lnTo>
                      <a:pt x="14" y="106"/>
                    </a:lnTo>
                    <a:lnTo>
                      <a:pt x="14" y="106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2"/>
                    </a:lnTo>
                    <a:lnTo>
                      <a:pt x="14" y="102"/>
                    </a:lnTo>
                    <a:lnTo>
                      <a:pt x="14" y="102"/>
                    </a:lnTo>
                    <a:lnTo>
                      <a:pt x="14" y="102"/>
                    </a:lnTo>
                    <a:lnTo>
                      <a:pt x="16" y="102"/>
                    </a:lnTo>
                    <a:lnTo>
                      <a:pt x="16" y="102"/>
                    </a:lnTo>
                    <a:lnTo>
                      <a:pt x="18" y="104"/>
                    </a:lnTo>
                    <a:lnTo>
                      <a:pt x="18" y="104"/>
                    </a:lnTo>
                    <a:lnTo>
                      <a:pt x="18" y="104"/>
                    </a:lnTo>
                    <a:lnTo>
                      <a:pt x="22" y="104"/>
                    </a:lnTo>
                    <a:lnTo>
                      <a:pt x="22" y="104"/>
                    </a:lnTo>
                    <a:lnTo>
                      <a:pt x="22" y="106"/>
                    </a:lnTo>
                    <a:lnTo>
                      <a:pt x="22" y="106"/>
                    </a:lnTo>
                    <a:lnTo>
                      <a:pt x="24" y="104"/>
                    </a:lnTo>
                    <a:lnTo>
                      <a:pt x="24" y="104"/>
                    </a:lnTo>
                    <a:lnTo>
                      <a:pt x="24" y="104"/>
                    </a:lnTo>
                    <a:lnTo>
                      <a:pt x="24" y="104"/>
                    </a:lnTo>
                    <a:lnTo>
                      <a:pt x="24" y="102"/>
                    </a:lnTo>
                    <a:lnTo>
                      <a:pt x="24" y="102"/>
                    </a:lnTo>
                    <a:lnTo>
                      <a:pt x="26" y="100"/>
                    </a:lnTo>
                    <a:lnTo>
                      <a:pt x="26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30" y="98"/>
                    </a:lnTo>
                    <a:lnTo>
                      <a:pt x="30" y="98"/>
                    </a:lnTo>
                    <a:lnTo>
                      <a:pt x="30" y="98"/>
                    </a:lnTo>
                    <a:lnTo>
                      <a:pt x="30" y="98"/>
                    </a:lnTo>
                    <a:lnTo>
                      <a:pt x="32" y="98"/>
                    </a:lnTo>
                    <a:lnTo>
                      <a:pt x="32" y="98"/>
                    </a:lnTo>
                    <a:lnTo>
                      <a:pt x="32" y="98"/>
                    </a:lnTo>
                    <a:lnTo>
                      <a:pt x="32" y="98"/>
                    </a:lnTo>
                    <a:lnTo>
                      <a:pt x="32" y="100"/>
                    </a:lnTo>
                    <a:lnTo>
                      <a:pt x="32" y="100"/>
                    </a:lnTo>
                    <a:lnTo>
                      <a:pt x="34" y="102"/>
                    </a:lnTo>
                    <a:lnTo>
                      <a:pt x="34" y="102"/>
                    </a:lnTo>
                    <a:lnTo>
                      <a:pt x="34" y="102"/>
                    </a:lnTo>
                    <a:lnTo>
                      <a:pt x="40" y="98"/>
                    </a:lnTo>
                    <a:lnTo>
                      <a:pt x="40" y="98"/>
                    </a:lnTo>
                    <a:lnTo>
                      <a:pt x="40" y="98"/>
                    </a:lnTo>
                    <a:lnTo>
                      <a:pt x="40" y="98"/>
                    </a:lnTo>
                    <a:lnTo>
                      <a:pt x="42" y="100"/>
                    </a:lnTo>
                    <a:lnTo>
                      <a:pt x="42" y="100"/>
                    </a:lnTo>
                    <a:lnTo>
                      <a:pt x="42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4" y="100"/>
                    </a:lnTo>
                    <a:lnTo>
                      <a:pt x="46" y="100"/>
                    </a:lnTo>
                    <a:lnTo>
                      <a:pt x="46" y="100"/>
                    </a:lnTo>
                    <a:lnTo>
                      <a:pt x="46" y="98"/>
                    </a:lnTo>
                    <a:lnTo>
                      <a:pt x="46" y="98"/>
                    </a:lnTo>
                    <a:lnTo>
                      <a:pt x="46" y="98"/>
                    </a:lnTo>
                    <a:lnTo>
                      <a:pt x="46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0" y="98"/>
                    </a:lnTo>
                    <a:lnTo>
                      <a:pt x="52" y="98"/>
                    </a:lnTo>
                    <a:lnTo>
                      <a:pt x="52" y="9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0" y="98"/>
                    </a:lnTo>
                    <a:lnTo>
                      <a:pt x="60" y="98"/>
                    </a:lnTo>
                    <a:lnTo>
                      <a:pt x="60" y="98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8" y="94"/>
                    </a:lnTo>
                    <a:lnTo>
                      <a:pt x="68" y="94"/>
                    </a:lnTo>
                    <a:lnTo>
                      <a:pt x="68" y="94"/>
                    </a:lnTo>
                    <a:lnTo>
                      <a:pt x="68" y="92"/>
                    </a:lnTo>
                    <a:lnTo>
                      <a:pt x="68" y="92"/>
                    </a:lnTo>
                    <a:lnTo>
                      <a:pt x="70" y="92"/>
                    </a:lnTo>
                    <a:lnTo>
                      <a:pt x="70" y="92"/>
                    </a:lnTo>
                    <a:lnTo>
                      <a:pt x="70" y="92"/>
                    </a:lnTo>
                    <a:lnTo>
                      <a:pt x="70" y="92"/>
                    </a:lnTo>
                    <a:lnTo>
                      <a:pt x="68" y="90"/>
                    </a:lnTo>
                    <a:lnTo>
                      <a:pt x="68" y="90"/>
                    </a:lnTo>
                    <a:lnTo>
                      <a:pt x="68" y="90"/>
                    </a:lnTo>
                    <a:lnTo>
                      <a:pt x="64" y="90"/>
                    </a:lnTo>
                    <a:lnTo>
                      <a:pt x="64" y="90"/>
                    </a:lnTo>
                    <a:lnTo>
                      <a:pt x="64" y="88"/>
                    </a:lnTo>
                    <a:lnTo>
                      <a:pt x="64" y="88"/>
                    </a:lnTo>
                    <a:lnTo>
                      <a:pt x="66" y="88"/>
                    </a:lnTo>
                    <a:lnTo>
                      <a:pt x="66" y="88"/>
                    </a:lnTo>
                    <a:lnTo>
                      <a:pt x="66" y="86"/>
                    </a:lnTo>
                    <a:lnTo>
                      <a:pt x="66" y="86"/>
                    </a:lnTo>
                    <a:lnTo>
                      <a:pt x="68" y="86"/>
                    </a:lnTo>
                    <a:lnTo>
                      <a:pt x="68" y="86"/>
                    </a:lnTo>
                    <a:lnTo>
                      <a:pt x="68" y="86"/>
                    </a:lnTo>
                    <a:lnTo>
                      <a:pt x="68" y="86"/>
                    </a:lnTo>
                    <a:lnTo>
                      <a:pt x="70" y="84"/>
                    </a:lnTo>
                    <a:lnTo>
                      <a:pt x="70" y="84"/>
                    </a:lnTo>
                    <a:lnTo>
                      <a:pt x="72" y="84"/>
                    </a:lnTo>
                    <a:lnTo>
                      <a:pt x="72" y="84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74" y="78"/>
                    </a:lnTo>
                    <a:lnTo>
                      <a:pt x="74" y="78"/>
                    </a:lnTo>
                    <a:lnTo>
                      <a:pt x="74" y="78"/>
                    </a:lnTo>
                    <a:lnTo>
                      <a:pt x="74" y="78"/>
                    </a:lnTo>
                    <a:lnTo>
                      <a:pt x="74" y="76"/>
                    </a:lnTo>
                    <a:lnTo>
                      <a:pt x="74" y="76"/>
                    </a:lnTo>
                    <a:lnTo>
                      <a:pt x="74" y="74"/>
                    </a:lnTo>
                    <a:lnTo>
                      <a:pt x="74" y="72"/>
                    </a:lnTo>
                    <a:lnTo>
                      <a:pt x="74" y="72"/>
                    </a:lnTo>
                    <a:lnTo>
                      <a:pt x="72" y="72"/>
                    </a:lnTo>
                    <a:lnTo>
                      <a:pt x="72" y="72"/>
                    </a:lnTo>
                    <a:lnTo>
                      <a:pt x="70" y="72"/>
                    </a:lnTo>
                    <a:lnTo>
                      <a:pt x="70" y="72"/>
                    </a:lnTo>
                    <a:lnTo>
                      <a:pt x="66" y="70"/>
                    </a:lnTo>
                    <a:lnTo>
                      <a:pt x="66" y="70"/>
                    </a:lnTo>
                    <a:lnTo>
                      <a:pt x="64" y="70"/>
                    </a:lnTo>
                    <a:lnTo>
                      <a:pt x="64" y="70"/>
                    </a:lnTo>
                    <a:lnTo>
                      <a:pt x="64" y="70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0" y="72"/>
                    </a:lnTo>
                    <a:lnTo>
                      <a:pt x="60" y="72"/>
                    </a:lnTo>
                    <a:lnTo>
                      <a:pt x="60" y="72"/>
                    </a:lnTo>
                    <a:lnTo>
                      <a:pt x="60" y="72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2" y="68"/>
                    </a:lnTo>
                    <a:lnTo>
                      <a:pt x="62" y="68"/>
                    </a:lnTo>
                    <a:lnTo>
                      <a:pt x="62" y="68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8" y="62"/>
                    </a:lnTo>
                    <a:lnTo>
                      <a:pt x="58" y="62"/>
                    </a:lnTo>
                    <a:lnTo>
                      <a:pt x="58" y="62"/>
                    </a:lnTo>
                    <a:lnTo>
                      <a:pt x="58" y="62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36" y="34"/>
                    </a:lnTo>
                    <a:lnTo>
                      <a:pt x="36" y="34"/>
                    </a:lnTo>
                    <a:lnTo>
                      <a:pt x="36" y="34"/>
                    </a:lnTo>
                    <a:lnTo>
                      <a:pt x="36" y="34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8" y="32"/>
                    </a:lnTo>
                    <a:lnTo>
                      <a:pt x="38" y="32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2"/>
                    </a:lnTo>
                    <a:lnTo>
                      <a:pt x="46" y="22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18"/>
                    </a:lnTo>
                    <a:lnTo>
                      <a:pt x="44" y="18"/>
                    </a:lnTo>
                    <a:lnTo>
                      <a:pt x="44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8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57" name=""/>
              <p:cNvSpPr>
                <a:spLocks noEditPoints="1"/>
              </p:cNvSpPr>
              <p:nvPr/>
            </p:nvSpPr>
            <p:spPr bwMode="auto">
              <a:xfrm>
                <a:off x="6973570" y="4218305"/>
                <a:ext cx="33655" cy="32385"/>
              </a:xfrm>
              <a:custGeom>
                <a:avLst/>
                <a:gdLst>
                  <a:gd name="T0" fmla="*/ 42 w 48"/>
                  <a:gd name="T1" fmla="*/ 30 h 46"/>
                  <a:gd name="T2" fmla="*/ 42 w 48"/>
                  <a:gd name="T3" fmla="*/ 26 h 46"/>
                  <a:gd name="T4" fmla="*/ 42 w 48"/>
                  <a:gd name="T5" fmla="*/ 24 h 46"/>
                  <a:gd name="T6" fmla="*/ 40 w 48"/>
                  <a:gd name="T7" fmla="*/ 18 h 46"/>
                  <a:gd name="T8" fmla="*/ 42 w 48"/>
                  <a:gd name="T9" fmla="*/ 18 h 46"/>
                  <a:gd name="T10" fmla="*/ 46 w 48"/>
                  <a:gd name="T11" fmla="*/ 14 h 46"/>
                  <a:gd name="T12" fmla="*/ 46 w 48"/>
                  <a:gd name="T13" fmla="*/ 14 h 46"/>
                  <a:gd name="T14" fmla="*/ 48 w 48"/>
                  <a:gd name="T15" fmla="*/ 10 h 46"/>
                  <a:gd name="T16" fmla="*/ 48 w 48"/>
                  <a:gd name="T17" fmla="*/ 8 h 46"/>
                  <a:gd name="T18" fmla="*/ 46 w 48"/>
                  <a:gd name="T19" fmla="*/ 6 h 46"/>
                  <a:gd name="T20" fmla="*/ 44 w 48"/>
                  <a:gd name="T21" fmla="*/ 2 h 46"/>
                  <a:gd name="T22" fmla="*/ 42 w 48"/>
                  <a:gd name="T23" fmla="*/ 2 h 46"/>
                  <a:gd name="T24" fmla="*/ 38 w 48"/>
                  <a:gd name="T25" fmla="*/ 2 h 46"/>
                  <a:gd name="T26" fmla="*/ 38 w 48"/>
                  <a:gd name="T27" fmla="*/ 2 h 46"/>
                  <a:gd name="T28" fmla="*/ 34 w 48"/>
                  <a:gd name="T29" fmla="*/ 2 h 46"/>
                  <a:gd name="T30" fmla="*/ 30 w 48"/>
                  <a:gd name="T31" fmla="*/ 2 h 46"/>
                  <a:gd name="T32" fmla="*/ 26 w 48"/>
                  <a:gd name="T33" fmla="*/ 2 h 46"/>
                  <a:gd name="T34" fmla="*/ 22 w 48"/>
                  <a:gd name="T35" fmla="*/ 4 h 46"/>
                  <a:gd name="T36" fmla="*/ 18 w 48"/>
                  <a:gd name="T37" fmla="*/ 8 h 46"/>
                  <a:gd name="T38" fmla="*/ 18 w 48"/>
                  <a:gd name="T39" fmla="*/ 10 h 46"/>
                  <a:gd name="T40" fmla="*/ 22 w 48"/>
                  <a:gd name="T41" fmla="*/ 10 h 46"/>
                  <a:gd name="T42" fmla="*/ 24 w 48"/>
                  <a:gd name="T43" fmla="*/ 10 h 46"/>
                  <a:gd name="T44" fmla="*/ 18 w 48"/>
                  <a:gd name="T45" fmla="*/ 14 h 46"/>
                  <a:gd name="T46" fmla="*/ 16 w 48"/>
                  <a:gd name="T47" fmla="*/ 14 h 46"/>
                  <a:gd name="T48" fmla="*/ 14 w 48"/>
                  <a:gd name="T49" fmla="*/ 14 h 46"/>
                  <a:gd name="T50" fmla="*/ 12 w 48"/>
                  <a:gd name="T51" fmla="*/ 12 h 46"/>
                  <a:gd name="T52" fmla="*/ 8 w 48"/>
                  <a:gd name="T53" fmla="*/ 12 h 46"/>
                  <a:gd name="T54" fmla="*/ 6 w 48"/>
                  <a:gd name="T55" fmla="*/ 16 h 46"/>
                  <a:gd name="T56" fmla="*/ 8 w 48"/>
                  <a:gd name="T57" fmla="*/ 18 h 46"/>
                  <a:gd name="T58" fmla="*/ 8 w 48"/>
                  <a:gd name="T59" fmla="*/ 18 h 46"/>
                  <a:gd name="T60" fmla="*/ 6 w 48"/>
                  <a:gd name="T61" fmla="*/ 22 h 46"/>
                  <a:gd name="T62" fmla="*/ 6 w 48"/>
                  <a:gd name="T63" fmla="*/ 22 h 46"/>
                  <a:gd name="T64" fmla="*/ 8 w 48"/>
                  <a:gd name="T65" fmla="*/ 24 h 46"/>
                  <a:gd name="T66" fmla="*/ 10 w 48"/>
                  <a:gd name="T67" fmla="*/ 26 h 46"/>
                  <a:gd name="T68" fmla="*/ 8 w 48"/>
                  <a:gd name="T69" fmla="*/ 28 h 46"/>
                  <a:gd name="T70" fmla="*/ 6 w 48"/>
                  <a:gd name="T71" fmla="*/ 30 h 46"/>
                  <a:gd name="T72" fmla="*/ 6 w 48"/>
                  <a:gd name="T73" fmla="*/ 32 h 46"/>
                  <a:gd name="T74" fmla="*/ 4 w 48"/>
                  <a:gd name="T75" fmla="*/ 34 h 46"/>
                  <a:gd name="T76" fmla="*/ 2 w 48"/>
                  <a:gd name="T77" fmla="*/ 36 h 46"/>
                  <a:gd name="T78" fmla="*/ 0 w 48"/>
                  <a:gd name="T79" fmla="*/ 38 h 46"/>
                  <a:gd name="T80" fmla="*/ 0 w 48"/>
                  <a:gd name="T81" fmla="*/ 40 h 46"/>
                  <a:gd name="T82" fmla="*/ 0 w 48"/>
                  <a:gd name="T83" fmla="*/ 42 h 46"/>
                  <a:gd name="T84" fmla="*/ 6 w 48"/>
                  <a:gd name="T85" fmla="*/ 46 h 46"/>
                  <a:gd name="T86" fmla="*/ 8 w 48"/>
                  <a:gd name="T87" fmla="*/ 46 h 46"/>
                  <a:gd name="T88" fmla="*/ 10 w 48"/>
                  <a:gd name="T89" fmla="*/ 46 h 46"/>
                  <a:gd name="T90" fmla="*/ 16 w 48"/>
                  <a:gd name="T91" fmla="*/ 44 h 46"/>
                  <a:gd name="T92" fmla="*/ 18 w 48"/>
                  <a:gd name="T93" fmla="*/ 44 h 46"/>
                  <a:gd name="T94" fmla="*/ 24 w 48"/>
                  <a:gd name="T95" fmla="*/ 42 h 46"/>
                  <a:gd name="T96" fmla="*/ 24 w 48"/>
                  <a:gd name="T97" fmla="*/ 42 h 46"/>
                  <a:gd name="T98" fmla="*/ 28 w 48"/>
                  <a:gd name="T99" fmla="*/ 38 h 46"/>
                  <a:gd name="T100" fmla="*/ 32 w 48"/>
                  <a:gd name="T101" fmla="*/ 38 h 46"/>
                  <a:gd name="T102" fmla="*/ 36 w 48"/>
                  <a:gd name="T103" fmla="*/ 38 h 46"/>
                  <a:gd name="T104" fmla="*/ 38 w 48"/>
                  <a:gd name="T105" fmla="*/ 38 h 46"/>
                  <a:gd name="T106" fmla="*/ 40 w 48"/>
                  <a:gd name="T107" fmla="*/ 38 h 46"/>
                  <a:gd name="T108" fmla="*/ 40 w 48"/>
                  <a:gd name="T109" fmla="*/ 34 h 46"/>
                  <a:gd name="T110" fmla="*/ 12 w 48"/>
                  <a:gd name="T111" fmla="*/ 26 h 46"/>
                  <a:gd name="T112" fmla="*/ 14 w 48"/>
                  <a:gd name="T113" fmla="*/ 26 h 46"/>
                  <a:gd name="T114" fmla="*/ 12 w 48"/>
                  <a:gd name="T115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" h="46">
                    <a:moveTo>
                      <a:pt x="40" y="34"/>
                    </a:moveTo>
                    <a:lnTo>
                      <a:pt x="40" y="34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6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8" y="10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4"/>
                    </a:lnTo>
                    <a:lnTo>
                      <a:pt x="4" y="46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12" y="46"/>
                    </a:lnTo>
                    <a:lnTo>
                      <a:pt x="12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6" y="44"/>
                    </a:lnTo>
                    <a:lnTo>
                      <a:pt x="16" y="44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4" y="42"/>
                    </a:lnTo>
                    <a:lnTo>
                      <a:pt x="24" y="42"/>
                    </a:lnTo>
                    <a:lnTo>
                      <a:pt x="24" y="42"/>
                    </a:lnTo>
                    <a:lnTo>
                      <a:pt x="24" y="42"/>
                    </a:lnTo>
                    <a:lnTo>
                      <a:pt x="24" y="42"/>
                    </a:lnTo>
                    <a:lnTo>
                      <a:pt x="24" y="42"/>
                    </a:lnTo>
                    <a:lnTo>
                      <a:pt x="26" y="40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32" y="38"/>
                    </a:lnTo>
                    <a:lnTo>
                      <a:pt x="32" y="38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40" y="34"/>
                    </a:lnTo>
                    <a:close/>
                    <a:moveTo>
                      <a:pt x="12" y="26"/>
                    </a:moveTo>
                    <a:lnTo>
                      <a:pt x="12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58" name=""/>
              <p:cNvSpPr>
                <a:spLocks/>
              </p:cNvSpPr>
              <p:nvPr/>
            </p:nvSpPr>
            <p:spPr bwMode="auto">
              <a:xfrm>
                <a:off x="7010400" y="4226560"/>
                <a:ext cx="5715" cy="2540"/>
              </a:xfrm>
              <a:custGeom>
                <a:avLst/>
                <a:gdLst>
                  <a:gd name="T0" fmla="*/ 2 w 8"/>
                  <a:gd name="T1" fmla="*/ 4 h 4"/>
                  <a:gd name="T2" fmla="*/ 2 w 8"/>
                  <a:gd name="T3" fmla="*/ 4 h 4"/>
                  <a:gd name="T4" fmla="*/ 2 w 8"/>
                  <a:gd name="T5" fmla="*/ 4 h 4"/>
                  <a:gd name="T6" fmla="*/ 2 w 8"/>
                  <a:gd name="T7" fmla="*/ 4 h 4"/>
                  <a:gd name="T8" fmla="*/ 2 w 8"/>
                  <a:gd name="T9" fmla="*/ 4 h 4"/>
                  <a:gd name="T10" fmla="*/ 2 w 8"/>
                  <a:gd name="T11" fmla="*/ 4 h 4"/>
                  <a:gd name="T12" fmla="*/ 4 w 8"/>
                  <a:gd name="T13" fmla="*/ 4 h 4"/>
                  <a:gd name="T14" fmla="*/ 4 w 8"/>
                  <a:gd name="T15" fmla="*/ 4 h 4"/>
                  <a:gd name="T16" fmla="*/ 6 w 8"/>
                  <a:gd name="T17" fmla="*/ 4 h 4"/>
                  <a:gd name="T18" fmla="*/ 6 w 8"/>
                  <a:gd name="T19" fmla="*/ 4 h 4"/>
                  <a:gd name="T20" fmla="*/ 8 w 8"/>
                  <a:gd name="T21" fmla="*/ 2 h 4"/>
                  <a:gd name="T22" fmla="*/ 8 w 8"/>
                  <a:gd name="T23" fmla="*/ 2 h 4"/>
                  <a:gd name="T24" fmla="*/ 8 w 8"/>
                  <a:gd name="T25" fmla="*/ 0 h 4"/>
                  <a:gd name="T26" fmla="*/ 8 w 8"/>
                  <a:gd name="T27" fmla="*/ 0 h 4"/>
                  <a:gd name="T28" fmla="*/ 6 w 8"/>
                  <a:gd name="T29" fmla="*/ 0 h 4"/>
                  <a:gd name="T30" fmla="*/ 6 w 8"/>
                  <a:gd name="T31" fmla="*/ 0 h 4"/>
                  <a:gd name="T32" fmla="*/ 2 w 8"/>
                  <a:gd name="T33" fmla="*/ 2 h 4"/>
                  <a:gd name="T34" fmla="*/ 2 w 8"/>
                  <a:gd name="T35" fmla="*/ 2 h 4"/>
                  <a:gd name="T36" fmla="*/ 0 w 8"/>
                  <a:gd name="T37" fmla="*/ 4 h 4"/>
                  <a:gd name="T38" fmla="*/ 0 w 8"/>
                  <a:gd name="T39" fmla="*/ 4 h 4"/>
                  <a:gd name="T40" fmla="*/ 2 w 8"/>
                  <a:gd name="T41" fmla="*/ 4 h 4"/>
                  <a:gd name="T42" fmla="*/ 2 w 8"/>
                  <a:gd name="T4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59" name=""/>
              <p:cNvSpPr>
                <a:spLocks/>
              </p:cNvSpPr>
              <p:nvPr/>
            </p:nvSpPr>
            <p:spPr bwMode="auto">
              <a:xfrm>
                <a:off x="6957060" y="4199890"/>
                <a:ext cx="2540" cy="1270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2 w 4"/>
                  <a:gd name="T5" fmla="*/ 2 h 2"/>
                  <a:gd name="T6" fmla="*/ 2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2 w 4"/>
                  <a:gd name="T13" fmla="*/ 0 h 2"/>
                  <a:gd name="T14" fmla="*/ 2 w 4"/>
                  <a:gd name="T15" fmla="*/ 0 h 2"/>
                  <a:gd name="T16" fmla="*/ 0 w 4"/>
                  <a:gd name="T17" fmla="*/ 2 h 2"/>
                  <a:gd name="T18" fmla="*/ 0 w 4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60" name=""/>
              <p:cNvSpPr>
                <a:spLocks/>
              </p:cNvSpPr>
              <p:nvPr/>
            </p:nvSpPr>
            <p:spPr bwMode="auto">
              <a:xfrm>
                <a:off x="7089775" y="4320540"/>
                <a:ext cx="12700" cy="33655"/>
              </a:xfrm>
              <a:custGeom>
                <a:avLst/>
                <a:gdLst>
                  <a:gd name="T0" fmla="*/ 10 w 18"/>
                  <a:gd name="T1" fmla="*/ 18 h 48"/>
                  <a:gd name="T2" fmla="*/ 8 w 18"/>
                  <a:gd name="T3" fmla="*/ 20 h 48"/>
                  <a:gd name="T4" fmla="*/ 6 w 18"/>
                  <a:gd name="T5" fmla="*/ 22 h 48"/>
                  <a:gd name="T6" fmla="*/ 4 w 18"/>
                  <a:gd name="T7" fmla="*/ 22 h 48"/>
                  <a:gd name="T8" fmla="*/ 4 w 18"/>
                  <a:gd name="T9" fmla="*/ 22 h 48"/>
                  <a:gd name="T10" fmla="*/ 4 w 18"/>
                  <a:gd name="T11" fmla="*/ 22 h 48"/>
                  <a:gd name="T12" fmla="*/ 4 w 18"/>
                  <a:gd name="T13" fmla="*/ 22 h 48"/>
                  <a:gd name="T14" fmla="*/ 2 w 18"/>
                  <a:gd name="T15" fmla="*/ 22 h 48"/>
                  <a:gd name="T16" fmla="*/ 0 w 18"/>
                  <a:gd name="T17" fmla="*/ 24 h 48"/>
                  <a:gd name="T18" fmla="*/ 2 w 18"/>
                  <a:gd name="T19" fmla="*/ 28 h 48"/>
                  <a:gd name="T20" fmla="*/ 2 w 18"/>
                  <a:gd name="T21" fmla="*/ 28 h 48"/>
                  <a:gd name="T22" fmla="*/ 2 w 18"/>
                  <a:gd name="T23" fmla="*/ 32 h 48"/>
                  <a:gd name="T24" fmla="*/ 4 w 18"/>
                  <a:gd name="T25" fmla="*/ 34 h 48"/>
                  <a:gd name="T26" fmla="*/ 4 w 18"/>
                  <a:gd name="T27" fmla="*/ 40 h 48"/>
                  <a:gd name="T28" fmla="*/ 2 w 18"/>
                  <a:gd name="T29" fmla="*/ 42 h 48"/>
                  <a:gd name="T30" fmla="*/ 2 w 18"/>
                  <a:gd name="T31" fmla="*/ 46 h 48"/>
                  <a:gd name="T32" fmla="*/ 4 w 18"/>
                  <a:gd name="T33" fmla="*/ 48 h 48"/>
                  <a:gd name="T34" fmla="*/ 8 w 18"/>
                  <a:gd name="T35" fmla="*/ 48 h 48"/>
                  <a:gd name="T36" fmla="*/ 10 w 18"/>
                  <a:gd name="T37" fmla="*/ 48 h 48"/>
                  <a:gd name="T38" fmla="*/ 10 w 18"/>
                  <a:gd name="T39" fmla="*/ 46 h 48"/>
                  <a:gd name="T40" fmla="*/ 10 w 18"/>
                  <a:gd name="T41" fmla="*/ 44 h 48"/>
                  <a:gd name="T42" fmla="*/ 10 w 18"/>
                  <a:gd name="T43" fmla="*/ 44 h 48"/>
                  <a:gd name="T44" fmla="*/ 12 w 18"/>
                  <a:gd name="T45" fmla="*/ 44 h 48"/>
                  <a:gd name="T46" fmla="*/ 12 w 18"/>
                  <a:gd name="T47" fmla="*/ 44 h 48"/>
                  <a:gd name="T48" fmla="*/ 14 w 18"/>
                  <a:gd name="T49" fmla="*/ 46 h 48"/>
                  <a:gd name="T50" fmla="*/ 16 w 18"/>
                  <a:gd name="T51" fmla="*/ 44 h 48"/>
                  <a:gd name="T52" fmla="*/ 18 w 18"/>
                  <a:gd name="T53" fmla="*/ 40 h 48"/>
                  <a:gd name="T54" fmla="*/ 18 w 18"/>
                  <a:gd name="T55" fmla="*/ 40 h 48"/>
                  <a:gd name="T56" fmla="*/ 18 w 18"/>
                  <a:gd name="T57" fmla="*/ 34 h 48"/>
                  <a:gd name="T58" fmla="*/ 18 w 18"/>
                  <a:gd name="T59" fmla="*/ 24 h 48"/>
                  <a:gd name="T60" fmla="*/ 16 w 18"/>
                  <a:gd name="T61" fmla="*/ 20 h 48"/>
                  <a:gd name="T62" fmla="*/ 12 w 18"/>
                  <a:gd name="T63" fmla="*/ 20 h 48"/>
                  <a:gd name="T64" fmla="*/ 12 w 18"/>
                  <a:gd name="T65" fmla="*/ 18 h 48"/>
                  <a:gd name="T66" fmla="*/ 12 w 18"/>
                  <a:gd name="T67" fmla="*/ 18 h 48"/>
                  <a:gd name="T68" fmla="*/ 12 w 18"/>
                  <a:gd name="T69" fmla="*/ 18 h 48"/>
                  <a:gd name="T70" fmla="*/ 14 w 18"/>
                  <a:gd name="T71" fmla="*/ 16 h 48"/>
                  <a:gd name="T72" fmla="*/ 14 w 18"/>
                  <a:gd name="T73" fmla="*/ 14 h 48"/>
                  <a:gd name="T74" fmla="*/ 14 w 18"/>
                  <a:gd name="T75" fmla="*/ 12 h 48"/>
                  <a:gd name="T76" fmla="*/ 14 w 18"/>
                  <a:gd name="T77" fmla="*/ 8 h 48"/>
                  <a:gd name="T78" fmla="*/ 14 w 18"/>
                  <a:gd name="T79" fmla="*/ 6 h 48"/>
                  <a:gd name="T80" fmla="*/ 16 w 18"/>
                  <a:gd name="T81" fmla="*/ 4 h 48"/>
                  <a:gd name="T82" fmla="*/ 16 w 18"/>
                  <a:gd name="T83" fmla="*/ 2 h 48"/>
                  <a:gd name="T84" fmla="*/ 14 w 18"/>
                  <a:gd name="T85" fmla="*/ 0 h 48"/>
                  <a:gd name="T86" fmla="*/ 14 w 18"/>
                  <a:gd name="T87" fmla="*/ 0 h 48"/>
                  <a:gd name="T88" fmla="*/ 12 w 18"/>
                  <a:gd name="T89" fmla="*/ 0 h 48"/>
                  <a:gd name="T90" fmla="*/ 10 w 18"/>
                  <a:gd name="T91" fmla="*/ 2 h 48"/>
                  <a:gd name="T92" fmla="*/ 8 w 18"/>
                  <a:gd name="T93" fmla="*/ 4 h 48"/>
                  <a:gd name="T94" fmla="*/ 6 w 18"/>
                  <a:gd name="T95" fmla="*/ 6 h 48"/>
                  <a:gd name="T96" fmla="*/ 6 w 18"/>
                  <a:gd name="T97" fmla="*/ 8 h 48"/>
                  <a:gd name="T98" fmla="*/ 6 w 18"/>
                  <a:gd name="T99" fmla="*/ 10 h 48"/>
                  <a:gd name="T100" fmla="*/ 6 w 18"/>
                  <a:gd name="T101" fmla="*/ 10 h 48"/>
                  <a:gd name="T102" fmla="*/ 6 w 18"/>
                  <a:gd name="T103" fmla="*/ 12 h 48"/>
                  <a:gd name="T104" fmla="*/ 8 w 18"/>
                  <a:gd name="T105" fmla="*/ 14 h 48"/>
                  <a:gd name="T106" fmla="*/ 8 w 18"/>
                  <a:gd name="T107" fmla="*/ 16 h 48"/>
                  <a:gd name="T108" fmla="*/ 10 w 18"/>
                  <a:gd name="T109" fmla="*/ 18 h 48"/>
                  <a:gd name="T110" fmla="*/ 12 w 18"/>
                  <a:gd name="T111" fmla="*/ 18 h 48"/>
                  <a:gd name="T112" fmla="*/ 10 w 18"/>
                  <a:gd name="T113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" h="48">
                    <a:moveTo>
                      <a:pt x="10" y="18"/>
                    </a:moveTo>
                    <a:lnTo>
                      <a:pt x="10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4" y="48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10" y="48"/>
                    </a:lnTo>
                    <a:lnTo>
                      <a:pt x="10" y="48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12" y="44"/>
                    </a:lnTo>
                    <a:lnTo>
                      <a:pt x="12" y="44"/>
                    </a:lnTo>
                    <a:lnTo>
                      <a:pt x="12" y="44"/>
                    </a:lnTo>
                    <a:lnTo>
                      <a:pt x="12" y="44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6" y="44"/>
                    </a:lnTo>
                    <a:lnTo>
                      <a:pt x="16" y="44"/>
                    </a:lnTo>
                    <a:lnTo>
                      <a:pt x="18" y="42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4" y="18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61" name=""/>
              <p:cNvSpPr>
                <a:spLocks/>
              </p:cNvSpPr>
              <p:nvPr/>
            </p:nvSpPr>
            <p:spPr bwMode="auto">
              <a:xfrm>
                <a:off x="7050405" y="4344035"/>
                <a:ext cx="8255" cy="6985"/>
              </a:xfrm>
              <a:custGeom>
                <a:avLst/>
                <a:gdLst>
                  <a:gd name="T0" fmla="*/ 2 w 12"/>
                  <a:gd name="T1" fmla="*/ 8 h 10"/>
                  <a:gd name="T2" fmla="*/ 2 w 12"/>
                  <a:gd name="T3" fmla="*/ 8 h 10"/>
                  <a:gd name="T4" fmla="*/ 4 w 12"/>
                  <a:gd name="T5" fmla="*/ 8 h 10"/>
                  <a:gd name="T6" fmla="*/ 4 w 12"/>
                  <a:gd name="T7" fmla="*/ 8 h 10"/>
                  <a:gd name="T8" fmla="*/ 6 w 12"/>
                  <a:gd name="T9" fmla="*/ 10 h 10"/>
                  <a:gd name="T10" fmla="*/ 6 w 12"/>
                  <a:gd name="T11" fmla="*/ 10 h 10"/>
                  <a:gd name="T12" fmla="*/ 6 w 12"/>
                  <a:gd name="T13" fmla="*/ 10 h 10"/>
                  <a:gd name="T14" fmla="*/ 6 w 12"/>
                  <a:gd name="T15" fmla="*/ 10 h 10"/>
                  <a:gd name="T16" fmla="*/ 8 w 12"/>
                  <a:gd name="T17" fmla="*/ 10 h 10"/>
                  <a:gd name="T18" fmla="*/ 8 w 12"/>
                  <a:gd name="T19" fmla="*/ 10 h 10"/>
                  <a:gd name="T20" fmla="*/ 8 w 12"/>
                  <a:gd name="T21" fmla="*/ 10 h 10"/>
                  <a:gd name="T22" fmla="*/ 8 w 12"/>
                  <a:gd name="T23" fmla="*/ 10 h 10"/>
                  <a:gd name="T24" fmla="*/ 10 w 12"/>
                  <a:gd name="T25" fmla="*/ 8 h 10"/>
                  <a:gd name="T26" fmla="*/ 10 w 12"/>
                  <a:gd name="T27" fmla="*/ 8 h 10"/>
                  <a:gd name="T28" fmla="*/ 12 w 12"/>
                  <a:gd name="T29" fmla="*/ 6 h 10"/>
                  <a:gd name="T30" fmla="*/ 12 w 12"/>
                  <a:gd name="T31" fmla="*/ 6 h 10"/>
                  <a:gd name="T32" fmla="*/ 12 w 12"/>
                  <a:gd name="T33" fmla="*/ 4 h 10"/>
                  <a:gd name="T34" fmla="*/ 12 w 12"/>
                  <a:gd name="T35" fmla="*/ 4 h 10"/>
                  <a:gd name="T36" fmla="*/ 12 w 12"/>
                  <a:gd name="T37" fmla="*/ 4 h 10"/>
                  <a:gd name="T38" fmla="*/ 12 w 12"/>
                  <a:gd name="T39" fmla="*/ 4 h 10"/>
                  <a:gd name="T40" fmla="*/ 10 w 12"/>
                  <a:gd name="T41" fmla="*/ 2 h 10"/>
                  <a:gd name="T42" fmla="*/ 10 w 12"/>
                  <a:gd name="T43" fmla="*/ 2 h 10"/>
                  <a:gd name="T44" fmla="*/ 10 w 12"/>
                  <a:gd name="T45" fmla="*/ 2 h 10"/>
                  <a:gd name="T46" fmla="*/ 10 w 12"/>
                  <a:gd name="T47" fmla="*/ 2 h 10"/>
                  <a:gd name="T48" fmla="*/ 10 w 12"/>
                  <a:gd name="T49" fmla="*/ 2 h 10"/>
                  <a:gd name="T50" fmla="*/ 10 w 12"/>
                  <a:gd name="T51" fmla="*/ 2 h 10"/>
                  <a:gd name="T52" fmla="*/ 10 w 12"/>
                  <a:gd name="T53" fmla="*/ 2 h 10"/>
                  <a:gd name="T54" fmla="*/ 10 w 12"/>
                  <a:gd name="T55" fmla="*/ 2 h 10"/>
                  <a:gd name="T56" fmla="*/ 8 w 12"/>
                  <a:gd name="T57" fmla="*/ 0 h 10"/>
                  <a:gd name="T58" fmla="*/ 8 w 12"/>
                  <a:gd name="T59" fmla="*/ 0 h 10"/>
                  <a:gd name="T60" fmla="*/ 8 w 12"/>
                  <a:gd name="T61" fmla="*/ 0 h 10"/>
                  <a:gd name="T62" fmla="*/ 8 w 12"/>
                  <a:gd name="T63" fmla="*/ 0 h 10"/>
                  <a:gd name="T64" fmla="*/ 4 w 12"/>
                  <a:gd name="T65" fmla="*/ 2 h 10"/>
                  <a:gd name="T66" fmla="*/ 4 w 12"/>
                  <a:gd name="T67" fmla="*/ 2 h 10"/>
                  <a:gd name="T68" fmla="*/ 4 w 12"/>
                  <a:gd name="T69" fmla="*/ 2 h 10"/>
                  <a:gd name="T70" fmla="*/ 4 w 12"/>
                  <a:gd name="T71" fmla="*/ 2 h 10"/>
                  <a:gd name="T72" fmla="*/ 2 w 12"/>
                  <a:gd name="T73" fmla="*/ 4 h 10"/>
                  <a:gd name="T74" fmla="*/ 2 w 12"/>
                  <a:gd name="T75" fmla="*/ 4 h 10"/>
                  <a:gd name="T76" fmla="*/ 0 w 12"/>
                  <a:gd name="T77" fmla="*/ 6 h 10"/>
                  <a:gd name="T78" fmla="*/ 0 w 12"/>
                  <a:gd name="T79" fmla="*/ 6 h 10"/>
                  <a:gd name="T80" fmla="*/ 2 w 12"/>
                  <a:gd name="T81" fmla="*/ 8 h 10"/>
                  <a:gd name="T82" fmla="*/ 2 w 12"/>
                  <a:gd name="T83" fmla="*/ 8 h 10"/>
                  <a:gd name="T84" fmla="*/ 2 w 12"/>
                  <a:gd name="T8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" h="10">
                    <a:moveTo>
                      <a:pt x="2" y="8"/>
                    </a:move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62" name=""/>
              <p:cNvSpPr>
                <a:spLocks/>
              </p:cNvSpPr>
              <p:nvPr/>
            </p:nvSpPr>
            <p:spPr bwMode="auto">
              <a:xfrm>
                <a:off x="7060565" y="4342765"/>
                <a:ext cx="4445" cy="444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6 h 6"/>
                  <a:gd name="T4" fmla="*/ 6 w 6"/>
                  <a:gd name="T5" fmla="*/ 6 h 6"/>
                  <a:gd name="T6" fmla="*/ 6 w 6"/>
                  <a:gd name="T7" fmla="*/ 6 h 6"/>
                  <a:gd name="T8" fmla="*/ 6 w 6"/>
                  <a:gd name="T9" fmla="*/ 6 h 6"/>
                  <a:gd name="T10" fmla="*/ 6 w 6"/>
                  <a:gd name="T11" fmla="*/ 4 h 6"/>
                  <a:gd name="T12" fmla="*/ 6 w 6"/>
                  <a:gd name="T13" fmla="*/ 4 h 6"/>
                  <a:gd name="T14" fmla="*/ 6 w 6"/>
                  <a:gd name="T15" fmla="*/ 2 h 6"/>
                  <a:gd name="T16" fmla="*/ 4 w 6"/>
                  <a:gd name="T17" fmla="*/ 2 h 6"/>
                  <a:gd name="T18" fmla="*/ 4 w 6"/>
                  <a:gd name="T19" fmla="*/ 2 h 6"/>
                  <a:gd name="T20" fmla="*/ 4 w 6"/>
                  <a:gd name="T21" fmla="*/ 0 h 6"/>
                  <a:gd name="T22" fmla="*/ 4 w 6"/>
                  <a:gd name="T23" fmla="*/ 0 h 6"/>
                  <a:gd name="T24" fmla="*/ 2 w 6"/>
                  <a:gd name="T25" fmla="*/ 0 h 6"/>
                  <a:gd name="T26" fmla="*/ 0 w 6"/>
                  <a:gd name="T27" fmla="*/ 0 h 6"/>
                  <a:gd name="T28" fmla="*/ 0 w 6"/>
                  <a:gd name="T29" fmla="*/ 2 h 6"/>
                  <a:gd name="T30" fmla="*/ 0 w 6"/>
                  <a:gd name="T31" fmla="*/ 2 h 6"/>
                  <a:gd name="T32" fmla="*/ 0 w 6"/>
                  <a:gd name="T33" fmla="*/ 2 h 6"/>
                  <a:gd name="T34" fmla="*/ 0 w 6"/>
                  <a:gd name="T35" fmla="*/ 2 h 6"/>
                  <a:gd name="T36" fmla="*/ 0 w 6"/>
                  <a:gd name="T37" fmla="*/ 4 h 6"/>
                  <a:gd name="T38" fmla="*/ 0 w 6"/>
                  <a:gd name="T39" fmla="*/ 4 h 6"/>
                  <a:gd name="T40" fmla="*/ 2 w 6"/>
                  <a:gd name="T41" fmla="*/ 4 h 6"/>
                  <a:gd name="T42" fmla="*/ 2 w 6"/>
                  <a:gd name="T43" fmla="*/ 4 h 6"/>
                  <a:gd name="T44" fmla="*/ 6 w 6"/>
                  <a:gd name="T45" fmla="*/ 6 h 6"/>
                  <a:gd name="T46" fmla="*/ 6 w 6"/>
                  <a:gd name="T4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63" name=""/>
              <p:cNvSpPr>
                <a:spLocks/>
              </p:cNvSpPr>
              <p:nvPr/>
            </p:nvSpPr>
            <p:spPr bwMode="auto">
              <a:xfrm>
                <a:off x="7042150" y="4351020"/>
                <a:ext cx="4445" cy="4445"/>
              </a:xfrm>
              <a:custGeom>
                <a:avLst/>
                <a:gdLst>
                  <a:gd name="T0" fmla="*/ 2 w 6"/>
                  <a:gd name="T1" fmla="*/ 6 h 6"/>
                  <a:gd name="T2" fmla="*/ 2 w 6"/>
                  <a:gd name="T3" fmla="*/ 6 h 6"/>
                  <a:gd name="T4" fmla="*/ 4 w 6"/>
                  <a:gd name="T5" fmla="*/ 4 h 6"/>
                  <a:gd name="T6" fmla="*/ 4 w 6"/>
                  <a:gd name="T7" fmla="*/ 4 h 6"/>
                  <a:gd name="T8" fmla="*/ 6 w 6"/>
                  <a:gd name="T9" fmla="*/ 2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  <a:gd name="T16" fmla="*/ 6 w 6"/>
                  <a:gd name="T17" fmla="*/ 0 h 6"/>
                  <a:gd name="T18" fmla="*/ 6 w 6"/>
                  <a:gd name="T19" fmla="*/ 0 h 6"/>
                  <a:gd name="T20" fmla="*/ 4 w 6"/>
                  <a:gd name="T21" fmla="*/ 0 h 6"/>
                  <a:gd name="T22" fmla="*/ 4 w 6"/>
                  <a:gd name="T23" fmla="*/ 0 h 6"/>
                  <a:gd name="T24" fmla="*/ 2 w 6"/>
                  <a:gd name="T25" fmla="*/ 2 h 6"/>
                  <a:gd name="T26" fmla="*/ 2 w 6"/>
                  <a:gd name="T27" fmla="*/ 2 h 6"/>
                  <a:gd name="T28" fmla="*/ 2 w 6"/>
                  <a:gd name="T29" fmla="*/ 2 h 6"/>
                  <a:gd name="T30" fmla="*/ 0 w 6"/>
                  <a:gd name="T31" fmla="*/ 4 h 6"/>
                  <a:gd name="T32" fmla="*/ 0 w 6"/>
                  <a:gd name="T33" fmla="*/ 4 h 6"/>
                  <a:gd name="T34" fmla="*/ 0 w 6"/>
                  <a:gd name="T35" fmla="*/ 6 h 6"/>
                  <a:gd name="T36" fmla="*/ 0 w 6"/>
                  <a:gd name="T37" fmla="*/ 6 h 6"/>
                  <a:gd name="T38" fmla="*/ 2 w 6"/>
                  <a:gd name="T39" fmla="*/ 6 h 6"/>
                  <a:gd name="T40" fmla="*/ 2 w 6"/>
                  <a:gd name="T4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64" name=""/>
              <p:cNvSpPr>
                <a:spLocks/>
              </p:cNvSpPr>
              <p:nvPr/>
            </p:nvSpPr>
            <p:spPr bwMode="auto">
              <a:xfrm>
                <a:off x="7174865" y="4358005"/>
                <a:ext cx="2540" cy="254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  <a:gd name="T12" fmla="*/ 0 w 4"/>
                  <a:gd name="T13" fmla="*/ 0 h 4"/>
                  <a:gd name="T14" fmla="*/ 0 w 4"/>
                  <a:gd name="T15" fmla="*/ 0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  <a:gd name="T22" fmla="*/ 2 w 4"/>
                  <a:gd name="T23" fmla="*/ 4 h 4"/>
                  <a:gd name="T24" fmla="*/ 4 w 4"/>
                  <a:gd name="T25" fmla="*/ 4 h 4"/>
                  <a:gd name="T26" fmla="*/ 4 w 4"/>
                  <a:gd name="T27" fmla="*/ 4 h 4"/>
                  <a:gd name="T28" fmla="*/ 4 w 4"/>
                  <a:gd name="T29" fmla="*/ 4 h 4"/>
                  <a:gd name="T30" fmla="*/ 4 w 4"/>
                  <a:gd name="T31" fmla="*/ 0 h 4"/>
                  <a:gd name="T32" fmla="*/ 4 w 4"/>
                  <a:gd name="T33" fmla="*/ 0 h 4"/>
                  <a:gd name="T34" fmla="*/ 2 w 4"/>
                  <a:gd name="T35" fmla="*/ 0 h 4"/>
                  <a:gd name="T36" fmla="*/ 2 w 4"/>
                  <a:gd name="T3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65" name=""/>
              <p:cNvSpPr>
                <a:spLocks/>
              </p:cNvSpPr>
              <p:nvPr/>
            </p:nvSpPr>
            <p:spPr bwMode="auto">
              <a:xfrm>
                <a:off x="7174865" y="4358005"/>
                <a:ext cx="20955" cy="15240"/>
              </a:xfrm>
              <a:custGeom>
                <a:avLst/>
                <a:gdLst>
                  <a:gd name="T0" fmla="*/ 28 w 30"/>
                  <a:gd name="T1" fmla="*/ 10 h 22"/>
                  <a:gd name="T2" fmla="*/ 30 w 30"/>
                  <a:gd name="T3" fmla="*/ 10 h 22"/>
                  <a:gd name="T4" fmla="*/ 28 w 30"/>
                  <a:gd name="T5" fmla="*/ 6 h 22"/>
                  <a:gd name="T6" fmla="*/ 26 w 30"/>
                  <a:gd name="T7" fmla="*/ 4 h 22"/>
                  <a:gd name="T8" fmla="*/ 24 w 30"/>
                  <a:gd name="T9" fmla="*/ 2 h 22"/>
                  <a:gd name="T10" fmla="*/ 20 w 30"/>
                  <a:gd name="T11" fmla="*/ 2 h 22"/>
                  <a:gd name="T12" fmla="*/ 18 w 30"/>
                  <a:gd name="T13" fmla="*/ 2 h 22"/>
                  <a:gd name="T14" fmla="*/ 14 w 30"/>
                  <a:gd name="T15" fmla="*/ 0 h 22"/>
                  <a:gd name="T16" fmla="*/ 12 w 30"/>
                  <a:gd name="T17" fmla="*/ 0 h 22"/>
                  <a:gd name="T18" fmla="*/ 10 w 30"/>
                  <a:gd name="T19" fmla="*/ 2 h 22"/>
                  <a:gd name="T20" fmla="*/ 8 w 30"/>
                  <a:gd name="T21" fmla="*/ 4 h 22"/>
                  <a:gd name="T22" fmla="*/ 2 w 30"/>
                  <a:gd name="T23" fmla="*/ 4 h 22"/>
                  <a:gd name="T24" fmla="*/ 2 w 30"/>
                  <a:gd name="T25" fmla="*/ 4 h 22"/>
                  <a:gd name="T26" fmla="*/ 0 w 30"/>
                  <a:gd name="T27" fmla="*/ 6 h 22"/>
                  <a:gd name="T28" fmla="*/ 0 w 30"/>
                  <a:gd name="T29" fmla="*/ 8 h 22"/>
                  <a:gd name="T30" fmla="*/ 2 w 30"/>
                  <a:gd name="T31" fmla="*/ 8 h 22"/>
                  <a:gd name="T32" fmla="*/ 2 w 30"/>
                  <a:gd name="T33" fmla="*/ 8 h 22"/>
                  <a:gd name="T34" fmla="*/ 6 w 30"/>
                  <a:gd name="T35" fmla="*/ 8 h 22"/>
                  <a:gd name="T36" fmla="*/ 8 w 30"/>
                  <a:gd name="T37" fmla="*/ 8 h 22"/>
                  <a:gd name="T38" fmla="*/ 8 w 30"/>
                  <a:gd name="T39" fmla="*/ 8 h 22"/>
                  <a:gd name="T40" fmla="*/ 12 w 30"/>
                  <a:gd name="T41" fmla="*/ 10 h 22"/>
                  <a:gd name="T42" fmla="*/ 12 w 30"/>
                  <a:gd name="T43" fmla="*/ 10 h 22"/>
                  <a:gd name="T44" fmla="*/ 14 w 30"/>
                  <a:gd name="T45" fmla="*/ 12 h 22"/>
                  <a:gd name="T46" fmla="*/ 12 w 30"/>
                  <a:gd name="T47" fmla="*/ 14 h 22"/>
                  <a:gd name="T48" fmla="*/ 14 w 30"/>
                  <a:gd name="T49" fmla="*/ 18 h 22"/>
                  <a:gd name="T50" fmla="*/ 14 w 30"/>
                  <a:gd name="T51" fmla="*/ 18 h 22"/>
                  <a:gd name="T52" fmla="*/ 16 w 30"/>
                  <a:gd name="T53" fmla="*/ 18 h 22"/>
                  <a:gd name="T54" fmla="*/ 18 w 30"/>
                  <a:gd name="T55" fmla="*/ 16 h 22"/>
                  <a:gd name="T56" fmla="*/ 18 w 30"/>
                  <a:gd name="T57" fmla="*/ 16 h 22"/>
                  <a:gd name="T58" fmla="*/ 20 w 30"/>
                  <a:gd name="T59" fmla="*/ 18 h 22"/>
                  <a:gd name="T60" fmla="*/ 20 w 30"/>
                  <a:gd name="T61" fmla="*/ 20 h 22"/>
                  <a:gd name="T62" fmla="*/ 20 w 30"/>
                  <a:gd name="T63" fmla="*/ 20 h 22"/>
                  <a:gd name="T64" fmla="*/ 22 w 30"/>
                  <a:gd name="T65" fmla="*/ 20 h 22"/>
                  <a:gd name="T66" fmla="*/ 22 w 30"/>
                  <a:gd name="T67" fmla="*/ 20 h 22"/>
                  <a:gd name="T68" fmla="*/ 24 w 30"/>
                  <a:gd name="T69" fmla="*/ 20 h 22"/>
                  <a:gd name="T70" fmla="*/ 26 w 30"/>
                  <a:gd name="T71" fmla="*/ 20 h 22"/>
                  <a:gd name="T72" fmla="*/ 26 w 30"/>
                  <a:gd name="T73" fmla="*/ 22 h 22"/>
                  <a:gd name="T74" fmla="*/ 28 w 30"/>
                  <a:gd name="T75" fmla="*/ 22 h 22"/>
                  <a:gd name="T76" fmla="*/ 28 w 30"/>
                  <a:gd name="T77" fmla="*/ 22 h 22"/>
                  <a:gd name="T78" fmla="*/ 28 w 30"/>
                  <a:gd name="T79" fmla="*/ 18 h 22"/>
                  <a:gd name="T80" fmla="*/ 28 w 30"/>
                  <a:gd name="T81" fmla="*/ 18 h 22"/>
                  <a:gd name="T82" fmla="*/ 24 w 30"/>
                  <a:gd name="T83" fmla="*/ 10 h 22"/>
                  <a:gd name="T84" fmla="*/ 24 w 30"/>
                  <a:gd name="T8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0" h="22">
                    <a:moveTo>
                      <a:pt x="24" y="10"/>
                    </a:moveTo>
                    <a:lnTo>
                      <a:pt x="24" y="1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66" name=""/>
              <p:cNvSpPr>
                <a:spLocks/>
              </p:cNvSpPr>
              <p:nvPr/>
            </p:nvSpPr>
            <p:spPr bwMode="auto">
              <a:xfrm>
                <a:off x="6929120" y="4434840"/>
                <a:ext cx="8255" cy="9525"/>
              </a:xfrm>
              <a:custGeom>
                <a:avLst/>
                <a:gdLst>
                  <a:gd name="T0" fmla="*/ 10 w 12"/>
                  <a:gd name="T1" fmla="*/ 4 h 14"/>
                  <a:gd name="T2" fmla="*/ 10 w 12"/>
                  <a:gd name="T3" fmla="*/ 4 h 14"/>
                  <a:gd name="T4" fmla="*/ 12 w 12"/>
                  <a:gd name="T5" fmla="*/ 2 h 14"/>
                  <a:gd name="T6" fmla="*/ 12 w 12"/>
                  <a:gd name="T7" fmla="*/ 2 h 14"/>
                  <a:gd name="T8" fmla="*/ 12 w 12"/>
                  <a:gd name="T9" fmla="*/ 2 h 14"/>
                  <a:gd name="T10" fmla="*/ 12 w 12"/>
                  <a:gd name="T11" fmla="*/ 0 h 14"/>
                  <a:gd name="T12" fmla="*/ 12 w 12"/>
                  <a:gd name="T13" fmla="*/ 0 h 14"/>
                  <a:gd name="T14" fmla="*/ 12 w 12"/>
                  <a:gd name="T15" fmla="*/ 0 h 14"/>
                  <a:gd name="T16" fmla="*/ 12 w 12"/>
                  <a:gd name="T17" fmla="*/ 0 h 14"/>
                  <a:gd name="T18" fmla="*/ 12 w 12"/>
                  <a:gd name="T19" fmla="*/ 0 h 14"/>
                  <a:gd name="T20" fmla="*/ 12 w 12"/>
                  <a:gd name="T21" fmla="*/ 0 h 14"/>
                  <a:gd name="T22" fmla="*/ 10 w 12"/>
                  <a:gd name="T23" fmla="*/ 0 h 14"/>
                  <a:gd name="T24" fmla="*/ 10 w 12"/>
                  <a:gd name="T25" fmla="*/ 0 h 14"/>
                  <a:gd name="T26" fmla="*/ 10 w 12"/>
                  <a:gd name="T27" fmla="*/ 0 h 14"/>
                  <a:gd name="T28" fmla="*/ 10 w 12"/>
                  <a:gd name="T29" fmla="*/ 0 h 14"/>
                  <a:gd name="T30" fmla="*/ 6 w 12"/>
                  <a:gd name="T31" fmla="*/ 2 h 14"/>
                  <a:gd name="T32" fmla="*/ 6 w 12"/>
                  <a:gd name="T33" fmla="*/ 2 h 14"/>
                  <a:gd name="T34" fmla="*/ 4 w 12"/>
                  <a:gd name="T35" fmla="*/ 4 h 14"/>
                  <a:gd name="T36" fmla="*/ 4 w 12"/>
                  <a:gd name="T37" fmla="*/ 6 h 14"/>
                  <a:gd name="T38" fmla="*/ 4 w 12"/>
                  <a:gd name="T39" fmla="*/ 6 h 14"/>
                  <a:gd name="T40" fmla="*/ 4 w 12"/>
                  <a:gd name="T41" fmla="*/ 6 h 14"/>
                  <a:gd name="T42" fmla="*/ 4 w 12"/>
                  <a:gd name="T43" fmla="*/ 6 h 14"/>
                  <a:gd name="T44" fmla="*/ 2 w 12"/>
                  <a:gd name="T45" fmla="*/ 8 h 14"/>
                  <a:gd name="T46" fmla="*/ 2 w 12"/>
                  <a:gd name="T47" fmla="*/ 8 h 14"/>
                  <a:gd name="T48" fmla="*/ 0 w 12"/>
                  <a:gd name="T49" fmla="*/ 10 h 14"/>
                  <a:gd name="T50" fmla="*/ 0 w 12"/>
                  <a:gd name="T51" fmla="*/ 10 h 14"/>
                  <a:gd name="T52" fmla="*/ 2 w 12"/>
                  <a:gd name="T53" fmla="*/ 14 h 14"/>
                  <a:gd name="T54" fmla="*/ 2 w 12"/>
                  <a:gd name="T55" fmla="*/ 14 h 14"/>
                  <a:gd name="T56" fmla="*/ 2 w 12"/>
                  <a:gd name="T57" fmla="*/ 14 h 14"/>
                  <a:gd name="T58" fmla="*/ 2 w 12"/>
                  <a:gd name="T59" fmla="*/ 14 h 14"/>
                  <a:gd name="T60" fmla="*/ 4 w 12"/>
                  <a:gd name="T61" fmla="*/ 12 h 14"/>
                  <a:gd name="T62" fmla="*/ 4 w 12"/>
                  <a:gd name="T63" fmla="*/ 12 h 14"/>
                  <a:gd name="T64" fmla="*/ 6 w 12"/>
                  <a:gd name="T65" fmla="*/ 12 h 14"/>
                  <a:gd name="T66" fmla="*/ 6 w 12"/>
                  <a:gd name="T67" fmla="*/ 12 h 14"/>
                  <a:gd name="T68" fmla="*/ 8 w 12"/>
                  <a:gd name="T69" fmla="*/ 6 h 14"/>
                  <a:gd name="T70" fmla="*/ 8 w 12"/>
                  <a:gd name="T71" fmla="*/ 6 h 14"/>
                  <a:gd name="T72" fmla="*/ 8 w 12"/>
                  <a:gd name="T73" fmla="*/ 6 h 14"/>
                  <a:gd name="T74" fmla="*/ 8 w 12"/>
                  <a:gd name="T75" fmla="*/ 6 h 14"/>
                  <a:gd name="T76" fmla="*/ 8 w 12"/>
                  <a:gd name="T77" fmla="*/ 4 h 14"/>
                  <a:gd name="T78" fmla="*/ 8 w 12"/>
                  <a:gd name="T79" fmla="*/ 4 h 14"/>
                  <a:gd name="T80" fmla="*/ 8 w 12"/>
                  <a:gd name="T81" fmla="*/ 4 h 14"/>
                  <a:gd name="T82" fmla="*/ 8 w 12"/>
                  <a:gd name="T83" fmla="*/ 4 h 14"/>
                  <a:gd name="T84" fmla="*/ 10 w 12"/>
                  <a:gd name="T85" fmla="*/ 4 h 14"/>
                  <a:gd name="T86" fmla="*/ 10 w 12"/>
                  <a:gd name="T87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" h="14">
                    <a:moveTo>
                      <a:pt x="10" y="4"/>
                    </a:moveTo>
                    <a:lnTo>
                      <a:pt x="10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67" name=""/>
              <p:cNvSpPr>
                <a:spLocks/>
              </p:cNvSpPr>
              <p:nvPr/>
            </p:nvSpPr>
            <p:spPr bwMode="auto">
              <a:xfrm>
                <a:off x="6917690" y="4443095"/>
                <a:ext cx="4445" cy="4445"/>
              </a:xfrm>
              <a:custGeom>
                <a:avLst/>
                <a:gdLst>
                  <a:gd name="T0" fmla="*/ 4 w 6"/>
                  <a:gd name="T1" fmla="*/ 0 h 6"/>
                  <a:gd name="T2" fmla="*/ 4 w 6"/>
                  <a:gd name="T3" fmla="*/ 0 h 6"/>
                  <a:gd name="T4" fmla="*/ 2 w 6"/>
                  <a:gd name="T5" fmla="*/ 2 h 6"/>
                  <a:gd name="T6" fmla="*/ 2 w 6"/>
                  <a:gd name="T7" fmla="*/ 2 h 6"/>
                  <a:gd name="T8" fmla="*/ 0 w 6"/>
                  <a:gd name="T9" fmla="*/ 4 h 6"/>
                  <a:gd name="T10" fmla="*/ 0 w 6"/>
                  <a:gd name="T11" fmla="*/ 4 h 6"/>
                  <a:gd name="T12" fmla="*/ 2 w 6"/>
                  <a:gd name="T13" fmla="*/ 6 h 6"/>
                  <a:gd name="T14" fmla="*/ 2 w 6"/>
                  <a:gd name="T15" fmla="*/ 6 h 6"/>
                  <a:gd name="T16" fmla="*/ 2 w 6"/>
                  <a:gd name="T17" fmla="*/ 6 h 6"/>
                  <a:gd name="T18" fmla="*/ 2 w 6"/>
                  <a:gd name="T19" fmla="*/ 6 h 6"/>
                  <a:gd name="T20" fmla="*/ 2 w 6"/>
                  <a:gd name="T21" fmla="*/ 6 h 6"/>
                  <a:gd name="T22" fmla="*/ 4 w 6"/>
                  <a:gd name="T23" fmla="*/ 6 h 6"/>
                  <a:gd name="T24" fmla="*/ 4 w 6"/>
                  <a:gd name="T25" fmla="*/ 6 h 6"/>
                  <a:gd name="T26" fmla="*/ 6 w 6"/>
                  <a:gd name="T27" fmla="*/ 6 h 6"/>
                  <a:gd name="T28" fmla="*/ 6 w 6"/>
                  <a:gd name="T29" fmla="*/ 6 h 6"/>
                  <a:gd name="T30" fmla="*/ 6 w 6"/>
                  <a:gd name="T31" fmla="*/ 6 h 6"/>
                  <a:gd name="T32" fmla="*/ 6 w 6"/>
                  <a:gd name="T33" fmla="*/ 6 h 6"/>
                  <a:gd name="T34" fmla="*/ 6 w 6"/>
                  <a:gd name="T35" fmla="*/ 0 h 6"/>
                  <a:gd name="T36" fmla="*/ 6 w 6"/>
                  <a:gd name="T37" fmla="*/ 0 h 6"/>
                  <a:gd name="T38" fmla="*/ 4 w 6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68" name=""/>
              <p:cNvSpPr>
                <a:spLocks/>
              </p:cNvSpPr>
              <p:nvPr/>
            </p:nvSpPr>
            <p:spPr bwMode="auto">
              <a:xfrm>
                <a:off x="6911975" y="4439285"/>
                <a:ext cx="4445" cy="6985"/>
              </a:xfrm>
              <a:custGeom>
                <a:avLst/>
                <a:gdLst>
                  <a:gd name="T0" fmla="*/ 4 w 6"/>
                  <a:gd name="T1" fmla="*/ 6 h 10"/>
                  <a:gd name="T2" fmla="*/ 4 w 6"/>
                  <a:gd name="T3" fmla="*/ 6 h 10"/>
                  <a:gd name="T4" fmla="*/ 4 w 6"/>
                  <a:gd name="T5" fmla="*/ 6 h 10"/>
                  <a:gd name="T6" fmla="*/ 6 w 6"/>
                  <a:gd name="T7" fmla="*/ 4 h 10"/>
                  <a:gd name="T8" fmla="*/ 6 w 6"/>
                  <a:gd name="T9" fmla="*/ 4 h 10"/>
                  <a:gd name="T10" fmla="*/ 6 w 6"/>
                  <a:gd name="T11" fmla="*/ 2 h 10"/>
                  <a:gd name="T12" fmla="*/ 6 w 6"/>
                  <a:gd name="T13" fmla="*/ 2 h 10"/>
                  <a:gd name="T14" fmla="*/ 6 w 6"/>
                  <a:gd name="T15" fmla="*/ 2 h 10"/>
                  <a:gd name="T16" fmla="*/ 6 w 6"/>
                  <a:gd name="T17" fmla="*/ 2 h 10"/>
                  <a:gd name="T18" fmla="*/ 6 w 6"/>
                  <a:gd name="T19" fmla="*/ 2 h 10"/>
                  <a:gd name="T20" fmla="*/ 6 w 6"/>
                  <a:gd name="T21" fmla="*/ 2 h 10"/>
                  <a:gd name="T22" fmla="*/ 6 w 6"/>
                  <a:gd name="T23" fmla="*/ 0 h 10"/>
                  <a:gd name="T24" fmla="*/ 6 w 6"/>
                  <a:gd name="T25" fmla="*/ 0 h 10"/>
                  <a:gd name="T26" fmla="*/ 4 w 6"/>
                  <a:gd name="T27" fmla="*/ 2 h 10"/>
                  <a:gd name="T28" fmla="*/ 4 w 6"/>
                  <a:gd name="T29" fmla="*/ 2 h 10"/>
                  <a:gd name="T30" fmla="*/ 2 w 6"/>
                  <a:gd name="T31" fmla="*/ 4 h 10"/>
                  <a:gd name="T32" fmla="*/ 2 w 6"/>
                  <a:gd name="T33" fmla="*/ 4 h 10"/>
                  <a:gd name="T34" fmla="*/ 2 w 6"/>
                  <a:gd name="T35" fmla="*/ 2 h 10"/>
                  <a:gd name="T36" fmla="*/ 2 w 6"/>
                  <a:gd name="T37" fmla="*/ 2 h 10"/>
                  <a:gd name="T38" fmla="*/ 0 w 6"/>
                  <a:gd name="T39" fmla="*/ 2 h 10"/>
                  <a:gd name="T40" fmla="*/ 0 w 6"/>
                  <a:gd name="T41" fmla="*/ 2 h 10"/>
                  <a:gd name="T42" fmla="*/ 0 w 6"/>
                  <a:gd name="T43" fmla="*/ 6 h 10"/>
                  <a:gd name="T44" fmla="*/ 0 w 6"/>
                  <a:gd name="T45" fmla="*/ 8 h 10"/>
                  <a:gd name="T46" fmla="*/ 0 w 6"/>
                  <a:gd name="T47" fmla="*/ 8 h 10"/>
                  <a:gd name="T48" fmla="*/ 4 w 6"/>
                  <a:gd name="T49" fmla="*/ 10 h 10"/>
                  <a:gd name="T50" fmla="*/ 4 w 6"/>
                  <a:gd name="T51" fmla="*/ 8 h 10"/>
                  <a:gd name="T52" fmla="*/ 4 w 6"/>
                  <a:gd name="T53" fmla="*/ 8 h 10"/>
                  <a:gd name="T54" fmla="*/ 4 w 6"/>
                  <a:gd name="T55" fmla="*/ 8 h 10"/>
                  <a:gd name="T56" fmla="*/ 4 w 6"/>
                  <a:gd name="T57" fmla="*/ 8 h 10"/>
                  <a:gd name="T58" fmla="*/ 4 w 6"/>
                  <a:gd name="T59" fmla="*/ 6 h 10"/>
                  <a:gd name="T60" fmla="*/ 4 w 6"/>
                  <a:gd name="T6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" h="10">
                    <a:moveTo>
                      <a:pt x="4" y="6"/>
                    </a:moveTo>
                    <a:lnTo>
                      <a:pt x="4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69" name=""/>
              <p:cNvSpPr>
                <a:spLocks/>
              </p:cNvSpPr>
              <p:nvPr/>
            </p:nvSpPr>
            <p:spPr bwMode="auto">
              <a:xfrm>
                <a:off x="6903720" y="4436110"/>
                <a:ext cx="2540" cy="5715"/>
              </a:xfrm>
              <a:custGeom>
                <a:avLst/>
                <a:gdLst>
                  <a:gd name="T0" fmla="*/ 2 w 4"/>
                  <a:gd name="T1" fmla="*/ 0 h 8"/>
                  <a:gd name="T2" fmla="*/ 2 w 4"/>
                  <a:gd name="T3" fmla="*/ 0 h 8"/>
                  <a:gd name="T4" fmla="*/ 0 w 4"/>
                  <a:gd name="T5" fmla="*/ 0 h 8"/>
                  <a:gd name="T6" fmla="*/ 0 w 4"/>
                  <a:gd name="T7" fmla="*/ 0 h 8"/>
                  <a:gd name="T8" fmla="*/ 0 w 4"/>
                  <a:gd name="T9" fmla="*/ 2 h 8"/>
                  <a:gd name="T10" fmla="*/ 0 w 4"/>
                  <a:gd name="T11" fmla="*/ 2 h 8"/>
                  <a:gd name="T12" fmla="*/ 0 w 4"/>
                  <a:gd name="T13" fmla="*/ 4 h 8"/>
                  <a:gd name="T14" fmla="*/ 0 w 4"/>
                  <a:gd name="T15" fmla="*/ 4 h 8"/>
                  <a:gd name="T16" fmla="*/ 0 w 4"/>
                  <a:gd name="T17" fmla="*/ 6 h 8"/>
                  <a:gd name="T18" fmla="*/ 0 w 4"/>
                  <a:gd name="T19" fmla="*/ 6 h 8"/>
                  <a:gd name="T20" fmla="*/ 0 w 4"/>
                  <a:gd name="T21" fmla="*/ 8 h 8"/>
                  <a:gd name="T22" fmla="*/ 2 w 4"/>
                  <a:gd name="T23" fmla="*/ 8 h 8"/>
                  <a:gd name="T24" fmla="*/ 2 w 4"/>
                  <a:gd name="T25" fmla="*/ 8 h 8"/>
                  <a:gd name="T26" fmla="*/ 2 w 4"/>
                  <a:gd name="T27" fmla="*/ 8 h 8"/>
                  <a:gd name="T28" fmla="*/ 2 w 4"/>
                  <a:gd name="T29" fmla="*/ 8 h 8"/>
                  <a:gd name="T30" fmla="*/ 2 w 4"/>
                  <a:gd name="T31" fmla="*/ 8 h 8"/>
                  <a:gd name="T32" fmla="*/ 2 w 4"/>
                  <a:gd name="T33" fmla="*/ 8 h 8"/>
                  <a:gd name="T34" fmla="*/ 2 w 4"/>
                  <a:gd name="T35" fmla="*/ 8 h 8"/>
                  <a:gd name="T36" fmla="*/ 4 w 4"/>
                  <a:gd name="T37" fmla="*/ 8 h 8"/>
                  <a:gd name="T38" fmla="*/ 4 w 4"/>
                  <a:gd name="T39" fmla="*/ 8 h 8"/>
                  <a:gd name="T40" fmla="*/ 4 w 4"/>
                  <a:gd name="T41" fmla="*/ 8 h 8"/>
                  <a:gd name="T42" fmla="*/ 4 w 4"/>
                  <a:gd name="T43" fmla="*/ 4 h 8"/>
                  <a:gd name="T44" fmla="*/ 4 w 4"/>
                  <a:gd name="T45" fmla="*/ 4 h 8"/>
                  <a:gd name="T46" fmla="*/ 4 w 4"/>
                  <a:gd name="T47" fmla="*/ 4 h 8"/>
                  <a:gd name="T48" fmla="*/ 4 w 4"/>
                  <a:gd name="T49" fmla="*/ 2 h 8"/>
                  <a:gd name="T50" fmla="*/ 4 w 4"/>
                  <a:gd name="T51" fmla="*/ 2 h 8"/>
                  <a:gd name="T52" fmla="*/ 2 w 4"/>
                  <a:gd name="T53" fmla="*/ 0 h 8"/>
                  <a:gd name="T54" fmla="*/ 2 w 4"/>
                  <a:gd name="T55" fmla="*/ 0 h 8"/>
                  <a:gd name="T56" fmla="*/ 2 w 4"/>
                  <a:gd name="T5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70" name=""/>
              <p:cNvSpPr>
                <a:spLocks/>
              </p:cNvSpPr>
              <p:nvPr/>
            </p:nvSpPr>
            <p:spPr bwMode="auto">
              <a:xfrm>
                <a:off x="6908165" y="4441825"/>
                <a:ext cx="2540" cy="4445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6 h 6"/>
                  <a:gd name="T4" fmla="*/ 2 w 4"/>
                  <a:gd name="T5" fmla="*/ 4 h 6"/>
                  <a:gd name="T6" fmla="*/ 2 w 4"/>
                  <a:gd name="T7" fmla="*/ 4 h 6"/>
                  <a:gd name="T8" fmla="*/ 4 w 4"/>
                  <a:gd name="T9" fmla="*/ 2 h 6"/>
                  <a:gd name="T10" fmla="*/ 4 w 4"/>
                  <a:gd name="T11" fmla="*/ 2 h 6"/>
                  <a:gd name="T12" fmla="*/ 4 w 4"/>
                  <a:gd name="T13" fmla="*/ 2 h 6"/>
                  <a:gd name="T14" fmla="*/ 4 w 4"/>
                  <a:gd name="T15" fmla="*/ 2 h 6"/>
                  <a:gd name="T16" fmla="*/ 4 w 4"/>
                  <a:gd name="T17" fmla="*/ 0 h 6"/>
                  <a:gd name="T18" fmla="*/ 4 w 4"/>
                  <a:gd name="T19" fmla="*/ 0 h 6"/>
                  <a:gd name="T20" fmla="*/ 2 w 4"/>
                  <a:gd name="T21" fmla="*/ 0 h 6"/>
                  <a:gd name="T22" fmla="*/ 2 w 4"/>
                  <a:gd name="T23" fmla="*/ 0 h 6"/>
                  <a:gd name="T24" fmla="*/ 0 w 4"/>
                  <a:gd name="T25" fmla="*/ 2 h 6"/>
                  <a:gd name="T26" fmla="*/ 0 w 4"/>
                  <a:gd name="T27" fmla="*/ 2 h 6"/>
                  <a:gd name="T28" fmla="*/ 0 w 4"/>
                  <a:gd name="T29" fmla="*/ 2 h 6"/>
                  <a:gd name="T30" fmla="*/ 0 w 4"/>
                  <a:gd name="T31" fmla="*/ 2 h 6"/>
                  <a:gd name="T32" fmla="*/ 0 w 4"/>
                  <a:gd name="T33" fmla="*/ 4 h 6"/>
                  <a:gd name="T34" fmla="*/ 0 w 4"/>
                  <a:gd name="T35" fmla="*/ 6 h 6"/>
                  <a:gd name="T36" fmla="*/ 0 w 4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71" name=""/>
              <p:cNvSpPr>
                <a:spLocks/>
              </p:cNvSpPr>
              <p:nvPr/>
            </p:nvSpPr>
            <p:spPr bwMode="auto">
              <a:xfrm>
                <a:off x="6901180" y="4445000"/>
                <a:ext cx="5715" cy="2540"/>
              </a:xfrm>
              <a:custGeom>
                <a:avLst/>
                <a:gdLst>
                  <a:gd name="T0" fmla="*/ 8 w 8"/>
                  <a:gd name="T1" fmla="*/ 4 h 4"/>
                  <a:gd name="T2" fmla="*/ 8 w 8"/>
                  <a:gd name="T3" fmla="*/ 4 h 4"/>
                  <a:gd name="T4" fmla="*/ 8 w 8"/>
                  <a:gd name="T5" fmla="*/ 2 h 4"/>
                  <a:gd name="T6" fmla="*/ 8 w 8"/>
                  <a:gd name="T7" fmla="*/ 2 h 4"/>
                  <a:gd name="T8" fmla="*/ 8 w 8"/>
                  <a:gd name="T9" fmla="*/ 2 h 4"/>
                  <a:gd name="T10" fmla="*/ 8 w 8"/>
                  <a:gd name="T11" fmla="*/ 2 h 4"/>
                  <a:gd name="T12" fmla="*/ 8 w 8"/>
                  <a:gd name="T13" fmla="*/ 2 h 4"/>
                  <a:gd name="T14" fmla="*/ 6 w 8"/>
                  <a:gd name="T15" fmla="*/ 0 h 4"/>
                  <a:gd name="T16" fmla="*/ 6 w 8"/>
                  <a:gd name="T17" fmla="*/ 0 h 4"/>
                  <a:gd name="T18" fmla="*/ 6 w 8"/>
                  <a:gd name="T19" fmla="*/ 0 h 4"/>
                  <a:gd name="T20" fmla="*/ 6 w 8"/>
                  <a:gd name="T21" fmla="*/ 0 h 4"/>
                  <a:gd name="T22" fmla="*/ 2 w 8"/>
                  <a:gd name="T23" fmla="*/ 2 h 4"/>
                  <a:gd name="T24" fmla="*/ 0 w 8"/>
                  <a:gd name="T25" fmla="*/ 2 h 4"/>
                  <a:gd name="T26" fmla="*/ 2 w 8"/>
                  <a:gd name="T27" fmla="*/ 2 h 4"/>
                  <a:gd name="T28" fmla="*/ 2 w 8"/>
                  <a:gd name="T29" fmla="*/ 2 h 4"/>
                  <a:gd name="T30" fmla="*/ 2 w 8"/>
                  <a:gd name="T31" fmla="*/ 4 h 4"/>
                  <a:gd name="T32" fmla="*/ 2 w 8"/>
                  <a:gd name="T33" fmla="*/ 4 h 4"/>
                  <a:gd name="T34" fmla="*/ 4 w 8"/>
                  <a:gd name="T35" fmla="*/ 4 h 4"/>
                  <a:gd name="T36" fmla="*/ 4 w 8"/>
                  <a:gd name="T37" fmla="*/ 4 h 4"/>
                  <a:gd name="T38" fmla="*/ 8 w 8"/>
                  <a:gd name="T39" fmla="*/ 4 h 4"/>
                  <a:gd name="T40" fmla="*/ 8 w 8"/>
                  <a:gd name="T4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4">
                    <a:moveTo>
                      <a:pt x="8" y="4"/>
                    </a:moveTo>
                    <a:lnTo>
                      <a:pt x="8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72" name=""/>
              <p:cNvSpPr>
                <a:spLocks/>
              </p:cNvSpPr>
              <p:nvPr/>
            </p:nvSpPr>
            <p:spPr bwMode="auto">
              <a:xfrm>
                <a:off x="6911975" y="4404360"/>
                <a:ext cx="2540" cy="2540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  <a:gd name="T4" fmla="*/ 2 w 4"/>
                  <a:gd name="T5" fmla="*/ 4 h 4"/>
                  <a:gd name="T6" fmla="*/ 2 w 4"/>
                  <a:gd name="T7" fmla="*/ 4 h 4"/>
                  <a:gd name="T8" fmla="*/ 2 w 4"/>
                  <a:gd name="T9" fmla="*/ 4 h 4"/>
                  <a:gd name="T10" fmla="*/ 2 w 4"/>
                  <a:gd name="T11" fmla="*/ 4 h 4"/>
                  <a:gd name="T12" fmla="*/ 2 w 4"/>
                  <a:gd name="T13" fmla="*/ 4 h 4"/>
                  <a:gd name="T14" fmla="*/ 2 w 4"/>
                  <a:gd name="T15" fmla="*/ 4 h 4"/>
                  <a:gd name="T16" fmla="*/ 4 w 4"/>
                  <a:gd name="T17" fmla="*/ 0 h 4"/>
                  <a:gd name="T18" fmla="*/ 4 w 4"/>
                  <a:gd name="T19" fmla="*/ 0 h 4"/>
                  <a:gd name="T20" fmla="*/ 4 w 4"/>
                  <a:gd name="T21" fmla="*/ 0 h 4"/>
                  <a:gd name="T22" fmla="*/ 4 w 4"/>
                  <a:gd name="T23" fmla="*/ 0 h 4"/>
                  <a:gd name="T24" fmla="*/ 2 w 4"/>
                  <a:gd name="T25" fmla="*/ 0 h 4"/>
                  <a:gd name="T26" fmla="*/ 2 w 4"/>
                  <a:gd name="T27" fmla="*/ 0 h 4"/>
                  <a:gd name="T28" fmla="*/ 0 w 4"/>
                  <a:gd name="T29" fmla="*/ 0 h 4"/>
                  <a:gd name="T30" fmla="*/ 0 w 4"/>
                  <a:gd name="T31" fmla="*/ 0 h 4"/>
                  <a:gd name="T32" fmla="*/ 0 w 4"/>
                  <a:gd name="T33" fmla="*/ 0 h 4"/>
                  <a:gd name="T34" fmla="*/ 0 w 4"/>
                  <a:gd name="T35" fmla="*/ 0 h 4"/>
                  <a:gd name="T36" fmla="*/ 0 w 4"/>
                  <a:gd name="T37" fmla="*/ 2 h 4"/>
                  <a:gd name="T38" fmla="*/ 0 w 4"/>
                  <a:gd name="T39" fmla="*/ 2 h 4"/>
                  <a:gd name="T40" fmla="*/ 0 w 4"/>
                  <a:gd name="T41" fmla="*/ 4 h 4"/>
                  <a:gd name="T42" fmla="*/ 0 w 4"/>
                  <a:gd name="T43" fmla="*/ 4 h 4"/>
                  <a:gd name="T44" fmla="*/ 0 w 4"/>
                  <a:gd name="T4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73" name=""/>
              <p:cNvSpPr>
                <a:spLocks/>
              </p:cNvSpPr>
              <p:nvPr/>
            </p:nvSpPr>
            <p:spPr bwMode="auto">
              <a:xfrm>
                <a:off x="6904990" y="4394200"/>
                <a:ext cx="4445" cy="6985"/>
              </a:xfrm>
              <a:custGeom>
                <a:avLst/>
                <a:gdLst>
                  <a:gd name="T0" fmla="*/ 4 w 6"/>
                  <a:gd name="T1" fmla="*/ 10 h 10"/>
                  <a:gd name="T2" fmla="*/ 4 w 6"/>
                  <a:gd name="T3" fmla="*/ 10 h 10"/>
                  <a:gd name="T4" fmla="*/ 6 w 6"/>
                  <a:gd name="T5" fmla="*/ 6 h 10"/>
                  <a:gd name="T6" fmla="*/ 6 w 6"/>
                  <a:gd name="T7" fmla="*/ 4 h 10"/>
                  <a:gd name="T8" fmla="*/ 6 w 6"/>
                  <a:gd name="T9" fmla="*/ 4 h 10"/>
                  <a:gd name="T10" fmla="*/ 6 w 6"/>
                  <a:gd name="T11" fmla="*/ 4 h 10"/>
                  <a:gd name="T12" fmla="*/ 6 w 6"/>
                  <a:gd name="T13" fmla="*/ 4 h 10"/>
                  <a:gd name="T14" fmla="*/ 6 w 6"/>
                  <a:gd name="T15" fmla="*/ 2 h 10"/>
                  <a:gd name="T16" fmla="*/ 6 w 6"/>
                  <a:gd name="T17" fmla="*/ 0 h 10"/>
                  <a:gd name="T18" fmla="*/ 6 w 6"/>
                  <a:gd name="T19" fmla="*/ 0 h 10"/>
                  <a:gd name="T20" fmla="*/ 4 w 6"/>
                  <a:gd name="T21" fmla="*/ 0 h 10"/>
                  <a:gd name="T22" fmla="*/ 4 w 6"/>
                  <a:gd name="T23" fmla="*/ 0 h 10"/>
                  <a:gd name="T24" fmla="*/ 2 w 6"/>
                  <a:gd name="T25" fmla="*/ 2 h 10"/>
                  <a:gd name="T26" fmla="*/ 2 w 6"/>
                  <a:gd name="T27" fmla="*/ 2 h 10"/>
                  <a:gd name="T28" fmla="*/ 2 w 6"/>
                  <a:gd name="T29" fmla="*/ 2 h 10"/>
                  <a:gd name="T30" fmla="*/ 2 w 6"/>
                  <a:gd name="T31" fmla="*/ 2 h 10"/>
                  <a:gd name="T32" fmla="*/ 2 w 6"/>
                  <a:gd name="T33" fmla="*/ 2 h 10"/>
                  <a:gd name="T34" fmla="*/ 2 w 6"/>
                  <a:gd name="T35" fmla="*/ 2 h 10"/>
                  <a:gd name="T36" fmla="*/ 0 w 6"/>
                  <a:gd name="T37" fmla="*/ 8 h 10"/>
                  <a:gd name="T38" fmla="*/ 0 w 6"/>
                  <a:gd name="T39" fmla="*/ 8 h 10"/>
                  <a:gd name="T40" fmla="*/ 0 w 6"/>
                  <a:gd name="T41" fmla="*/ 8 h 10"/>
                  <a:gd name="T42" fmla="*/ 0 w 6"/>
                  <a:gd name="T43" fmla="*/ 8 h 10"/>
                  <a:gd name="T44" fmla="*/ 2 w 6"/>
                  <a:gd name="T45" fmla="*/ 10 h 10"/>
                  <a:gd name="T46" fmla="*/ 2 w 6"/>
                  <a:gd name="T47" fmla="*/ 10 h 10"/>
                  <a:gd name="T48" fmla="*/ 4 w 6"/>
                  <a:gd name="T49" fmla="*/ 10 h 10"/>
                  <a:gd name="T50" fmla="*/ 4 w 6"/>
                  <a:gd name="T5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" h="10">
                    <a:moveTo>
                      <a:pt x="4" y="10"/>
                    </a:moveTo>
                    <a:lnTo>
                      <a:pt x="4" y="10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74" name=""/>
              <p:cNvSpPr>
                <a:spLocks/>
              </p:cNvSpPr>
              <p:nvPr/>
            </p:nvSpPr>
            <p:spPr bwMode="auto">
              <a:xfrm>
                <a:off x="6856095" y="4361180"/>
                <a:ext cx="4445" cy="4445"/>
              </a:xfrm>
              <a:custGeom>
                <a:avLst/>
                <a:gdLst>
                  <a:gd name="T0" fmla="*/ 6 w 6"/>
                  <a:gd name="T1" fmla="*/ 4 h 6"/>
                  <a:gd name="T2" fmla="*/ 6 w 6"/>
                  <a:gd name="T3" fmla="*/ 4 h 6"/>
                  <a:gd name="T4" fmla="*/ 6 w 6"/>
                  <a:gd name="T5" fmla="*/ 4 h 6"/>
                  <a:gd name="T6" fmla="*/ 6 w 6"/>
                  <a:gd name="T7" fmla="*/ 4 h 6"/>
                  <a:gd name="T8" fmla="*/ 6 w 6"/>
                  <a:gd name="T9" fmla="*/ 2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  <a:gd name="T16" fmla="*/ 6 w 6"/>
                  <a:gd name="T17" fmla="*/ 2 h 6"/>
                  <a:gd name="T18" fmla="*/ 4 w 6"/>
                  <a:gd name="T19" fmla="*/ 0 h 6"/>
                  <a:gd name="T20" fmla="*/ 4 w 6"/>
                  <a:gd name="T21" fmla="*/ 0 h 6"/>
                  <a:gd name="T22" fmla="*/ 4 w 6"/>
                  <a:gd name="T23" fmla="*/ 0 h 6"/>
                  <a:gd name="T24" fmla="*/ 4 w 6"/>
                  <a:gd name="T25" fmla="*/ 0 h 6"/>
                  <a:gd name="T26" fmla="*/ 4 w 6"/>
                  <a:gd name="T27" fmla="*/ 0 h 6"/>
                  <a:gd name="T28" fmla="*/ 4 w 6"/>
                  <a:gd name="T29" fmla="*/ 0 h 6"/>
                  <a:gd name="T30" fmla="*/ 4 w 6"/>
                  <a:gd name="T31" fmla="*/ 0 h 6"/>
                  <a:gd name="T32" fmla="*/ 4 w 6"/>
                  <a:gd name="T33" fmla="*/ 0 h 6"/>
                  <a:gd name="T34" fmla="*/ 2 w 6"/>
                  <a:gd name="T35" fmla="*/ 0 h 6"/>
                  <a:gd name="T36" fmla="*/ 0 w 6"/>
                  <a:gd name="T37" fmla="*/ 0 h 6"/>
                  <a:gd name="T38" fmla="*/ 0 w 6"/>
                  <a:gd name="T39" fmla="*/ 0 h 6"/>
                  <a:gd name="T40" fmla="*/ 0 w 6"/>
                  <a:gd name="T41" fmla="*/ 0 h 6"/>
                  <a:gd name="T42" fmla="*/ 0 w 6"/>
                  <a:gd name="T43" fmla="*/ 2 h 6"/>
                  <a:gd name="T44" fmla="*/ 0 w 6"/>
                  <a:gd name="T45" fmla="*/ 2 h 6"/>
                  <a:gd name="T46" fmla="*/ 0 w 6"/>
                  <a:gd name="T47" fmla="*/ 4 h 6"/>
                  <a:gd name="T48" fmla="*/ 0 w 6"/>
                  <a:gd name="T49" fmla="*/ 4 h 6"/>
                  <a:gd name="T50" fmla="*/ 2 w 6"/>
                  <a:gd name="T51" fmla="*/ 6 h 6"/>
                  <a:gd name="T52" fmla="*/ 2 w 6"/>
                  <a:gd name="T53" fmla="*/ 6 h 6"/>
                  <a:gd name="T54" fmla="*/ 4 w 6"/>
                  <a:gd name="T55" fmla="*/ 4 h 6"/>
                  <a:gd name="T56" fmla="*/ 4 w 6"/>
                  <a:gd name="T57" fmla="*/ 4 h 6"/>
                  <a:gd name="T58" fmla="*/ 4 w 6"/>
                  <a:gd name="T59" fmla="*/ 4 h 6"/>
                  <a:gd name="T60" fmla="*/ 4 w 6"/>
                  <a:gd name="T61" fmla="*/ 4 h 6"/>
                  <a:gd name="T62" fmla="*/ 4 w 6"/>
                  <a:gd name="T63" fmla="*/ 4 h 6"/>
                  <a:gd name="T64" fmla="*/ 6 w 6"/>
                  <a:gd name="T65" fmla="*/ 4 h 6"/>
                  <a:gd name="T66" fmla="*/ 6 w 6"/>
                  <a:gd name="T67" fmla="*/ 4 h 6"/>
                  <a:gd name="T68" fmla="*/ 6 w 6"/>
                  <a:gd name="T69" fmla="*/ 4 h 6"/>
                  <a:gd name="T70" fmla="*/ 6 w 6"/>
                  <a:gd name="T7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75" name=""/>
              <p:cNvSpPr>
                <a:spLocks/>
              </p:cNvSpPr>
              <p:nvPr/>
            </p:nvSpPr>
            <p:spPr bwMode="auto">
              <a:xfrm>
                <a:off x="6846570" y="4354195"/>
                <a:ext cx="2540" cy="2540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2 h 4"/>
                  <a:gd name="T4" fmla="*/ 4 w 4"/>
                  <a:gd name="T5" fmla="*/ 2 h 4"/>
                  <a:gd name="T6" fmla="*/ 4 w 4"/>
                  <a:gd name="T7" fmla="*/ 0 h 4"/>
                  <a:gd name="T8" fmla="*/ 4 w 4"/>
                  <a:gd name="T9" fmla="*/ 0 h 4"/>
                  <a:gd name="T10" fmla="*/ 4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0 h 4"/>
                  <a:gd name="T18" fmla="*/ 0 w 4"/>
                  <a:gd name="T19" fmla="*/ 2 h 4"/>
                  <a:gd name="T20" fmla="*/ 0 w 4"/>
                  <a:gd name="T21" fmla="*/ 2 h 4"/>
                  <a:gd name="T22" fmla="*/ 0 w 4"/>
                  <a:gd name="T23" fmla="*/ 4 h 4"/>
                  <a:gd name="T24" fmla="*/ 0 w 4"/>
                  <a:gd name="T25" fmla="*/ 4 h 4"/>
                  <a:gd name="T26" fmla="*/ 0 w 4"/>
                  <a:gd name="T27" fmla="*/ 4 h 4"/>
                  <a:gd name="T28" fmla="*/ 2 w 4"/>
                  <a:gd name="T29" fmla="*/ 4 h 4"/>
                  <a:gd name="T30" fmla="*/ 2 w 4"/>
                  <a:gd name="T31" fmla="*/ 4 h 4"/>
                  <a:gd name="T32" fmla="*/ 2 w 4"/>
                  <a:gd name="T33" fmla="*/ 4 h 4"/>
                  <a:gd name="T34" fmla="*/ 2 w 4"/>
                  <a:gd name="T35" fmla="*/ 4 h 4"/>
                  <a:gd name="T36" fmla="*/ 4 w 4"/>
                  <a:gd name="T37" fmla="*/ 4 h 4"/>
                  <a:gd name="T38" fmla="*/ 4 w 4"/>
                  <a:gd name="T39" fmla="*/ 4 h 4"/>
                  <a:gd name="T40" fmla="*/ 4 w 4"/>
                  <a:gd name="T41" fmla="*/ 4 h 4"/>
                  <a:gd name="T42" fmla="*/ 4 w 4"/>
                  <a:gd name="T43" fmla="*/ 4 h 4"/>
                  <a:gd name="T44" fmla="*/ 4 w 4"/>
                  <a:gd name="T45" fmla="*/ 2 h 4"/>
                  <a:gd name="T46" fmla="*/ 4 w 4"/>
                  <a:gd name="T4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76" name=""/>
              <p:cNvSpPr>
                <a:spLocks/>
              </p:cNvSpPr>
              <p:nvPr/>
            </p:nvSpPr>
            <p:spPr bwMode="auto">
              <a:xfrm>
                <a:off x="6837045" y="4354195"/>
                <a:ext cx="8255" cy="5715"/>
              </a:xfrm>
              <a:custGeom>
                <a:avLst/>
                <a:gdLst>
                  <a:gd name="T0" fmla="*/ 12 w 12"/>
                  <a:gd name="T1" fmla="*/ 4 h 8"/>
                  <a:gd name="T2" fmla="*/ 12 w 12"/>
                  <a:gd name="T3" fmla="*/ 4 h 8"/>
                  <a:gd name="T4" fmla="*/ 12 w 12"/>
                  <a:gd name="T5" fmla="*/ 4 h 8"/>
                  <a:gd name="T6" fmla="*/ 12 w 12"/>
                  <a:gd name="T7" fmla="*/ 4 h 8"/>
                  <a:gd name="T8" fmla="*/ 10 w 12"/>
                  <a:gd name="T9" fmla="*/ 2 h 8"/>
                  <a:gd name="T10" fmla="*/ 10 w 12"/>
                  <a:gd name="T11" fmla="*/ 2 h 8"/>
                  <a:gd name="T12" fmla="*/ 8 w 12"/>
                  <a:gd name="T13" fmla="*/ 2 h 8"/>
                  <a:gd name="T14" fmla="*/ 8 w 12"/>
                  <a:gd name="T15" fmla="*/ 2 h 8"/>
                  <a:gd name="T16" fmla="*/ 8 w 12"/>
                  <a:gd name="T17" fmla="*/ 2 h 8"/>
                  <a:gd name="T18" fmla="*/ 8 w 12"/>
                  <a:gd name="T19" fmla="*/ 2 h 8"/>
                  <a:gd name="T20" fmla="*/ 6 w 12"/>
                  <a:gd name="T21" fmla="*/ 0 h 8"/>
                  <a:gd name="T22" fmla="*/ 6 w 12"/>
                  <a:gd name="T23" fmla="*/ 0 h 8"/>
                  <a:gd name="T24" fmla="*/ 4 w 12"/>
                  <a:gd name="T25" fmla="*/ 2 h 8"/>
                  <a:gd name="T26" fmla="*/ 4 w 12"/>
                  <a:gd name="T27" fmla="*/ 2 h 8"/>
                  <a:gd name="T28" fmla="*/ 4 w 12"/>
                  <a:gd name="T29" fmla="*/ 2 h 8"/>
                  <a:gd name="T30" fmla="*/ 4 w 12"/>
                  <a:gd name="T31" fmla="*/ 2 h 8"/>
                  <a:gd name="T32" fmla="*/ 4 w 12"/>
                  <a:gd name="T33" fmla="*/ 4 h 8"/>
                  <a:gd name="T34" fmla="*/ 4 w 12"/>
                  <a:gd name="T35" fmla="*/ 4 h 8"/>
                  <a:gd name="T36" fmla="*/ 0 w 12"/>
                  <a:gd name="T37" fmla="*/ 2 h 8"/>
                  <a:gd name="T38" fmla="*/ 0 w 12"/>
                  <a:gd name="T39" fmla="*/ 2 h 8"/>
                  <a:gd name="T40" fmla="*/ 0 w 12"/>
                  <a:gd name="T41" fmla="*/ 2 h 8"/>
                  <a:gd name="T42" fmla="*/ 0 w 12"/>
                  <a:gd name="T43" fmla="*/ 2 h 8"/>
                  <a:gd name="T44" fmla="*/ 0 w 12"/>
                  <a:gd name="T45" fmla="*/ 2 h 8"/>
                  <a:gd name="T46" fmla="*/ 0 w 12"/>
                  <a:gd name="T47" fmla="*/ 4 h 8"/>
                  <a:gd name="T48" fmla="*/ 0 w 12"/>
                  <a:gd name="T49" fmla="*/ 4 h 8"/>
                  <a:gd name="T50" fmla="*/ 0 w 12"/>
                  <a:gd name="T51" fmla="*/ 6 h 8"/>
                  <a:gd name="T52" fmla="*/ 0 w 12"/>
                  <a:gd name="T53" fmla="*/ 6 h 8"/>
                  <a:gd name="T54" fmla="*/ 0 w 12"/>
                  <a:gd name="T55" fmla="*/ 6 h 8"/>
                  <a:gd name="T56" fmla="*/ 2 w 12"/>
                  <a:gd name="T57" fmla="*/ 8 h 8"/>
                  <a:gd name="T58" fmla="*/ 2 w 12"/>
                  <a:gd name="T59" fmla="*/ 8 h 8"/>
                  <a:gd name="T60" fmla="*/ 4 w 12"/>
                  <a:gd name="T61" fmla="*/ 6 h 8"/>
                  <a:gd name="T62" fmla="*/ 4 w 12"/>
                  <a:gd name="T63" fmla="*/ 6 h 8"/>
                  <a:gd name="T64" fmla="*/ 6 w 12"/>
                  <a:gd name="T65" fmla="*/ 6 h 8"/>
                  <a:gd name="T66" fmla="*/ 6 w 12"/>
                  <a:gd name="T67" fmla="*/ 6 h 8"/>
                  <a:gd name="T68" fmla="*/ 6 w 12"/>
                  <a:gd name="T69" fmla="*/ 6 h 8"/>
                  <a:gd name="T70" fmla="*/ 6 w 12"/>
                  <a:gd name="T71" fmla="*/ 6 h 8"/>
                  <a:gd name="T72" fmla="*/ 8 w 12"/>
                  <a:gd name="T73" fmla="*/ 6 h 8"/>
                  <a:gd name="T74" fmla="*/ 8 w 12"/>
                  <a:gd name="T75" fmla="*/ 6 h 8"/>
                  <a:gd name="T76" fmla="*/ 8 w 12"/>
                  <a:gd name="T77" fmla="*/ 6 h 8"/>
                  <a:gd name="T78" fmla="*/ 8 w 12"/>
                  <a:gd name="T79" fmla="*/ 6 h 8"/>
                  <a:gd name="T80" fmla="*/ 8 w 12"/>
                  <a:gd name="T81" fmla="*/ 6 h 8"/>
                  <a:gd name="T82" fmla="*/ 12 w 12"/>
                  <a:gd name="T83" fmla="*/ 4 h 8"/>
                  <a:gd name="T84" fmla="*/ 12 w 12"/>
                  <a:gd name="T8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" h="8">
                    <a:moveTo>
                      <a:pt x="12" y="4"/>
                    </a:move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77" name=""/>
              <p:cNvSpPr>
                <a:spLocks/>
              </p:cNvSpPr>
              <p:nvPr/>
            </p:nvSpPr>
            <p:spPr bwMode="auto">
              <a:xfrm>
                <a:off x="6844030" y="4534535"/>
                <a:ext cx="4445" cy="4445"/>
              </a:xfrm>
              <a:custGeom>
                <a:avLst/>
                <a:gdLst>
                  <a:gd name="T0" fmla="*/ 6 w 6"/>
                  <a:gd name="T1" fmla="*/ 0 h 6"/>
                  <a:gd name="T2" fmla="*/ 6 w 6"/>
                  <a:gd name="T3" fmla="*/ 0 h 6"/>
                  <a:gd name="T4" fmla="*/ 4 w 6"/>
                  <a:gd name="T5" fmla="*/ 0 h 6"/>
                  <a:gd name="T6" fmla="*/ 4 w 6"/>
                  <a:gd name="T7" fmla="*/ 0 h 6"/>
                  <a:gd name="T8" fmla="*/ 4 w 6"/>
                  <a:gd name="T9" fmla="*/ 0 h 6"/>
                  <a:gd name="T10" fmla="*/ 4 w 6"/>
                  <a:gd name="T11" fmla="*/ 0 h 6"/>
                  <a:gd name="T12" fmla="*/ 2 w 6"/>
                  <a:gd name="T13" fmla="*/ 0 h 6"/>
                  <a:gd name="T14" fmla="*/ 2 w 6"/>
                  <a:gd name="T15" fmla="*/ 0 h 6"/>
                  <a:gd name="T16" fmla="*/ 2 w 6"/>
                  <a:gd name="T17" fmla="*/ 0 h 6"/>
                  <a:gd name="T18" fmla="*/ 2 w 6"/>
                  <a:gd name="T19" fmla="*/ 0 h 6"/>
                  <a:gd name="T20" fmla="*/ 2 w 6"/>
                  <a:gd name="T21" fmla="*/ 0 h 6"/>
                  <a:gd name="T22" fmla="*/ 0 w 6"/>
                  <a:gd name="T23" fmla="*/ 0 h 6"/>
                  <a:gd name="T24" fmla="*/ 0 w 6"/>
                  <a:gd name="T25" fmla="*/ 2 h 6"/>
                  <a:gd name="T26" fmla="*/ 0 w 6"/>
                  <a:gd name="T27" fmla="*/ 2 h 6"/>
                  <a:gd name="T28" fmla="*/ 2 w 6"/>
                  <a:gd name="T29" fmla="*/ 6 h 6"/>
                  <a:gd name="T30" fmla="*/ 2 w 6"/>
                  <a:gd name="T31" fmla="*/ 6 h 6"/>
                  <a:gd name="T32" fmla="*/ 2 w 6"/>
                  <a:gd name="T33" fmla="*/ 6 h 6"/>
                  <a:gd name="T34" fmla="*/ 2 w 6"/>
                  <a:gd name="T35" fmla="*/ 6 h 6"/>
                  <a:gd name="T36" fmla="*/ 4 w 6"/>
                  <a:gd name="T37" fmla="*/ 6 h 6"/>
                  <a:gd name="T38" fmla="*/ 4 w 6"/>
                  <a:gd name="T39" fmla="*/ 6 h 6"/>
                  <a:gd name="T40" fmla="*/ 6 w 6"/>
                  <a:gd name="T41" fmla="*/ 6 h 6"/>
                  <a:gd name="T42" fmla="*/ 6 w 6"/>
                  <a:gd name="T43" fmla="*/ 6 h 6"/>
                  <a:gd name="T44" fmla="*/ 6 w 6"/>
                  <a:gd name="T45" fmla="*/ 4 h 6"/>
                  <a:gd name="T46" fmla="*/ 6 w 6"/>
                  <a:gd name="T47" fmla="*/ 4 h 6"/>
                  <a:gd name="T48" fmla="*/ 6 w 6"/>
                  <a:gd name="T49" fmla="*/ 4 h 6"/>
                  <a:gd name="T50" fmla="*/ 6 w 6"/>
                  <a:gd name="T51" fmla="*/ 4 h 6"/>
                  <a:gd name="T52" fmla="*/ 6 w 6"/>
                  <a:gd name="T53" fmla="*/ 2 h 6"/>
                  <a:gd name="T54" fmla="*/ 6 w 6"/>
                  <a:gd name="T55" fmla="*/ 0 h 6"/>
                  <a:gd name="T56" fmla="*/ 6 w 6"/>
                  <a:gd name="T5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78" name=""/>
              <p:cNvSpPr>
                <a:spLocks/>
              </p:cNvSpPr>
              <p:nvPr/>
            </p:nvSpPr>
            <p:spPr bwMode="auto">
              <a:xfrm>
                <a:off x="6851015" y="4539615"/>
                <a:ext cx="4445" cy="1270"/>
              </a:xfrm>
              <a:custGeom>
                <a:avLst/>
                <a:gdLst>
                  <a:gd name="T0" fmla="*/ 4 w 6"/>
                  <a:gd name="T1" fmla="*/ 0 h 2"/>
                  <a:gd name="T2" fmla="*/ 0 w 6"/>
                  <a:gd name="T3" fmla="*/ 0 h 2"/>
                  <a:gd name="T4" fmla="*/ 0 w 6"/>
                  <a:gd name="T5" fmla="*/ 0 h 2"/>
                  <a:gd name="T6" fmla="*/ 0 w 6"/>
                  <a:gd name="T7" fmla="*/ 0 h 2"/>
                  <a:gd name="T8" fmla="*/ 0 w 6"/>
                  <a:gd name="T9" fmla="*/ 0 h 2"/>
                  <a:gd name="T10" fmla="*/ 0 w 6"/>
                  <a:gd name="T11" fmla="*/ 0 h 2"/>
                  <a:gd name="T12" fmla="*/ 0 w 6"/>
                  <a:gd name="T13" fmla="*/ 2 h 2"/>
                  <a:gd name="T14" fmla="*/ 0 w 6"/>
                  <a:gd name="T15" fmla="*/ 2 h 2"/>
                  <a:gd name="T16" fmla="*/ 2 w 6"/>
                  <a:gd name="T17" fmla="*/ 2 h 2"/>
                  <a:gd name="T18" fmla="*/ 2 w 6"/>
                  <a:gd name="T19" fmla="*/ 2 h 2"/>
                  <a:gd name="T20" fmla="*/ 2 w 6"/>
                  <a:gd name="T21" fmla="*/ 2 h 2"/>
                  <a:gd name="T22" fmla="*/ 2 w 6"/>
                  <a:gd name="T23" fmla="*/ 2 h 2"/>
                  <a:gd name="T24" fmla="*/ 4 w 6"/>
                  <a:gd name="T25" fmla="*/ 2 h 2"/>
                  <a:gd name="T26" fmla="*/ 4 w 6"/>
                  <a:gd name="T27" fmla="*/ 2 h 2"/>
                  <a:gd name="T28" fmla="*/ 4 w 6"/>
                  <a:gd name="T29" fmla="*/ 2 h 2"/>
                  <a:gd name="T30" fmla="*/ 4 w 6"/>
                  <a:gd name="T31" fmla="*/ 2 h 2"/>
                  <a:gd name="T32" fmla="*/ 6 w 6"/>
                  <a:gd name="T33" fmla="*/ 2 h 2"/>
                  <a:gd name="T34" fmla="*/ 6 w 6"/>
                  <a:gd name="T35" fmla="*/ 2 h 2"/>
                  <a:gd name="T36" fmla="*/ 6 w 6"/>
                  <a:gd name="T37" fmla="*/ 2 h 2"/>
                  <a:gd name="T38" fmla="*/ 6 w 6"/>
                  <a:gd name="T39" fmla="*/ 2 h 2"/>
                  <a:gd name="T40" fmla="*/ 6 w 6"/>
                  <a:gd name="T41" fmla="*/ 2 h 2"/>
                  <a:gd name="T42" fmla="*/ 6 w 6"/>
                  <a:gd name="T43" fmla="*/ 0 h 2"/>
                  <a:gd name="T44" fmla="*/ 6 w 6"/>
                  <a:gd name="T45" fmla="*/ 0 h 2"/>
                  <a:gd name="T46" fmla="*/ 4 w 6"/>
                  <a:gd name="T47" fmla="*/ 0 h 2"/>
                  <a:gd name="T48" fmla="*/ 4 w 6"/>
                  <a:gd name="T4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" h="2">
                    <a:moveTo>
                      <a:pt x="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79" name=""/>
              <p:cNvSpPr>
                <a:spLocks/>
              </p:cNvSpPr>
              <p:nvPr/>
            </p:nvSpPr>
            <p:spPr bwMode="auto">
              <a:xfrm>
                <a:off x="6861810" y="4542790"/>
                <a:ext cx="2540" cy="4445"/>
              </a:xfrm>
              <a:custGeom>
                <a:avLst/>
                <a:gdLst>
                  <a:gd name="T0" fmla="*/ 4 w 4"/>
                  <a:gd name="T1" fmla="*/ 0 h 6"/>
                  <a:gd name="T2" fmla="*/ 4 w 4"/>
                  <a:gd name="T3" fmla="*/ 0 h 6"/>
                  <a:gd name="T4" fmla="*/ 2 w 4"/>
                  <a:gd name="T5" fmla="*/ 0 h 6"/>
                  <a:gd name="T6" fmla="*/ 2 w 4"/>
                  <a:gd name="T7" fmla="*/ 0 h 6"/>
                  <a:gd name="T8" fmla="*/ 2 w 4"/>
                  <a:gd name="T9" fmla="*/ 0 h 6"/>
                  <a:gd name="T10" fmla="*/ 2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  <a:gd name="T16" fmla="*/ 0 w 4"/>
                  <a:gd name="T17" fmla="*/ 0 h 6"/>
                  <a:gd name="T18" fmla="*/ 0 w 4"/>
                  <a:gd name="T19" fmla="*/ 0 h 6"/>
                  <a:gd name="T20" fmla="*/ 2 w 4"/>
                  <a:gd name="T21" fmla="*/ 4 h 6"/>
                  <a:gd name="T22" fmla="*/ 2 w 4"/>
                  <a:gd name="T23" fmla="*/ 4 h 6"/>
                  <a:gd name="T24" fmla="*/ 2 w 4"/>
                  <a:gd name="T25" fmla="*/ 6 h 6"/>
                  <a:gd name="T26" fmla="*/ 2 w 4"/>
                  <a:gd name="T27" fmla="*/ 6 h 6"/>
                  <a:gd name="T28" fmla="*/ 2 w 4"/>
                  <a:gd name="T29" fmla="*/ 6 h 6"/>
                  <a:gd name="T30" fmla="*/ 2 w 4"/>
                  <a:gd name="T31" fmla="*/ 6 h 6"/>
                  <a:gd name="T32" fmla="*/ 2 w 4"/>
                  <a:gd name="T33" fmla="*/ 6 h 6"/>
                  <a:gd name="T34" fmla="*/ 2 w 4"/>
                  <a:gd name="T35" fmla="*/ 6 h 6"/>
                  <a:gd name="T36" fmla="*/ 2 w 4"/>
                  <a:gd name="T37" fmla="*/ 6 h 6"/>
                  <a:gd name="T38" fmla="*/ 4 w 4"/>
                  <a:gd name="T39" fmla="*/ 4 h 6"/>
                  <a:gd name="T40" fmla="*/ 4 w 4"/>
                  <a:gd name="T41" fmla="*/ 4 h 6"/>
                  <a:gd name="T42" fmla="*/ 4 w 4"/>
                  <a:gd name="T43" fmla="*/ 2 h 6"/>
                  <a:gd name="T44" fmla="*/ 4 w 4"/>
                  <a:gd name="T45" fmla="*/ 2 h 6"/>
                  <a:gd name="T46" fmla="*/ 4 w 4"/>
                  <a:gd name="T47" fmla="*/ 0 h 6"/>
                  <a:gd name="T48" fmla="*/ 4 w 4"/>
                  <a:gd name="T4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80" name=""/>
              <p:cNvSpPr>
                <a:spLocks/>
              </p:cNvSpPr>
              <p:nvPr/>
            </p:nvSpPr>
            <p:spPr bwMode="auto">
              <a:xfrm>
                <a:off x="6861810" y="4537075"/>
                <a:ext cx="1270" cy="4445"/>
              </a:xfrm>
              <a:custGeom>
                <a:avLst/>
                <a:gdLst>
                  <a:gd name="T0" fmla="*/ 0 w 2"/>
                  <a:gd name="T1" fmla="*/ 6 h 6"/>
                  <a:gd name="T2" fmla="*/ 0 w 2"/>
                  <a:gd name="T3" fmla="*/ 6 h 6"/>
                  <a:gd name="T4" fmla="*/ 0 w 2"/>
                  <a:gd name="T5" fmla="*/ 6 h 6"/>
                  <a:gd name="T6" fmla="*/ 2 w 2"/>
                  <a:gd name="T7" fmla="*/ 6 h 6"/>
                  <a:gd name="T8" fmla="*/ 2 w 2"/>
                  <a:gd name="T9" fmla="*/ 6 h 6"/>
                  <a:gd name="T10" fmla="*/ 2 w 2"/>
                  <a:gd name="T11" fmla="*/ 6 h 6"/>
                  <a:gd name="T12" fmla="*/ 2 w 2"/>
                  <a:gd name="T13" fmla="*/ 6 h 6"/>
                  <a:gd name="T14" fmla="*/ 2 w 2"/>
                  <a:gd name="T15" fmla="*/ 4 h 6"/>
                  <a:gd name="T16" fmla="*/ 2 w 2"/>
                  <a:gd name="T17" fmla="*/ 4 h 6"/>
                  <a:gd name="T18" fmla="*/ 2 w 2"/>
                  <a:gd name="T19" fmla="*/ 4 h 6"/>
                  <a:gd name="T20" fmla="*/ 2 w 2"/>
                  <a:gd name="T21" fmla="*/ 0 h 6"/>
                  <a:gd name="T22" fmla="*/ 2 w 2"/>
                  <a:gd name="T23" fmla="*/ 0 h 6"/>
                  <a:gd name="T24" fmla="*/ 0 w 2"/>
                  <a:gd name="T25" fmla="*/ 2 h 6"/>
                  <a:gd name="T26" fmla="*/ 0 w 2"/>
                  <a:gd name="T27" fmla="*/ 2 h 6"/>
                  <a:gd name="T28" fmla="*/ 0 w 2"/>
                  <a:gd name="T29" fmla="*/ 2 h 6"/>
                  <a:gd name="T30" fmla="*/ 0 w 2"/>
                  <a:gd name="T31" fmla="*/ 4 h 6"/>
                  <a:gd name="T32" fmla="*/ 0 w 2"/>
                  <a:gd name="T33" fmla="*/ 6 h 6"/>
                  <a:gd name="T34" fmla="*/ 0 w 2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"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81" name=""/>
              <p:cNvSpPr>
                <a:spLocks/>
              </p:cNvSpPr>
              <p:nvPr/>
            </p:nvSpPr>
            <p:spPr bwMode="auto">
              <a:xfrm>
                <a:off x="6856095" y="4549775"/>
                <a:ext cx="2540" cy="6985"/>
              </a:xfrm>
              <a:custGeom>
                <a:avLst/>
                <a:gdLst>
                  <a:gd name="T0" fmla="*/ 4 w 4"/>
                  <a:gd name="T1" fmla="*/ 6 h 10"/>
                  <a:gd name="T2" fmla="*/ 4 w 4"/>
                  <a:gd name="T3" fmla="*/ 6 h 10"/>
                  <a:gd name="T4" fmla="*/ 4 w 4"/>
                  <a:gd name="T5" fmla="*/ 4 h 10"/>
                  <a:gd name="T6" fmla="*/ 4 w 4"/>
                  <a:gd name="T7" fmla="*/ 4 h 10"/>
                  <a:gd name="T8" fmla="*/ 0 w 4"/>
                  <a:gd name="T9" fmla="*/ 0 h 10"/>
                  <a:gd name="T10" fmla="*/ 0 w 4"/>
                  <a:gd name="T11" fmla="*/ 0 h 10"/>
                  <a:gd name="T12" fmla="*/ 0 w 4"/>
                  <a:gd name="T13" fmla="*/ 2 h 10"/>
                  <a:gd name="T14" fmla="*/ 0 w 4"/>
                  <a:gd name="T15" fmla="*/ 2 h 10"/>
                  <a:gd name="T16" fmla="*/ 0 w 4"/>
                  <a:gd name="T17" fmla="*/ 2 h 10"/>
                  <a:gd name="T18" fmla="*/ 0 w 4"/>
                  <a:gd name="T19" fmla="*/ 2 h 10"/>
                  <a:gd name="T20" fmla="*/ 0 w 4"/>
                  <a:gd name="T21" fmla="*/ 4 h 10"/>
                  <a:gd name="T22" fmla="*/ 0 w 4"/>
                  <a:gd name="T23" fmla="*/ 4 h 10"/>
                  <a:gd name="T24" fmla="*/ 0 w 4"/>
                  <a:gd name="T25" fmla="*/ 6 h 10"/>
                  <a:gd name="T26" fmla="*/ 0 w 4"/>
                  <a:gd name="T27" fmla="*/ 6 h 10"/>
                  <a:gd name="T28" fmla="*/ 0 w 4"/>
                  <a:gd name="T29" fmla="*/ 6 h 10"/>
                  <a:gd name="T30" fmla="*/ 0 w 4"/>
                  <a:gd name="T31" fmla="*/ 6 h 10"/>
                  <a:gd name="T32" fmla="*/ 0 w 4"/>
                  <a:gd name="T33" fmla="*/ 8 h 10"/>
                  <a:gd name="T34" fmla="*/ 0 w 4"/>
                  <a:gd name="T35" fmla="*/ 8 h 10"/>
                  <a:gd name="T36" fmla="*/ 2 w 4"/>
                  <a:gd name="T37" fmla="*/ 10 h 10"/>
                  <a:gd name="T38" fmla="*/ 2 w 4"/>
                  <a:gd name="T39" fmla="*/ 10 h 10"/>
                  <a:gd name="T40" fmla="*/ 4 w 4"/>
                  <a:gd name="T41" fmla="*/ 10 h 10"/>
                  <a:gd name="T42" fmla="*/ 4 w 4"/>
                  <a:gd name="T43" fmla="*/ 10 h 10"/>
                  <a:gd name="T44" fmla="*/ 4 w 4"/>
                  <a:gd name="T45" fmla="*/ 8 h 10"/>
                  <a:gd name="T46" fmla="*/ 4 w 4"/>
                  <a:gd name="T47" fmla="*/ 6 h 10"/>
                  <a:gd name="T48" fmla="*/ 4 w 4"/>
                  <a:gd name="T49" fmla="*/ 6 h 10"/>
                  <a:gd name="T50" fmla="*/ 4 w 4"/>
                  <a:gd name="T51" fmla="*/ 6 h 10"/>
                  <a:gd name="T52" fmla="*/ 4 w 4"/>
                  <a:gd name="T5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" h="10">
                    <a:moveTo>
                      <a:pt x="4" y="6"/>
                    </a:move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82" name=""/>
              <p:cNvSpPr>
                <a:spLocks/>
              </p:cNvSpPr>
              <p:nvPr/>
            </p:nvSpPr>
            <p:spPr bwMode="auto">
              <a:xfrm>
                <a:off x="6859270" y="4546600"/>
                <a:ext cx="2540" cy="5715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0 h 8"/>
                  <a:gd name="T4" fmla="*/ 4 w 4"/>
                  <a:gd name="T5" fmla="*/ 0 h 8"/>
                  <a:gd name="T6" fmla="*/ 4 w 4"/>
                  <a:gd name="T7" fmla="*/ 0 h 8"/>
                  <a:gd name="T8" fmla="*/ 4 w 4"/>
                  <a:gd name="T9" fmla="*/ 0 h 8"/>
                  <a:gd name="T10" fmla="*/ 4 w 4"/>
                  <a:gd name="T11" fmla="*/ 0 h 8"/>
                  <a:gd name="T12" fmla="*/ 2 w 4"/>
                  <a:gd name="T13" fmla="*/ 0 h 8"/>
                  <a:gd name="T14" fmla="*/ 2 w 4"/>
                  <a:gd name="T15" fmla="*/ 0 h 8"/>
                  <a:gd name="T16" fmla="*/ 2 w 4"/>
                  <a:gd name="T17" fmla="*/ 0 h 8"/>
                  <a:gd name="T18" fmla="*/ 2 w 4"/>
                  <a:gd name="T19" fmla="*/ 0 h 8"/>
                  <a:gd name="T20" fmla="*/ 0 w 4"/>
                  <a:gd name="T21" fmla="*/ 2 h 8"/>
                  <a:gd name="T22" fmla="*/ 0 w 4"/>
                  <a:gd name="T23" fmla="*/ 2 h 8"/>
                  <a:gd name="T24" fmla="*/ 0 w 4"/>
                  <a:gd name="T25" fmla="*/ 4 h 8"/>
                  <a:gd name="T26" fmla="*/ 0 w 4"/>
                  <a:gd name="T27" fmla="*/ 4 h 8"/>
                  <a:gd name="T28" fmla="*/ 0 w 4"/>
                  <a:gd name="T29" fmla="*/ 4 h 8"/>
                  <a:gd name="T30" fmla="*/ 0 w 4"/>
                  <a:gd name="T31" fmla="*/ 8 h 8"/>
                  <a:gd name="T32" fmla="*/ 2 w 4"/>
                  <a:gd name="T33" fmla="*/ 8 h 8"/>
                  <a:gd name="T34" fmla="*/ 2 w 4"/>
                  <a:gd name="T35" fmla="*/ 8 h 8"/>
                  <a:gd name="T36" fmla="*/ 2 w 4"/>
                  <a:gd name="T37" fmla="*/ 8 h 8"/>
                  <a:gd name="T38" fmla="*/ 2 w 4"/>
                  <a:gd name="T39" fmla="*/ 8 h 8"/>
                  <a:gd name="T40" fmla="*/ 4 w 4"/>
                  <a:gd name="T41" fmla="*/ 8 h 8"/>
                  <a:gd name="T42" fmla="*/ 4 w 4"/>
                  <a:gd name="T43" fmla="*/ 8 h 8"/>
                  <a:gd name="T44" fmla="*/ 4 w 4"/>
                  <a:gd name="T45" fmla="*/ 6 h 8"/>
                  <a:gd name="T46" fmla="*/ 4 w 4"/>
                  <a:gd name="T47" fmla="*/ 6 h 8"/>
                  <a:gd name="T48" fmla="*/ 4 w 4"/>
                  <a:gd name="T49" fmla="*/ 4 h 8"/>
                  <a:gd name="T50" fmla="*/ 4 w 4"/>
                  <a:gd name="T51" fmla="*/ 4 h 8"/>
                  <a:gd name="T52" fmla="*/ 4 w 4"/>
                  <a:gd name="T53" fmla="*/ 4 h 8"/>
                  <a:gd name="T54" fmla="*/ 4 w 4"/>
                  <a:gd name="T55" fmla="*/ 4 h 8"/>
                  <a:gd name="T56" fmla="*/ 4 w 4"/>
                  <a:gd name="T57" fmla="*/ 2 h 8"/>
                  <a:gd name="T58" fmla="*/ 4 w 4"/>
                  <a:gd name="T59" fmla="*/ 2 h 8"/>
                  <a:gd name="T60" fmla="*/ 4 w 4"/>
                  <a:gd name="T61" fmla="*/ 2 h 8"/>
                  <a:gd name="T62" fmla="*/ 4 w 4"/>
                  <a:gd name="T63" fmla="*/ 2 h 8"/>
                  <a:gd name="T64" fmla="*/ 4 w 4"/>
                  <a:gd name="T65" fmla="*/ 2 h 8"/>
                  <a:gd name="T66" fmla="*/ 4 w 4"/>
                  <a:gd name="T67" fmla="*/ 2 h 8"/>
                  <a:gd name="T68" fmla="*/ 4 w 4"/>
                  <a:gd name="T69" fmla="*/ 0 h 8"/>
                  <a:gd name="T70" fmla="*/ 4 w 4"/>
                  <a:gd name="T7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83" name=""/>
              <p:cNvSpPr>
                <a:spLocks/>
              </p:cNvSpPr>
              <p:nvPr/>
            </p:nvSpPr>
            <p:spPr bwMode="auto">
              <a:xfrm>
                <a:off x="6849110" y="4552315"/>
                <a:ext cx="2540" cy="4445"/>
              </a:xfrm>
              <a:custGeom>
                <a:avLst/>
                <a:gdLst>
                  <a:gd name="T0" fmla="*/ 4 w 4"/>
                  <a:gd name="T1" fmla="*/ 2 h 6"/>
                  <a:gd name="T2" fmla="*/ 4 w 4"/>
                  <a:gd name="T3" fmla="*/ 2 h 6"/>
                  <a:gd name="T4" fmla="*/ 4 w 4"/>
                  <a:gd name="T5" fmla="*/ 0 h 6"/>
                  <a:gd name="T6" fmla="*/ 4 w 4"/>
                  <a:gd name="T7" fmla="*/ 0 h 6"/>
                  <a:gd name="T8" fmla="*/ 2 w 4"/>
                  <a:gd name="T9" fmla="*/ 0 h 6"/>
                  <a:gd name="T10" fmla="*/ 2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0 h 6"/>
                  <a:gd name="T24" fmla="*/ 0 w 4"/>
                  <a:gd name="T25" fmla="*/ 0 h 6"/>
                  <a:gd name="T26" fmla="*/ 0 w 4"/>
                  <a:gd name="T27" fmla="*/ 4 h 6"/>
                  <a:gd name="T28" fmla="*/ 2 w 4"/>
                  <a:gd name="T29" fmla="*/ 6 h 6"/>
                  <a:gd name="T30" fmla="*/ 2 w 4"/>
                  <a:gd name="T31" fmla="*/ 6 h 6"/>
                  <a:gd name="T32" fmla="*/ 4 w 4"/>
                  <a:gd name="T33" fmla="*/ 6 h 6"/>
                  <a:gd name="T34" fmla="*/ 4 w 4"/>
                  <a:gd name="T35" fmla="*/ 6 h 6"/>
                  <a:gd name="T36" fmla="*/ 4 w 4"/>
                  <a:gd name="T37" fmla="*/ 4 h 6"/>
                  <a:gd name="T38" fmla="*/ 4 w 4"/>
                  <a:gd name="T39" fmla="*/ 4 h 6"/>
                  <a:gd name="T40" fmla="*/ 4 w 4"/>
                  <a:gd name="T41" fmla="*/ 4 h 6"/>
                  <a:gd name="T42" fmla="*/ 4 w 4"/>
                  <a:gd name="T43" fmla="*/ 4 h 6"/>
                  <a:gd name="T44" fmla="*/ 4 w 4"/>
                  <a:gd name="T45" fmla="*/ 4 h 6"/>
                  <a:gd name="T46" fmla="*/ 4 w 4"/>
                  <a:gd name="T47" fmla="*/ 2 h 6"/>
                  <a:gd name="T48" fmla="*/ 4 w 4"/>
                  <a:gd name="T4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84" name=""/>
              <p:cNvSpPr>
                <a:spLocks/>
              </p:cNvSpPr>
              <p:nvPr/>
            </p:nvSpPr>
            <p:spPr bwMode="auto">
              <a:xfrm>
                <a:off x="7422515" y="4573270"/>
                <a:ext cx="8255" cy="4445"/>
              </a:xfrm>
              <a:custGeom>
                <a:avLst/>
                <a:gdLst>
                  <a:gd name="T0" fmla="*/ 10 w 12"/>
                  <a:gd name="T1" fmla="*/ 0 h 6"/>
                  <a:gd name="T2" fmla="*/ 10 w 12"/>
                  <a:gd name="T3" fmla="*/ 0 h 6"/>
                  <a:gd name="T4" fmla="*/ 6 w 12"/>
                  <a:gd name="T5" fmla="*/ 0 h 6"/>
                  <a:gd name="T6" fmla="*/ 6 w 12"/>
                  <a:gd name="T7" fmla="*/ 0 h 6"/>
                  <a:gd name="T8" fmla="*/ 6 w 12"/>
                  <a:gd name="T9" fmla="*/ 0 h 6"/>
                  <a:gd name="T10" fmla="*/ 6 w 12"/>
                  <a:gd name="T11" fmla="*/ 0 h 6"/>
                  <a:gd name="T12" fmla="*/ 2 w 12"/>
                  <a:gd name="T13" fmla="*/ 0 h 6"/>
                  <a:gd name="T14" fmla="*/ 2 w 12"/>
                  <a:gd name="T15" fmla="*/ 0 h 6"/>
                  <a:gd name="T16" fmla="*/ 2 w 12"/>
                  <a:gd name="T17" fmla="*/ 0 h 6"/>
                  <a:gd name="T18" fmla="*/ 2 w 12"/>
                  <a:gd name="T19" fmla="*/ 0 h 6"/>
                  <a:gd name="T20" fmla="*/ 0 w 12"/>
                  <a:gd name="T21" fmla="*/ 0 h 6"/>
                  <a:gd name="T22" fmla="*/ 0 w 12"/>
                  <a:gd name="T23" fmla="*/ 0 h 6"/>
                  <a:gd name="T24" fmla="*/ 0 w 12"/>
                  <a:gd name="T25" fmla="*/ 0 h 6"/>
                  <a:gd name="T26" fmla="*/ 0 w 12"/>
                  <a:gd name="T27" fmla="*/ 0 h 6"/>
                  <a:gd name="T28" fmla="*/ 0 w 12"/>
                  <a:gd name="T29" fmla="*/ 2 h 6"/>
                  <a:gd name="T30" fmla="*/ 0 w 12"/>
                  <a:gd name="T31" fmla="*/ 2 h 6"/>
                  <a:gd name="T32" fmla="*/ 0 w 12"/>
                  <a:gd name="T33" fmla="*/ 4 h 6"/>
                  <a:gd name="T34" fmla="*/ 0 w 12"/>
                  <a:gd name="T35" fmla="*/ 4 h 6"/>
                  <a:gd name="T36" fmla="*/ 0 w 12"/>
                  <a:gd name="T37" fmla="*/ 4 h 6"/>
                  <a:gd name="T38" fmla="*/ 4 w 12"/>
                  <a:gd name="T39" fmla="*/ 4 h 6"/>
                  <a:gd name="T40" fmla="*/ 4 w 12"/>
                  <a:gd name="T41" fmla="*/ 4 h 6"/>
                  <a:gd name="T42" fmla="*/ 6 w 12"/>
                  <a:gd name="T43" fmla="*/ 4 h 6"/>
                  <a:gd name="T44" fmla="*/ 6 w 12"/>
                  <a:gd name="T45" fmla="*/ 4 h 6"/>
                  <a:gd name="T46" fmla="*/ 6 w 12"/>
                  <a:gd name="T47" fmla="*/ 4 h 6"/>
                  <a:gd name="T48" fmla="*/ 6 w 12"/>
                  <a:gd name="T49" fmla="*/ 4 h 6"/>
                  <a:gd name="T50" fmla="*/ 8 w 12"/>
                  <a:gd name="T51" fmla="*/ 6 h 6"/>
                  <a:gd name="T52" fmla="*/ 8 w 12"/>
                  <a:gd name="T53" fmla="*/ 6 h 6"/>
                  <a:gd name="T54" fmla="*/ 10 w 12"/>
                  <a:gd name="T55" fmla="*/ 4 h 6"/>
                  <a:gd name="T56" fmla="*/ 10 w 12"/>
                  <a:gd name="T57" fmla="*/ 4 h 6"/>
                  <a:gd name="T58" fmla="*/ 10 w 12"/>
                  <a:gd name="T59" fmla="*/ 2 h 6"/>
                  <a:gd name="T60" fmla="*/ 10 w 12"/>
                  <a:gd name="T61" fmla="*/ 2 h 6"/>
                  <a:gd name="T62" fmla="*/ 12 w 12"/>
                  <a:gd name="T63" fmla="*/ 0 h 6"/>
                  <a:gd name="T64" fmla="*/ 12 w 12"/>
                  <a:gd name="T65" fmla="*/ 0 h 6"/>
                  <a:gd name="T66" fmla="*/ 10 w 12"/>
                  <a:gd name="T67" fmla="*/ 0 h 6"/>
                  <a:gd name="T68" fmla="*/ 10 w 12"/>
                  <a:gd name="T6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" h="6">
                    <a:moveTo>
                      <a:pt x="10" y="0"/>
                    </a:move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85" name=""/>
              <p:cNvSpPr>
                <a:spLocks noEditPoints="1"/>
              </p:cNvSpPr>
              <p:nvPr/>
            </p:nvSpPr>
            <p:spPr bwMode="auto">
              <a:xfrm>
                <a:off x="6902450" y="4057650"/>
                <a:ext cx="1205230" cy="914400"/>
              </a:xfrm>
              <a:custGeom>
                <a:avLst/>
                <a:gdLst>
                  <a:gd name="T0" fmla="*/ 1272 w 1724"/>
                  <a:gd name="T1" fmla="*/ 870 h 1308"/>
                  <a:gd name="T2" fmla="*/ 1248 w 1724"/>
                  <a:gd name="T3" fmla="*/ 738 h 1308"/>
                  <a:gd name="T4" fmla="*/ 1326 w 1724"/>
                  <a:gd name="T5" fmla="*/ 712 h 1308"/>
                  <a:gd name="T6" fmla="*/ 1388 w 1724"/>
                  <a:gd name="T7" fmla="*/ 614 h 1308"/>
                  <a:gd name="T8" fmla="*/ 1396 w 1724"/>
                  <a:gd name="T9" fmla="*/ 484 h 1308"/>
                  <a:gd name="T10" fmla="*/ 1376 w 1724"/>
                  <a:gd name="T11" fmla="*/ 410 h 1308"/>
                  <a:gd name="T12" fmla="*/ 1456 w 1724"/>
                  <a:gd name="T13" fmla="*/ 478 h 1308"/>
                  <a:gd name="T14" fmla="*/ 1490 w 1724"/>
                  <a:gd name="T15" fmla="*/ 300 h 1308"/>
                  <a:gd name="T16" fmla="*/ 1526 w 1724"/>
                  <a:gd name="T17" fmla="*/ 318 h 1308"/>
                  <a:gd name="T18" fmla="*/ 1448 w 1724"/>
                  <a:gd name="T19" fmla="*/ 244 h 1308"/>
                  <a:gd name="T20" fmla="*/ 1414 w 1724"/>
                  <a:gd name="T21" fmla="*/ 196 h 1308"/>
                  <a:gd name="T22" fmla="*/ 1518 w 1724"/>
                  <a:gd name="T23" fmla="*/ 160 h 1308"/>
                  <a:gd name="T24" fmla="*/ 1554 w 1724"/>
                  <a:gd name="T25" fmla="*/ 204 h 1308"/>
                  <a:gd name="T26" fmla="*/ 1600 w 1724"/>
                  <a:gd name="T27" fmla="*/ 202 h 1308"/>
                  <a:gd name="T28" fmla="*/ 1658 w 1724"/>
                  <a:gd name="T29" fmla="*/ 134 h 1308"/>
                  <a:gd name="T30" fmla="*/ 1696 w 1724"/>
                  <a:gd name="T31" fmla="*/ 106 h 1308"/>
                  <a:gd name="T32" fmla="*/ 1440 w 1724"/>
                  <a:gd name="T33" fmla="*/ 76 h 1308"/>
                  <a:gd name="T34" fmla="*/ 1246 w 1724"/>
                  <a:gd name="T35" fmla="*/ 58 h 1308"/>
                  <a:gd name="T36" fmla="*/ 1080 w 1724"/>
                  <a:gd name="T37" fmla="*/ 40 h 1308"/>
                  <a:gd name="T38" fmla="*/ 1008 w 1724"/>
                  <a:gd name="T39" fmla="*/ 30 h 1308"/>
                  <a:gd name="T40" fmla="*/ 898 w 1724"/>
                  <a:gd name="T41" fmla="*/ 14 h 1308"/>
                  <a:gd name="T42" fmla="*/ 796 w 1724"/>
                  <a:gd name="T43" fmla="*/ 48 h 1308"/>
                  <a:gd name="T44" fmla="*/ 772 w 1724"/>
                  <a:gd name="T45" fmla="*/ 70 h 1308"/>
                  <a:gd name="T46" fmla="*/ 752 w 1724"/>
                  <a:gd name="T47" fmla="*/ 56 h 1308"/>
                  <a:gd name="T48" fmla="*/ 676 w 1724"/>
                  <a:gd name="T49" fmla="*/ 74 h 1308"/>
                  <a:gd name="T50" fmla="*/ 632 w 1724"/>
                  <a:gd name="T51" fmla="*/ 84 h 1308"/>
                  <a:gd name="T52" fmla="*/ 530 w 1724"/>
                  <a:gd name="T53" fmla="*/ 116 h 1308"/>
                  <a:gd name="T54" fmla="*/ 534 w 1724"/>
                  <a:gd name="T55" fmla="*/ 102 h 1308"/>
                  <a:gd name="T56" fmla="*/ 414 w 1724"/>
                  <a:gd name="T57" fmla="*/ 64 h 1308"/>
                  <a:gd name="T58" fmla="*/ 336 w 1724"/>
                  <a:gd name="T59" fmla="*/ 84 h 1308"/>
                  <a:gd name="T60" fmla="*/ 270 w 1724"/>
                  <a:gd name="T61" fmla="*/ 148 h 1308"/>
                  <a:gd name="T62" fmla="*/ 304 w 1724"/>
                  <a:gd name="T63" fmla="*/ 208 h 1308"/>
                  <a:gd name="T64" fmla="*/ 364 w 1724"/>
                  <a:gd name="T65" fmla="*/ 182 h 1308"/>
                  <a:gd name="T66" fmla="*/ 382 w 1724"/>
                  <a:gd name="T67" fmla="*/ 166 h 1308"/>
                  <a:gd name="T68" fmla="*/ 408 w 1724"/>
                  <a:gd name="T69" fmla="*/ 212 h 1308"/>
                  <a:gd name="T70" fmla="*/ 274 w 1724"/>
                  <a:gd name="T71" fmla="*/ 212 h 1308"/>
                  <a:gd name="T72" fmla="*/ 178 w 1724"/>
                  <a:gd name="T73" fmla="*/ 298 h 1308"/>
                  <a:gd name="T74" fmla="*/ 102 w 1724"/>
                  <a:gd name="T75" fmla="*/ 374 h 1308"/>
                  <a:gd name="T76" fmla="*/ 186 w 1724"/>
                  <a:gd name="T77" fmla="*/ 418 h 1308"/>
                  <a:gd name="T78" fmla="*/ 318 w 1724"/>
                  <a:gd name="T79" fmla="*/ 396 h 1308"/>
                  <a:gd name="T80" fmla="*/ 348 w 1724"/>
                  <a:gd name="T81" fmla="*/ 436 h 1308"/>
                  <a:gd name="T82" fmla="*/ 318 w 1724"/>
                  <a:gd name="T83" fmla="*/ 344 h 1308"/>
                  <a:gd name="T84" fmla="*/ 428 w 1724"/>
                  <a:gd name="T85" fmla="*/ 440 h 1308"/>
                  <a:gd name="T86" fmla="*/ 446 w 1724"/>
                  <a:gd name="T87" fmla="*/ 432 h 1308"/>
                  <a:gd name="T88" fmla="*/ 498 w 1724"/>
                  <a:gd name="T89" fmla="*/ 450 h 1308"/>
                  <a:gd name="T90" fmla="*/ 496 w 1724"/>
                  <a:gd name="T91" fmla="*/ 510 h 1308"/>
                  <a:gd name="T92" fmla="*/ 298 w 1724"/>
                  <a:gd name="T93" fmla="*/ 486 h 1308"/>
                  <a:gd name="T94" fmla="*/ 160 w 1724"/>
                  <a:gd name="T95" fmla="*/ 468 h 1308"/>
                  <a:gd name="T96" fmla="*/ 8 w 1724"/>
                  <a:gd name="T97" fmla="*/ 644 h 1308"/>
                  <a:gd name="T98" fmla="*/ 72 w 1724"/>
                  <a:gd name="T99" fmla="*/ 818 h 1308"/>
                  <a:gd name="T100" fmla="*/ 286 w 1724"/>
                  <a:gd name="T101" fmla="*/ 860 h 1308"/>
                  <a:gd name="T102" fmla="*/ 306 w 1724"/>
                  <a:gd name="T103" fmla="*/ 1094 h 1308"/>
                  <a:gd name="T104" fmla="*/ 398 w 1724"/>
                  <a:gd name="T105" fmla="*/ 1304 h 1308"/>
                  <a:gd name="T106" fmla="*/ 560 w 1724"/>
                  <a:gd name="T107" fmla="*/ 1118 h 1308"/>
                  <a:gd name="T108" fmla="*/ 634 w 1724"/>
                  <a:gd name="T109" fmla="*/ 892 h 1308"/>
                  <a:gd name="T110" fmla="*/ 636 w 1724"/>
                  <a:gd name="T111" fmla="*/ 736 h 1308"/>
                  <a:gd name="T112" fmla="*/ 540 w 1724"/>
                  <a:gd name="T113" fmla="*/ 544 h 1308"/>
                  <a:gd name="T114" fmla="*/ 702 w 1724"/>
                  <a:gd name="T115" fmla="*/ 714 h 1308"/>
                  <a:gd name="T116" fmla="*/ 718 w 1724"/>
                  <a:gd name="T117" fmla="*/ 596 h 1308"/>
                  <a:gd name="T118" fmla="*/ 756 w 1724"/>
                  <a:gd name="T119" fmla="*/ 572 h 1308"/>
                  <a:gd name="T120" fmla="*/ 934 w 1724"/>
                  <a:gd name="T121" fmla="*/ 622 h 1308"/>
                  <a:gd name="T122" fmla="*/ 1026 w 1724"/>
                  <a:gd name="T123" fmla="*/ 700 h 1308"/>
                  <a:gd name="T124" fmla="*/ 1146 w 1724"/>
                  <a:gd name="T125" fmla="*/ 646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24" h="1308">
                    <a:moveTo>
                      <a:pt x="1192" y="690"/>
                    </a:moveTo>
                    <a:lnTo>
                      <a:pt x="1192" y="690"/>
                    </a:lnTo>
                    <a:lnTo>
                      <a:pt x="1194" y="690"/>
                    </a:lnTo>
                    <a:lnTo>
                      <a:pt x="1194" y="690"/>
                    </a:lnTo>
                    <a:lnTo>
                      <a:pt x="1196" y="688"/>
                    </a:lnTo>
                    <a:lnTo>
                      <a:pt x="1196" y="684"/>
                    </a:lnTo>
                    <a:lnTo>
                      <a:pt x="1196" y="684"/>
                    </a:lnTo>
                    <a:lnTo>
                      <a:pt x="1196" y="682"/>
                    </a:lnTo>
                    <a:lnTo>
                      <a:pt x="1196" y="682"/>
                    </a:lnTo>
                    <a:lnTo>
                      <a:pt x="1198" y="688"/>
                    </a:lnTo>
                    <a:lnTo>
                      <a:pt x="1198" y="688"/>
                    </a:lnTo>
                    <a:lnTo>
                      <a:pt x="1200" y="690"/>
                    </a:lnTo>
                    <a:lnTo>
                      <a:pt x="1200" y="690"/>
                    </a:lnTo>
                    <a:lnTo>
                      <a:pt x="1202" y="692"/>
                    </a:lnTo>
                    <a:lnTo>
                      <a:pt x="1202" y="692"/>
                    </a:lnTo>
                    <a:lnTo>
                      <a:pt x="1204" y="692"/>
                    </a:lnTo>
                    <a:lnTo>
                      <a:pt x="1204" y="692"/>
                    </a:lnTo>
                    <a:lnTo>
                      <a:pt x="1204" y="692"/>
                    </a:lnTo>
                    <a:lnTo>
                      <a:pt x="1204" y="692"/>
                    </a:lnTo>
                    <a:lnTo>
                      <a:pt x="1204" y="694"/>
                    </a:lnTo>
                    <a:lnTo>
                      <a:pt x="1204" y="694"/>
                    </a:lnTo>
                    <a:lnTo>
                      <a:pt x="1204" y="696"/>
                    </a:lnTo>
                    <a:lnTo>
                      <a:pt x="1204" y="696"/>
                    </a:lnTo>
                    <a:lnTo>
                      <a:pt x="1204" y="698"/>
                    </a:lnTo>
                    <a:lnTo>
                      <a:pt x="1206" y="700"/>
                    </a:lnTo>
                    <a:lnTo>
                      <a:pt x="1206" y="700"/>
                    </a:lnTo>
                    <a:lnTo>
                      <a:pt x="1206" y="704"/>
                    </a:lnTo>
                    <a:lnTo>
                      <a:pt x="1206" y="704"/>
                    </a:lnTo>
                    <a:lnTo>
                      <a:pt x="1206" y="704"/>
                    </a:lnTo>
                    <a:lnTo>
                      <a:pt x="1206" y="708"/>
                    </a:lnTo>
                    <a:lnTo>
                      <a:pt x="1208" y="710"/>
                    </a:lnTo>
                    <a:lnTo>
                      <a:pt x="1208" y="710"/>
                    </a:lnTo>
                    <a:lnTo>
                      <a:pt x="1208" y="714"/>
                    </a:lnTo>
                    <a:lnTo>
                      <a:pt x="1208" y="714"/>
                    </a:lnTo>
                    <a:lnTo>
                      <a:pt x="1210" y="718"/>
                    </a:lnTo>
                    <a:lnTo>
                      <a:pt x="1210" y="718"/>
                    </a:lnTo>
                    <a:lnTo>
                      <a:pt x="1210" y="720"/>
                    </a:lnTo>
                    <a:lnTo>
                      <a:pt x="1210" y="720"/>
                    </a:lnTo>
                    <a:lnTo>
                      <a:pt x="1212" y="722"/>
                    </a:lnTo>
                    <a:lnTo>
                      <a:pt x="1212" y="722"/>
                    </a:lnTo>
                    <a:lnTo>
                      <a:pt x="1212" y="724"/>
                    </a:lnTo>
                    <a:lnTo>
                      <a:pt x="1212" y="724"/>
                    </a:lnTo>
                    <a:lnTo>
                      <a:pt x="1214" y="728"/>
                    </a:lnTo>
                    <a:lnTo>
                      <a:pt x="1214" y="728"/>
                    </a:lnTo>
                    <a:lnTo>
                      <a:pt x="1218" y="734"/>
                    </a:lnTo>
                    <a:lnTo>
                      <a:pt x="1218" y="734"/>
                    </a:lnTo>
                    <a:lnTo>
                      <a:pt x="1218" y="734"/>
                    </a:lnTo>
                    <a:lnTo>
                      <a:pt x="1218" y="734"/>
                    </a:lnTo>
                    <a:lnTo>
                      <a:pt x="1218" y="736"/>
                    </a:lnTo>
                    <a:lnTo>
                      <a:pt x="1218" y="736"/>
                    </a:lnTo>
                    <a:lnTo>
                      <a:pt x="1220" y="738"/>
                    </a:lnTo>
                    <a:lnTo>
                      <a:pt x="1220" y="738"/>
                    </a:lnTo>
                    <a:lnTo>
                      <a:pt x="1218" y="740"/>
                    </a:lnTo>
                    <a:lnTo>
                      <a:pt x="1218" y="740"/>
                    </a:lnTo>
                    <a:lnTo>
                      <a:pt x="1218" y="742"/>
                    </a:lnTo>
                    <a:lnTo>
                      <a:pt x="1220" y="744"/>
                    </a:lnTo>
                    <a:lnTo>
                      <a:pt x="1220" y="744"/>
                    </a:lnTo>
                    <a:lnTo>
                      <a:pt x="1220" y="748"/>
                    </a:lnTo>
                    <a:lnTo>
                      <a:pt x="1220" y="750"/>
                    </a:lnTo>
                    <a:lnTo>
                      <a:pt x="1220" y="750"/>
                    </a:lnTo>
                    <a:lnTo>
                      <a:pt x="1220" y="750"/>
                    </a:lnTo>
                    <a:lnTo>
                      <a:pt x="1220" y="752"/>
                    </a:lnTo>
                    <a:lnTo>
                      <a:pt x="1220" y="752"/>
                    </a:lnTo>
                    <a:lnTo>
                      <a:pt x="1220" y="756"/>
                    </a:lnTo>
                    <a:lnTo>
                      <a:pt x="1220" y="756"/>
                    </a:lnTo>
                    <a:lnTo>
                      <a:pt x="1220" y="758"/>
                    </a:lnTo>
                    <a:lnTo>
                      <a:pt x="1220" y="758"/>
                    </a:lnTo>
                    <a:lnTo>
                      <a:pt x="1218" y="760"/>
                    </a:lnTo>
                    <a:lnTo>
                      <a:pt x="1218" y="760"/>
                    </a:lnTo>
                    <a:lnTo>
                      <a:pt x="1220" y="766"/>
                    </a:lnTo>
                    <a:lnTo>
                      <a:pt x="1220" y="766"/>
                    </a:lnTo>
                    <a:lnTo>
                      <a:pt x="1220" y="768"/>
                    </a:lnTo>
                    <a:lnTo>
                      <a:pt x="1220" y="768"/>
                    </a:lnTo>
                    <a:lnTo>
                      <a:pt x="1220" y="770"/>
                    </a:lnTo>
                    <a:lnTo>
                      <a:pt x="1220" y="770"/>
                    </a:lnTo>
                    <a:lnTo>
                      <a:pt x="1220" y="772"/>
                    </a:lnTo>
                    <a:lnTo>
                      <a:pt x="1220" y="772"/>
                    </a:lnTo>
                    <a:lnTo>
                      <a:pt x="1218" y="776"/>
                    </a:lnTo>
                    <a:lnTo>
                      <a:pt x="1218" y="776"/>
                    </a:lnTo>
                    <a:lnTo>
                      <a:pt x="1218" y="780"/>
                    </a:lnTo>
                    <a:lnTo>
                      <a:pt x="1218" y="780"/>
                    </a:lnTo>
                    <a:lnTo>
                      <a:pt x="1216" y="784"/>
                    </a:lnTo>
                    <a:lnTo>
                      <a:pt x="1216" y="784"/>
                    </a:lnTo>
                    <a:lnTo>
                      <a:pt x="1218" y="790"/>
                    </a:lnTo>
                    <a:lnTo>
                      <a:pt x="1218" y="790"/>
                    </a:lnTo>
                    <a:lnTo>
                      <a:pt x="1218" y="796"/>
                    </a:lnTo>
                    <a:lnTo>
                      <a:pt x="1218" y="796"/>
                    </a:lnTo>
                    <a:lnTo>
                      <a:pt x="1218" y="798"/>
                    </a:lnTo>
                    <a:lnTo>
                      <a:pt x="1218" y="798"/>
                    </a:lnTo>
                    <a:lnTo>
                      <a:pt x="1218" y="796"/>
                    </a:lnTo>
                    <a:lnTo>
                      <a:pt x="1218" y="796"/>
                    </a:lnTo>
                    <a:lnTo>
                      <a:pt x="1220" y="794"/>
                    </a:lnTo>
                    <a:lnTo>
                      <a:pt x="1220" y="794"/>
                    </a:lnTo>
                    <a:lnTo>
                      <a:pt x="1220" y="792"/>
                    </a:lnTo>
                    <a:lnTo>
                      <a:pt x="1220" y="792"/>
                    </a:lnTo>
                    <a:lnTo>
                      <a:pt x="1222" y="790"/>
                    </a:lnTo>
                    <a:lnTo>
                      <a:pt x="1222" y="790"/>
                    </a:lnTo>
                    <a:lnTo>
                      <a:pt x="1222" y="790"/>
                    </a:lnTo>
                    <a:lnTo>
                      <a:pt x="1222" y="790"/>
                    </a:lnTo>
                    <a:lnTo>
                      <a:pt x="1222" y="790"/>
                    </a:lnTo>
                    <a:lnTo>
                      <a:pt x="1222" y="790"/>
                    </a:lnTo>
                    <a:lnTo>
                      <a:pt x="1224" y="794"/>
                    </a:lnTo>
                    <a:lnTo>
                      <a:pt x="1226" y="794"/>
                    </a:lnTo>
                    <a:lnTo>
                      <a:pt x="1226" y="794"/>
                    </a:lnTo>
                    <a:lnTo>
                      <a:pt x="1226" y="794"/>
                    </a:lnTo>
                    <a:lnTo>
                      <a:pt x="1226" y="794"/>
                    </a:lnTo>
                    <a:lnTo>
                      <a:pt x="1226" y="796"/>
                    </a:lnTo>
                    <a:lnTo>
                      <a:pt x="1226" y="796"/>
                    </a:lnTo>
                    <a:lnTo>
                      <a:pt x="1226" y="796"/>
                    </a:lnTo>
                    <a:lnTo>
                      <a:pt x="1226" y="802"/>
                    </a:lnTo>
                    <a:lnTo>
                      <a:pt x="1228" y="802"/>
                    </a:lnTo>
                    <a:lnTo>
                      <a:pt x="1228" y="802"/>
                    </a:lnTo>
                    <a:lnTo>
                      <a:pt x="1228" y="802"/>
                    </a:lnTo>
                    <a:lnTo>
                      <a:pt x="1230" y="798"/>
                    </a:lnTo>
                    <a:lnTo>
                      <a:pt x="1230" y="798"/>
                    </a:lnTo>
                    <a:lnTo>
                      <a:pt x="1230" y="798"/>
                    </a:lnTo>
                    <a:lnTo>
                      <a:pt x="1230" y="798"/>
                    </a:lnTo>
                    <a:lnTo>
                      <a:pt x="1230" y="798"/>
                    </a:lnTo>
                    <a:lnTo>
                      <a:pt x="1230" y="798"/>
                    </a:lnTo>
                    <a:lnTo>
                      <a:pt x="1230" y="800"/>
                    </a:lnTo>
                    <a:lnTo>
                      <a:pt x="1230" y="800"/>
                    </a:lnTo>
                    <a:lnTo>
                      <a:pt x="1232" y="802"/>
                    </a:lnTo>
                    <a:lnTo>
                      <a:pt x="1232" y="802"/>
                    </a:lnTo>
                    <a:lnTo>
                      <a:pt x="1234" y="806"/>
                    </a:lnTo>
                    <a:lnTo>
                      <a:pt x="1234" y="806"/>
                    </a:lnTo>
                    <a:lnTo>
                      <a:pt x="1234" y="806"/>
                    </a:lnTo>
                    <a:lnTo>
                      <a:pt x="1234" y="806"/>
                    </a:lnTo>
                    <a:lnTo>
                      <a:pt x="1234" y="808"/>
                    </a:lnTo>
                    <a:lnTo>
                      <a:pt x="1236" y="810"/>
                    </a:lnTo>
                    <a:lnTo>
                      <a:pt x="1236" y="810"/>
                    </a:lnTo>
                    <a:lnTo>
                      <a:pt x="1236" y="810"/>
                    </a:lnTo>
                    <a:lnTo>
                      <a:pt x="1236" y="810"/>
                    </a:lnTo>
                    <a:lnTo>
                      <a:pt x="1236" y="810"/>
                    </a:lnTo>
                    <a:lnTo>
                      <a:pt x="1236" y="812"/>
                    </a:lnTo>
                    <a:lnTo>
                      <a:pt x="1236" y="812"/>
                    </a:lnTo>
                    <a:lnTo>
                      <a:pt x="1238" y="812"/>
                    </a:lnTo>
                    <a:lnTo>
                      <a:pt x="1238" y="812"/>
                    </a:lnTo>
                    <a:lnTo>
                      <a:pt x="1238" y="814"/>
                    </a:lnTo>
                    <a:lnTo>
                      <a:pt x="1238" y="814"/>
                    </a:lnTo>
                    <a:lnTo>
                      <a:pt x="1240" y="816"/>
                    </a:lnTo>
                    <a:lnTo>
                      <a:pt x="1240" y="816"/>
                    </a:lnTo>
                    <a:lnTo>
                      <a:pt x="1240" y="818"/>
                    </a:lnTo>
                    <a:lnTo>
                      <a:pt x="1240" y="818"/>
                    </a:lnTo>
                    <a:lnTo>
                      <a:pt x="1240" y="824"/>
                    </a:lnTo>
                    <a:lnTo>
                      <a:pt x="1240" y="824"/>
                    </a:lnTo>
                    <a:lnTo>
                      <a:pt x="1242" y="826"/>
                    </a:lnTo>
                    <a:lnTo>
                      <a:pt x="1242" y="826"/>
                    </a:lnTo>
                    <a:lnTo>
                      <a:pt x="1242" y="828"/>
                    </a:lnTo>
                    <a:lnTo>
                      <a:pt x="1242" y="828"/>
                    </a:lnTo>
                    <a:lnTo>
                      <a:pt x="1244" y="832"/>
                    </a:lnTo>
                    <a:lnTo>
                      <a:pt x="1244" y="832"/>
                    </a:lnTo>
                    <a:lnTo>
                      <a:pt x="1244" y="832"/>
                    </a:lnTo>
                    <a:lnTo>
                      <a:pt x="1244" y="832"/>
                    </a:lnTo>
                    <a:lnTo>
                      <a:pt x="1246" y="832"/>
                    </a:lnTo>
                    <a:lnTo>
                      <a:pt x="1246" y="834"/>
                    </a:lnTo>
                    <a:lnTo>
                      <a:pt x="1246" y="834"/>
                    </a:lnTo>
                    <a:lnTo>
                      <a:pt x="1246" y="840"/>
                    </a:lnTo>
                    <a:lnTo>
                      <a:pt x="1246" y="840"/>
                    </a:lnTo>
                    <a:lnTo>
                      <a:pt x="1248" y="842"/>
                    </a:lnTo>
                    <a:lnTo>
                      <a:pt x="1248" y="842"/>
                    </a:lnTo>
                    <a:lnTo>
                      <a:pt x="1248" y="842"/>
                    </a:lnTo>
                    <a:lnTo>
                      <a:pt x="1248" y="842"/>
                    </a:lnTo>
                    <a:lnTo>
                      <a:pt x="1250" y="846"/>
                    </a:lnTo>
                    <a:lnTo>
                      <a:pt x="1250" y="846"/>
                    </a:lnTo>
                    <a:lnTo>
                      <a:pt x="1250" y="848"/>
                    </a:lnTo>
                    <a:lnTo>
                      <a:pt x="1250" y="848"/>
                    </a:lnTo>
                    <a:lnTo>
                      <a:pt x="1252" y="852"/>
                    </a:lnTo>
                    <a:lnTo>
                      <a:pt x="1252" y="852"/>
                    </a:lnTo>
                    <a:lnTo>
                      <a:pt x="1254" y="856"/>
                    </a:lnTo>
                    <a:lnTo>
                      <a:pt x="1254" y="858"/>
                    </a:lnTo>
                    <a:lnTo>
                      <a:pt x="1254" y="858"/>
                    </a:lnTo>
                    <a:lnTo>
                      <a:pt x="1262" y="862"/>
                    </a:lnTo>
                    <a:lnTo>
                      <a:pt x="1262" y="862"/>
                    </a:lnTo>
                    <a:lnTo>
                      <a:pt x="1264" y="864"/>
                    </a:lnTo>
                    <a:lnTo>
                      <a:pt x="1264" y="864"/>
                    </a:lnTo>
                    <a:lnTo>
                      <a:pt x="1266" y="866"/>
                    </a:lnTo>
                    <a:lnTo>
                      <a:pt x="1266" y="866"/>
                    </a:lnTo>
                    <a:lnTo>
                      <a:pt x="1270" y="868"/>
                    </a:lnTo>
                    <a:lnTo>
                      <a:pt x="1270" y="868"/>
                    </a:lnTo>
                    <a:lnTo>
                      <a:pt x="1272" y="870"/>
                    </a:lnTo>
                    <a:lnTo>
                      <a:pt x="1272" y="870"/>
                    </a:lnTo>
                    <a:lnTo>
                      <a:pt x="1272" y="870"/>
                    </a:lnTo>
                    <a:lnTo>
                      <a:pt x="1276" y="874"/>
                    </a:lnTo>
                    <a:lnTo>
                      <a:pt x="1276" y="874"/>
                    </a:lnTo>
                    <a:lnTo>
                      <a:pt x="1278" y="876"/>
                    </a:lnTo>
                    <a:lnTo>
                      <a:pt x="1278" y="876"/>
                    </a:lnTo>
                    <a:lnTo>
                      <a:pt x="1278" y="876"/>
                    </a:lnTo>
                    <a:lnTo>
                      <a:pt x="1278" y="876"/>
                    </a:lnTo>
                    <a:lnTo>
                      <a:pt x="1278" y="876"/>
                    </a:lnTo>
                    <a:lnTo>
                      <a:pt x="1278" y="876"/>
                    </a:lnTo>
                    <a:lnTo>
                      <a:pt x="1278" y="878"/>
                    </a:lnTo>
                    <a:lnTo>
                      <a:pt x="1278" y="878"/>
                    </a:lnTo>
                    <a:lnTo>
                      <a:pt x="1280" y="880"/>
                    </a:lnTo>
                    <a:lnTo>
                      <a:pt x="1280" y="880"/>
                    </a:lnTo>
                    <a:lnTo>
                      <a:pt x="1284" y="878"/>
                    </a:lnTo>
                    <a:lnTo>
                      <a:pt x="1284" y="878"/>
                    </a:lnTo>
                    <a:lnTo>
                      <a:pt x="1284" y="878"/>
                    </a:lnTo>
                    <a:lnTo>
                      <a:pt x="1284" y="878"/>
                    </a:lnTo>
                    <a:lnTo>
                      <a:pt x="1284" y="878"/>
                    </a:lnTo>
                    <a:lnTo>
                      <a:pt x="1284" y="878"/>
                    </a:lnTo>
                    <a:lnTo>
                      <a:pt x="1286" y="880"/>
                    </a:lnTo>
                    <a:lnTo>
                      <a:pt x="1286" y="880"/>
                    </a:lnTo>
                    <a:lnTo>
                      <a:pt x="1288" y="880"/>
                    </a:lnTo>
                    <a:lnTo>
                      <a:pt x="1288" y="880"/>
                    </a:lnTo>
                    <a:lnTo>
                      <a:pt x="1288" y="880"/>
                    </a:lnTo>
                    <a:lnTo>
                      <a:pt x="1288" y="880"/>
                    </a:lnTo>
                    <a:lnTo>
                      <a:pt x="1290" y="880"/>
                    </a:lnTo>
                    <a:lnTo>
                      <a:pt x="1290" y="880"/>
                    </a:lnTo>
                    <a:lnTo>
                      <a:pt x="1290" y="878"/>
                    </a:lnTo>
                    <a:lnTo>
                      <a:pt x="1290" y="878"/>
                    </a:lnTo>
                    <a:lnTo>
                      <a:pt x="1290" y="878"/>
                    </a:lnTo>
                    <a:lnTo>
                      <a:pt x="1290" y="878"/>
                    </a:lnTo>
                    <a:lnTo>
                      <a:pt x="1288" y="874"/>
                    </a:lnTo>
                    <a:lnTo>
                      <a:pt x="1288" y="874"/>
                    </a:lnTo>
                    <a:lnTo>
                      <a:pt x="1286" y="870"/>
                    </a:lnTo>
                    <a:lnTo>
                      <a:pt x="1284" y="866"/>
                    </a:lnTo>
                    <a:lnTo>
                      <a:pt x="1284" y="866"/>
                    </a:lnTo>
                    <a:lnTo>
                      <a:pt x="1282" y="864"/>
                    </a:lnTo>
                    <a:lnTo>
                      <a:pt x="1282" y="864"/>
                    </a:lnTo>
                    <a:lnTo>
                      <a:pt x="1280" y="860"/>
                    </a:lnTo>
                    <a:lnTo>
                      <a:pt x="1280" y="860"/>
                    </a:lnTo>
                    <a:lnTo>
                      <a:pt x="1278" y="858"/>
                    </a:lnTo>
                    <a:lnTo>
                      <a:pt x="1278" y="858"/>
                    </a:lnTo>
                    <a:lnTo>
                      <a:pt x="1276" y="856"/>
                    </a:lnTo>
                    <a:lnTo>
                      <a:pt x="1276" y="856"/>
                    </a:lnTo>
                    <a:lnTo>
                      <a:pt x="1276" y="848"/>
                    </a:lnTo>
                    <a:lnTo>
                      <a:pt x="1276" y="848"/>
                    </a:lnTo>
                    <a:lnTo>
                      <a:pt x="1276" y="846"/>
                    </a:lnTo>
                    <a:lnTo>
                      <a:pt x="1276" y="846"/>
                    </a:lnTo>
                    <a:lnTo>
                      <a:pt x="1276" y="844"/>
                    </a:lnTo>
                    <a:lnTo>
                      <a:pt x="1276" y="844"/>
                    </a:lnTo>
                    <a:lnTo>
                      <a:pt x="1276" y="840"/>
                    </a:lnTo>
                    <a:lnTo>
                      <a:pt x="1276" y="840"/>
                    </a:lnTo>
                    <a:lnTo>
                      <a:pt x="1276" y="838"/>
                    </a:lnTo>
                    <a:lnTo>
                      <a:pt x="1276" y="838"/>
                    </a:lnTo>
                    <a:lnTo>
                      <a:pt x="1276" y="834"/>
                    </a:lnTo>
                    <a:lnTo>
                      <a:pt x="1276" y="834"/>
                    </a:lnTo>
                    <a:lnTo>
                      <a:pt x="1276" y="834"/>
                    </a:lnTo>
                    <a:lnTo>
                      <a:pt x="1276" y="830"/>
                    </a:lnTo>
                    <a:lnTo>
                      <a:pt x="1274" y="828"/>
                    </a:lnTo>
                    <a:lnTo>
                      <a:pt x="1274" y="828"/>
                    </a:lnTo>
                    <a:lnTo>
                      <a:pt x="1272" y="826"/>
                    </a:lnTo>
                    <a:lnTo>
                      <a:pt x="1272" y="826"/>
                    </a:lnTo>
                    <a:lnTo>
                      <a:pt x="1270" y="824"/>
                    </a:lnTo>
                    <a:lnTo>
                      <a:pt x="1270" y="824"/>
                    </a:lnTo>
                    <a:lnTo>
                      <a:pt x="1266" y="820"/>
                    </a:lnTo>
                    <a:lnTo>
                      <a:pt x="1266" y="820"/>
                    </a:lnTo>
                    <a:lnTo>
                      <a:pt x="1266" y="818"/>
                    </a:lnTo>
                    <a:lnTo>
                      <a:pt x="1266" y="818"/>
                    </a:lnTo>
                    <a:lnTo>
                      <a:pt x="1264" y="814"/>
                    </a:lnTo>
                    <a:lnTo>
                      <a:pt x="1264" y="814"/>
                    </a:lnTo>
                    <a:lnTo>
                      <a:pt x="1262" y="814"/>
                    </a:lnTo>
                    <a:lnTo>
                      <a:pt x="1262" y="814"/>
                    </a:lnTo>
                    <a:lnTo>
                      <a:pt x="1260" y="812"/>
                    </a:lnTo>
                    <a:lnTo>
                      <a:pt x="1260" y="812"/>
                    </a:lnTo>
                    <a:lnTo>
                      <a:pt x="1258" y="812"/>
                    </a:lnTo>
                    <a:lnTo>
                      <a:pt x="1258" y="812"/>
                    </a:lnTo>
                    <a:lnTo>
                      <a:pt x="1256" y="810"/>
                    </a:lnTo>
                    <a:lnTo>
                      <a:pt x="1256" y="810"/>
                    </a:lnTo>
                    <a:lnTo>
                      <a:pt x="1254" y="806"/>
                    </a:lnTo>
                    <a:lnTo>
                      <a:pt x="1254" y="806"/>
                    </a:lnTo>
                    <a:lnTo>
                      <a:pt x="1252" y="804"/>
                    </a:lnTo>
                    <a:lnTo>
                      <a:pt x="1252" y="804"/>
                    </a:lnTo>
                    <a:lnTo>
                      <a:pt x="1252" y="806"/>
                    </a:lnTo>
                    <a:lnTo>
                      <a:pt x="1252" y="806"/>
                    </a:lnTo>
                    <a:lnTo>
                      <a:pt x="1250" y="806"/>
                    </a:lnTo>
                    <a:lnTo>
                      <a:pt x="1250" y="806"/>
                    </a:lnTo>
                    <a:lnTo>
                      <a:pt x="1248" y="806"/>
                    </a:lnTo>
                    <a:lnTo>
                      <a:pt x="1248" y="806"/>
                    </a:lnTo>
                    <a:lnTo>
                      <a:pt x="1248" y="806"/>
                    </a:lnTo>
                    <a:lnTo>
                      <a:pt x="1246" y="804"/>
                    </a:lnTo>
                    <a:lnTo>
                      <a:pt x="1246" y="804"/>
                    </a:lnTo>
                    <a:lnTo>
                      <a:pt x="1244" y="802"/>
                    </a:lnTo>
                    <a:lnTo>
                      <a:pt x="1244" y="802"/>
                    </a:lnTo>
                    <a:lnTo>
                      <a:pt x="1244" y="802"/>
                    </a:lnTo>
                    <a:lnTo>
                      <a:pt x="1244" y="802"/>
                    </a:lnTo>
                    <a:lnTo>
                      <a:pt x="1242" y="796"/>
                    </a:lnTo>
                    <a:lnTo>
                      <a:pt x="1242" y="796"/>
                    </a:lnTo>
                    <a:lnTo>
                      <a:pt x="1242" y="794"/>
                    </a:lnTo>
                    <a:lnTo>
                      <a:pt x="1242" y="794"/>
                    </a:lnTo>
                    <a:lnTo>
                      <a:pt x="1242" y="792"/>
                    </a:lnTo>
                    <a:lnTo>
                      <a:pt x="1240" y="790"/>
                    </a:lnTo>
                    <a:lnTo>
                      <a:pt x="1240" y="790"/>
                    </a:lnTo>
                    <a:lnTo>
                      <a:pt x="1238" y="788"/>
                    </a:lnTo>
                    <a:lnTo>
                      <a:pt x="1238" y="788"/>
                    </a:lnTo>
                    <a:lnTo>
                      <a:pt x="1236" y="786"/>
                    </a:lnTo>
                    <a:lnTo>
                      <a:pt x="1236" y="786"/>
                    </a:lnTo>
                    <a:lnTo>
                      <a:pt x="1234" y="784"/>
                    </a:lnTo>
                    <a:lnTo>
                      <a:pt x="1234" y="784"/>
                    </a:lnTo>
                    <a:lnTo>
                      <a:pt x="1234" y="784"/>
                    </a:lnTo>
                    <a:lnTo>
                      <a:pt x="1234" y="784"/>
                    </a:lnTo>
                    <a:lnTo>
                      <a:pt x="1236" y="784"/>
                    </a:lnTo>
                    <a:lnTo>
                      <a:pt x="1236" y="784"/>
                    </a:lnTo>
                    <a:lnTo>
                      <a:pt x="1236" y="782"/>
                    </a:lnTo>
                    <a:lnTo>
                      <a:pt x="1236" y="782"/>
                    </a:lnTo>
                    <a:lnTo>
                      <a:pt x="1236" y="780"/>
                    </a:lnTo>
                    <a:lnTo>
                      <a:pt x="1236" y="780"/>
                    </a:lnTo>
                    <a:lnTo>
                      <a:pt x="1234" y="778"/>
                    </a:lnTo>
                    <a:lnTo>
                      <a:pt x="1234" y="778"/>
                    </a:lnTo>
                    <a:lnTo>
                      <a:pt x="1232" y="778"/>
                    </a:lnTo>
                    <a:lnTo>
                      <a:pt x="1232" y="778"/>
                    </a:lnTo>
                    <a:lnTo>
                      <a:pt x="1230" y="778"/>
                    </a:lnTo>
                    <a:lnTo>
                      <a:pt x="1230" y="778"/>
                    </a:lnTo>
                    <a:lnTo>
                      <a:pt x="1230" y="778"/>
                    </a:lnTo>
                    <a:lnTo>
                      <a:pt x="1230" y="778"/>
                    </a:lnTo>
                    <a:lnTo>
                      <a:pt x="1230" y="778"/>
                    </a:lnTo>
                    <a:lnTo>
                      <a:pt x="1230" y="778"/>
                    </a:lnTo>
                    <a:lnTo>
                      <a:pt x="1230" y="778"/>
                    </a:lnTo>
                    <a:lnTo>
                      <a:pt x="1228" y="778"/>
                    </a:lnTo>
                    <a:lnTo>
                      <a:pt x="1228" y="778"/>
                    </a:lnTo>
                    <a:lnTo>
                      <a:pt x="1228" y="776"/>
                    </a:lnTo>
                    <a:lnTo>
                      <a:pt x="1228" y="774"/>
                    </a:lnTo>
                    <a:lnTo>
                      <a:pt x="1228" y="774"/>
                    </a:lnTo>
                    <a:lnTo>
                      <a:pt x="1228" y="770"/>
                    </a:lnTo>
                    <a:lnTo>
                      <a:pt x="1228" y="770"/>
                    </a:lnTo>
                    <a:lnTo>
                      <a:pt x="1228" y="766"/>
                    </a:lnTo>
                    <a:lnTo>
                      <a:pt x="1228" y="766"/>
                    </a:lnTo>
                    <a:lnTo>
                      <a:pt x="1228" y="762"/>
                    </a:lnTo>
                    <a:lnTo>
                      <a:pt x="1228" y="762"/>
                    </a:lnTo>
                    <a:lnTo>
                      <a:pt x="1230" y="760"/>
                    </a:lnTo>
                    <a:lnTo>
                      <a:pt x="1230" y="760"/>
                    </a:lnTo>
                    <a:lnTo>
                      <a:pt x="1230" y="756"/>
                    </a:lnTo>
                    <a:lnTo>
                      <a:pt x="1230" y="756"/>
                    </a:lnTo>
                    <a:lnTo>
                      <a:pt x="1230" y="756"/>
                    </a:lnTo>
                    <a:lnTo>
                      <a:pt x="1230" y="756"/>
                    </a:lnTo>
                    <a:lnTo>
                      <a:pt x="1232" y="750"/>
                    </a:lnTo>
                    <a:lnTo>
                      <a:pt x="1232" y="750"/>
                    </a:lnTo>
                    <a:lnTo>
                      <a:pt x="1232" y="744"/>
                    </a:lnTo>
                    <a:lnTo>
                      <a:pt x="1232" y="744"/>
                    </a:lnTo>
                    <a:lnTo>
                      <a:pt x="1232" y="742"/>
                    </a:lnTo>
                    <a:lnTo>
                      <a:pt x="1232" y="742"/>
                    </a:lnTo>
                    <a:lnTo>
                      <a:pt x="1232" y="740"/>
                    </a:lnTo>
                    <a:lnTo>
                      <a:pt x="1232" y="740"/>
                    </a:lnTo>
                    <a:lnTo>
                      <a:pt x="1232" y="738"/>
                    </a:lnTo>
                    <a:lnTo>
                      <a:pt x="1232" y="738"/>
                    </a:lnTo>
                    <a:lnTo>
                      <a:pt x="1232" y="734"/>
                    </a:lnTo>
                    <a:lnTo>
                      <a:pt x="1232" y="734"/>
                    </a:lnTo>
                    <a:lnTo>
                      <a:pt x="1232" y="732"/>
                    </a:lnTo>
                    <a:lnTo>
                      <a:pt x="1232" y="732"/>
                    </a:lnTo>
                    <a:lnTo>
                      <a:pt x="1234" y="730"/>
                    </a:lnTo>
                    <a:lnTo>
                      <a:pt x="1234" y="730"/>
                    </a:lnTo>
                    <a:lnTo>
                      <a:pt x="1234" y="730"/>
                    </a:lnTo>
                    <a:lnTo>
                      <a:pt x="1234" y="730"/>
                    </a:lnTo>
                    <a:lnTo>
                      <a:pt x="1236" y="728"/>
                    </a:lnTo>
                    <a:lnTo>
                      <a:pt x="1236" y="728"/>
                    </a:lnTo>
                    <a:lnTo>
                      <a:pt x="1238" y="728"/>
                    </a:lnTo>
                    <a:lnTo>
                      <a:pt x="1238" y="728"/>
                    </a:lnTo>
                    <a:lnTo>
                      <a:pt x="1238" y="726"/>
                    </a:lnTo>
                    <a:lnTo>
                      <a:pt x="1238" y="726"/>
                    </a:lnTo>
                    <a:lnTo>
                      <a:pt x="1240" y="728"/>
                    </a:lnTo>
                    <a:lnTo>
                      <a:pt x="1240" y="728"/>
                    </a:lnTo>
                    <a:lnTo>
                      <a:pt x="1242" y="730"/>
                    </a:lnTo>
                    <a:lnTo>
                      <a:pt x="1242" y="732"/>
                    </a:lnTo>
                    <a:lnTo>
                      <a:pt x="1242" y="732"/>
                    </a:lnTo>
                    <a:lnTo>
                      <a:pt x="1242" y="732"/>
                    </a:lnTo>
                    <a:lnTo>
                      <a:pt x="1242" y="732"/>
                    </a:lnTo>
                    <a:lnTo>
                      <a:pt x="1242" y="736"/>
                    </a:lnTo>
                    <a:lnTo>
                      <a:pt x="1242" y="738"/>
                    </a:lnTo>
                    <a:lnTo>
                      <a:pt x="1242" y="738"/>
                    </a:lnTo>
                    <a:lnTo>
                      <a:pt x="1244" y="738"/>
                    </a:lnTo>
                    <a:lnTo>
                      <a:pt x="1244" y="738"/>
                    </a:lnTo>
                    <a:lnTo>
                      <a:pt x="1246" y="738"/>
                    </a:lnTo>
                    <a:lnTo>
                      <a:pt x="1246" y="738"/>
                    </a:lnTo>
                    <a:lnTo>
                      <a:pt x="1248" y="738"/>
                    </a:lnTo>
                    <a:lnTo>
                      <a:pt x="1248" y="738"/>
                    </a:lnTo>
                    <a:lnTo>
                      <a:pt x="1250" y="738"/>
                    </a:lnTo>
                    <a:lnTo>
                      <a:pt x="1250" y="738"/>
                    </a:lnTo>
                    <a:lnTo>
                      <a:pt x="1252" y="738"/>
                    </a:lnTo>
                    <a:lnTo>
                      <a:pt x="1254" y="740"/>
                    </a:lnTo>
                    <a:lnTo>
                      <a:pt x="1254" y="740"/>
                    </a:lnTo>
                    <a:lnTo>
                      <a:pt x="1256" y="742"/>
                    </a:lnTo>
                    <a:lnTo>
                      <a:pt x="1256" y="742"/>
                    </a:lnTo>
                    <a:lnTo>
                      <a:pt x="1256" y="742"/>
                    </a:lnTo>
                    <a:lnTo>
                      <a:pt x="1256" y="742"/>
                    </a:lnTo>
                    <a:lnTo>
                      <a:pt x="1256" y="744"/>
                    </a:lnTo>
                    <a:lnTo>
                      <a:pt x="1256" y="744"/>
                    </a:lnTo>
                    <a:lnTo>
                      <a:pt x="1258" y="746"/>
                    </a:lnTo>
                    <a:lnTo>
                      <a:pt x="1258" y="746"/>
                    </a:lnTo>
                    <a:lnTo>
                      <a:pt x="1260" y="748"/>
                    </a:lnTo>
                    <a:lnTo>
                      <a:pt x="1260" y="748"/>
                    </a:lnTo>
                    <a:lnTo>
                      <a:pt x="1262" y="748"/>
                    </a:lnTo>
                    <a:lnTo>
                      <a:pt x="1262" y="750"/>
                    </a:lnTo>
                    <a:lnTo>
                      <a:pt x="1262" y="750"/>
                    </a:lnTo>
                    <a:lnTo>
                      <a:pt x="1264" y="754"/>
                    </a:lnTo>
                    <a:lnTo>
                      <a:pt x="1264" y="754"/>
                    </a:lnTo>
                    <a:lnTo>
                      <a:pt x="1266" y="756"/>
                    </a:lnTo>
                    <a:lnTo>
                      <a:pt x="1266" y="756"/>
                    </a:lnTo>
                    <a:lnTo>
                      <a:pt x="1266" y="756"/>
                    </a:lnTo>
                    <a:lnTo>
                      <a:pt x="1266" y="756"/>
                    </a:lnTo>
                    <a:lnTo>
                      <a:pt x="1266" y="756"/>
                    </a:lnTo>
                    <a:lnTo>
                      <a:pt x="1266" y="756"/>
                    </a:lnTo>
                    <a:lnTo>
                      <a:pt x="1264" y="758"/>
                    </a:lnTo>
                    <a:lnTo>
                      <a:pt x="1264" y="758"/>
                    </a:lnTo>
                    <a:lnTo>
                      <a:pt x="1266" y="758"/>
                    </a:lnTo>
                    <a:lnTo>
                      <a:pt x="1266" y="758"/>
                    </a:lnTo>
                    <a:lnTo>
                      <a:pt x="1268" y="760"/>
                    </a:lnTo>
                    <a:lnTo>
                      <a:pt x="1268" y="760"/>
                    </a:lnTo>
                    <a:lnTo>
                      <a:pt x="1270" y="764"/>
                    </a:lnTo>
                    <a:lnTo>
                      <a:pt x="1270" y="764"/>
                    </a:lnTo>
                    <a:lnTo>
                      <a:pt x="1270" y="762"/>
                    </a:lnTo>
                    <a:lnTo>
                      <a:pt x="1270" y="762"/>
                    </a:lnTo>
                    <a:lnTo>
                      <a:pt x="1272" y="760"/>
                    </a:lnTo>
                    <a:lnTo>
                      <a:pt x="1272" y="760"/>
                    </a:lnTo>
                    <a:lnTo>
                      <a:pt x="1272" y="762"/>
                    </a:lnTo>
                    <a:lnTo>
                      <a:pt x="1272" y="762"/>
                    </a:lnTo>
                    <a:lnTo>
                      <a:pt x="1272" y="764"/>
                    </a:lnTo>
                    <a:lnTo>
                      <a:pt x="1272" y="764"/>
                    </a:lnTo>
                    <a:lnTo>
                      <a:pt x="1274" y="764"/>
                    </a:lnTo>
                    <a:lnTo>
                      <a:pt x="1274" y="764"/>
                    </a:lnTo>
                    <a:lnTo>
                      <a:pt x="1276" y="764"/>
                    </a:lnTo>
                    <a:lnTo>
                      <a:pt x="1276" y="764"/>
                    </a:lnTo>
                    <a:lnTo>
                      <a:pt x="1276" y="764"/>
                    </a:lnTo>
                    <a:lnTo>
                      <a:pt x="1276" y="764"/>
                    </a:lnTo>
                    <a:lnTo>
                      <a:pt x="1276" y="764"/>
                    </a:lnTo>
                    <a:lnTo>
                      <a:pt x="1276" y="764"/>
                    </a:lnTo>
                    <a:lnTo>
                      <a:pt x="1276" y="764"/>
                    </a:lnTo>
                    <a:lnTo>
                      <a:pt x="1276" y="764"/>
                    </a:lnTo>
                    <a:lnTo>
                      <a:pt x="1276" y="764"/>
                    </a:lnTo>
                    <a:lnTo>
                      <a:pt x="1276" y="764"/>
                    </a:lnTo>
                    <a:lnTo>
                      <a:pt x="1276" y="768"/>
                    </a:lnTo>
                    <a:lnTo>
                      <a:pt x="1276" y="768"/>
                    </a:lnTo>
                    <a:lnTo>
                      <a:pt x="1278" y="768"/>
                    </a:lnTo>
                    <a:lnTo>
                      <a:pt x="1278" y="768"/>
                    </a:lnTo>
                    <a:lnTo>
                      <a:pt x="1280" y="766"/>
                    </a:lnTo>
                    <a:lnTo>
                      <a:pt x="1280" y="766"/>
                    </a:lnTo>
                    <a:lnTo>
                      <a:pt x="1280" y="766"/>
                    </a:lnTo>
                    <a:lnTo>
                      <a:pt x="1280" y="766"/>
                    </a:lnTo>
                    <a:lnTo>
                      <a:pt x="1280" y="764"/>
                    </a:lnTo>
                    <a:lnTo>
                      <a:pt x="1280" y="764"/>
                    </a:lnTo>
                    <a:lnTo>
                      <a:pt x="1282" y="766"/>
                    </a:lnTo>
                    <a:lnTo>
                      <a:pt x="1282" y="766"/>
                    </a:lnTo>
                    <a:lnTo>
                      <a:pt x="1282" y="766"/>
                    </a:lnTo>
                    <a:lnTo>
                      <a:pt x="1286" y="768"/>
                    </a:lnTo>
                    <a:lnTo>
                      <a:pt x="1286" y="768"/>
                    </a:lnTo>
                    <a:lnTo>
                      <a:pt x="1286" y="768"/>
                    </a:lnTo>
                    <a:lnTo>
                      <a:pt x="1286" y="768"/>
                    </a:lnTo>
                    <a:lnTo>
                      <a:pt x="1288" y="768"/>
                    </a:lnTo>
                    <a:lnTo>
                      <a:pt x="1288" y="768"/>
                    </a:lnTo>
                    <a:lnTo>
                      <a:pt x="1288" y="768"/>
                    </a:lnTo>
                    <a:lnTo>
                      <a:pt x="1288" y="768"/>
                    </a:lnTo>
                    <a:lnTo>
                      <a:pt x="1288" y="770"/>
                    </a:lnTo>
                    <a:lnTo>
                      <a:pt x="1288" y="770"/>
                    </a:lnTo>
                    <a:lnTo>
                      <a:pt x="1286" y="774"/>
                    </a:lnTo>
                    <a:lnTo>
                      <a:pt x="1286" y="774"/>
                    </a:lnTo>
                    <a:lnTo>
                      <a:pt x="1286" y="776"/>
                    </a:lnTo>
                    <a:lnTo>
                      <a:pt x="1286" y="776"/>
                    </a:lnTo>
                    <a:lnTo>
                      <a:pt x="1286" y="780"/>
                    </a:lnTo>
                    <a:lnTo>
                      <a:pt x="1286" y="780"/>
                    </a:lnTo>
                    <a:lnTo>
                      <a:pt x="1286" y="782"/>
                    </a:lnTo>
                    <a:lnTo>
                      <a:pt x="1286" y="782"/>
                    </a:lnTo>
                    <a:lnTo>
                      <a:pt x="1286" y="784"/>
                    </a:lnTo>
                    <a:lnTo>
                      <a:pt x="1288" y="786"/>
                    </a:lnTo>
                    <a:lnTo>
                      <a:pt x="1288" y="786"/>
                    </a:lnTo>
                    <a:lnTo>
                      <a:pt x="1290" y="786"/>
                    </a:lnTo>
                    <a:lnTo>
                      <a:pt x="1290" y="786"/>
                    </a:lnTo>
                    <a:lnTo>
                      <a:pt x="1292" y="788"/>
                    </a:lnTo>
                    <a:lnTo>
                      <a:pt x="1292" y="788"/>
                    </a:lnTo>
                    <a:lnTo>
                      <a:pt x="1292" y="786"/>
                    </a:lnTo>
                    <a:lnTo>
                      <a:pt x="1292" y="786"/>
                    </a:lnTo>
                    <a:lnTo>
                      <a:pt x="1294" y="782"/>
                    </a:lnTo>
                    <a:lnTo>
                      <a:pt x="1294" y="782"/>
                    </a:lnTo>
                    <a:lnTo>
                      <a:pt x="1294" y="780"/>
                    </a:lnTo>
                    <a:lnTo>
                      <a:pt x="1294" y="780"/>
                    </a:lnTo>
                    <a:lnTo>
                      <a:pt x="1296" y="778"/>
                    </a:lnTo>
                    <a:lnTo>
                      <a:pt x="1296" y="778"/>
                    </a:lnTo>
                    <a:lnTo>
                      <a:pt x="1300" y="778"/>
                    </a:lnTo>
                    <a:lnTo>
                      <a:pt x="1302" y="776"/>
                    </a:lnTo>
                    <a:lnTo>
                      <a:pt x="1302" y="776"/>
                    </a:lnTo>
                    <a:lnTo>
                      <a:pt x="1304" y="774"/>
                    </a:lnTo>
                    <a:lnTo>
                      <a:pt x="1304" y="774"/>
                    </a:lnTo>
                    <a:lnTo>
                      <a:pt x="1304" y="776"/>
                    </a:lnTo>
                    <a:lnTo>
                      <a:pt x="1304" y="776"/>
                    </a:lnTo>
                    <a:lnTo>
                      <a:pt x="1306" y="774"/>
                    </a:lnTo>
                    <a:lnTo>
                      <a:pt x="1306" y="774"/>
                    </a:lnTo>
                    <a:lnTo>
                      <a:pt x="1306" y="772"/>
                    </a:lnTo>
                    <a:lnTo>
                      <a:pt x="1306" y="772"/>
                    </a:lnTo>
                    <a:lnTo>
                      <a:pt x="1306" y="770"/>
                    </a:lnTo>
                    <a:lnTo>
                      <a:pt x="1306" y="770"/>
                    </a:lnTo>
                    <a:lnTo>
                      <a:pt x="1304" y="768"/>
                    </a:lnTo>
                    <a:lnTo>
                      <a:pt x="1304" y="768"/>
                    </a:lnTo>
                    <a:lnTo>
                      <a:pt x="1304" y="768"/>
                    </a:lnTo>
                    <a:lnTo>
                      <a:pt x="1304" y="768"/>
                    </a:lnTo>
                    <a:lnTo>
                      <a:pt x="1306" y="768"/>
                    </a:lnTo>
                    <a:lnTo>
                      <a:pt x="1306" y="768"/>
                    </a:lnTo>
                    <a:lnTo>
                      <a:pt x="1306" y="766"/>
                    </a:lnTo>
                    <a:lnTo>
                      <a:pt x="1306" y="766"/>
                    </a:lnTo>
                    <a:lnTo>
                      <a:pt x="1308" y="764"/>
                    </a:lnTo>
                    <a:lnTo>
                      <a:pt x="1308" y="764"/>
                    </a:lnTo>
                    <a:lnTo>
                      <a:pt x="1308" y="764"/>
                    </a:lnTo>
                    <a:lnTo>
                      <a:pt x="1308" y="764"/>
                    </a:lnTo>
                    <a:lnTo>
                      <a:pt x="1308" y="764"/>
                    </a:lnTo>
                    <a:lnTo>
                      <a:pt x="1308" y="764"/>
                    </a:lnTo>
                    <a:lnTo>
                      <a:pt x="1308" y="764"/>
                    </a:lnTo>
                    <a:lnTo>
                      <a:pt x="1308" y="764"/>
                    </a:lnTo>
                    <a:lnTo>
                      <a:pt x="1310" y="764"/>
                    </a:lnTo>
                    <a:lnTo>
                      <a:pt x="1310" y="764"/>
                    </a:lnTo>
                    <a:lnTo>
                      <a:pt x="1310" y="766"/>
                    </a:lnTo>
                    <a:lnTo>
                      <a:pt x="1310" y="766"/>
                    </a:lnTo>
                    <a:lnTo>
                      <a:pt x="1312" y="764"/>
                    </a:lnTo>
                    <a:lnTo>
                      <a:pt x="1312" y="764"/>
                    </a:lnTo>
                    <a:lnTo>
                      <a:pt x="1312" y="764"/>
                    </a:lnTo>
                    <a:lnTo>
                      <a:pt x="1312" y="764"/>
                    </a:lnTo>
                    <a:lnTo>
                      <a:pt x="1312" y="764"/>
                    </a:lnTo>
                    <a:lnTo>
                      <a:pt x="1312" y="764"/>
                    </a:lnTo>
                    <a:lnTo>
                      <a:pt x="1314" y="764"/>
                    </a:lnTo>
                    <a:lnTo>
                      <a:pt x="1316" y="764"/>
                    </a:lnTo>
                    <a:lnTo>
                      <a:pt x="1316" y="764"/>
                    </a:lnTo>
                    <a:lnTo>
                      <a:pt x="1320" y="762"/>
                    </a:lnTo>
                    <a:lnTo>
                      <a:pt x="1320" y="762"/>
                    </a:lnTo>
                    <a:lnTo>
                      <a:pt x="1320" y="760"/>
                    </a:lnTo>
                    <a:lnTo>
                      <a:pt x="1320" y="760"/>
                    </a:lnTo>
                    <a:lnTo>
                      <a:pt x="1322" y="758"/>
                    </a:lnTo>
                    <a:lnTo>
                      <a:pt x="1324" y="758"/>
                    </a:lnTo>
                    <a:lnTo>
                      <a:pt x="1326" y="756"/>
                    </a:lnTo>
                    <a:lnTo>
                      <a:pt x="1328" y="754"/>
                    </a:lnTo>
                    <a:lnTo>
                      <a:pt x="1328" y="754"/>
                    </a:lnTo>
                    <a:lnTo>
                      <a:pt x="1330" y="752"/>
                    </a:lnTo>
                    <a:lnTo>
                      <a:pt x="1330" y="752"/>
                    </a:lnTo>
                    <a:lnTo>
                      <a:pt x="1332" y="750"/>
                    </a:lnTo>
                    <a:lnTo>
                      <a:pt x="1332" y="746"/>
                    </a:lnTo>
                    <a:lnTo>
                      <a:pt x="1332" y="746"/>
                    </a:lnTo>
                    <a:lnTo>
                      <a:pt x="1332" y="746"/>
                    </a:lnTo>
                    <a:lnTo>
                      <a:pt x="1332" y="746"/>
                    </a:lnTo>
                    <a:lnTo>
                      <a:pt x="1330" y="744"/>
                    </a:lnTo>
                    <a:lnTo>
                      <a:pt x="1330" y="744"/>
                    </a:lnTo>
                    <a:lnTo>
                      <a:pt x="1332" y="742"/>
                    </a:lnTo>
                    <a:lnTo>
                      <a:pt x="1332" y="742"/>
                    </a:lnTo>
                    <a:lnTo>
                      <a:pt x="1332" y="738"/>
                    </a:lnTo>
                    <a:lnTo>
                      <a:pt x="1332" y="738"/>
                    </a:lnTo>
                    <a:lnTo>
                      <a:pt x="1332" y="736"/>
                    </a:lnTo>
                    <a:lnTo>
                      <a:pt x="1332" y="736"/>
                    </a:lnTo>
                    <a:lnTo>
                      <a:pt x="1332" y="734"/>
                    </a:lnTo>
                    <a:lnTo>
                      <a:pt x="1332" y="730"/>
                    </a:lnTo>
                    <a:lnTo>
                      <a:pt x="1332" y="730"/>
                    </a:lnTo>
                    <a:lnTo>
                      <a:pt x="1330" y="730"/>
                    </a:lnTo>
                    <a:lnTo>
                      <a:pt x="1330" y="730"/>
                    </a:lnTo>
                    <a:lnTo>
                      <a:pt x="1330" y="726"/>
                    </a:lnTo>
                    <a:lnTo>
                      <a:pt x="1328" y="724"/>
                    </a:lnTo>
                    <a:lnTo>
                      <a:pt x="1328" y="724"/>
                    </a:lnTo>
                    <a:lnTo>
                      <a:pt x="1330" y="720"/>
                    </a:lnTo>
                    <a:lnTo>
                      <a:pt x="1330" y="720"/>
                    </a:lnTo>
                    <a:lnTo>
                      <a:pt x="1328" y="716"/>
                    </a:lnTo>
                    <a:lnTo>
                      <a:pt x="1328" y="716"/>
                    </a:lnTo>
                    <a:lnTo>
                      <a:pt x="1328" y="714"/>
                    </a:lnTo>
                    <a:lnTo>
                      <a:pt x="1328" y="714"/>
                    </a:lnTo>
                    <a:lnTo>
                      <a:pt x="1326" y="712"/>
                    </a:lnTo>
                    <a:lnTo>
                      <a:pt x="1326" y="712"/>
                    </a:lnTo>
                    <a:lnTo>
                      <a:pt x="1326" y="708"/>
                    </a:lnTo>
                    <a:lnTo>
                      <a:pt x="1326" y="708"/>
                    </a:lnTo>
                    <a:lnTo>
                      <a:pt x="1324" y="706"/>
                    </a:lnTo>
                    <a:lnTo>
                      <a:pt x="1324" y="706"/>
                    </a:lnTo>
                    <a:lnTo>
                      <a:pt x="1322" y="704"/>
                    </a:lnTo>
                    <a:lnTo>
                      <a:pt x="1322" y="704"/>
                    </a:lnTo>
                    <a:lnTo>
                      <a:pt x="1320" y="700"/>
                    </a:lnTo>
                    <a:lnTo>
                      <a:pt x="1318" y="700"/>
                    </a:lnTo>
                    <a:lnTo>
                      <a:pt x="1318" y="700"/>
                    </a:lnTo>
                    <a:lnTo>
                      <a:pt x="1316" y="696"/>
                    </a:lnTo>
                    <a:lnTo>
                      <a:pt x="1312" y="692"/>
                    </a:lnTo>
                    <a:lnTo>
                      <a:pt x="1312" y="692"/>
                    </a:lnTo>
                    <a:lnTo>
                      <a:pt x="1302" y="684"/>
                    </a:lnTo>
                    <a:lnTo>
                      <a:pt x="1302" y="684"/>
                    </a:lnTo>
                    <a:lnTo>
                      <a:pt x="1300" y="682"/>
                    </a:lnTo>
                    <a:lnTo>
                      <a:pt x="1300" y="682"/>
                    </a:lnTo>
                    <a:lnTo>
                      <a:pt x="1296" y="676"/>
                    </a:lnTo>
                    <a:lnTo>
                      <a:pt x="1296" y="676"/>
                    </a:lnTo>
                    <a:lnTo>
                      <a:pt x="1296" y="674"/>
                    </a:lnTo>
                    <a:lnTo>
                      <a:pt x="1296" y="674"/>
                    </a:lnTo>
                    <a:lnTo>
                      <a:pt x="1296" y="672"/>
                    </a:lnTo>
                    <a:lnTo>
                      <a:pt x="1294" y="672"/>
                    </a:lnTo>
                    <a:lnTo>
                      <a:pt x="1294" y="672"/>
                    </a:lnTo>
                    <a:lnTo>
                      <a:pt x="1294" y="670"/>
                    </a:lnTo>
                    <a:lnTo>
                      <a:pt x="1294" y="670"/>
                    </a:lnTo>
                    <a:lnTo>
                      <a:pt x="1286" y="664"/>
                    </a:lnTo>
                    <a:lnTo>
                      <a:pt x="1284" y="662"/>
                    </a:lnTo>
                    <a:lnTo>
                      <a:pt x="1284" y="662"/>
                    </a:lnTo>
                    <a:lnTo>
                      <a:pt x="1284" y="662"/>
                    </a:lnTo>
                    <a:lnTo>
                      <a:pt x="1284" y="662"/>
                    </a:lnTo>
                    <a:lnTo>
                      <a:pt x="1284" y="658"/>
                    </a:lnTo>
                    <a:lnTo>
                      <a:pt x="1284" y="658"/>
                    </a:lnTo>
                    <a:lnTo>
                      <a:pt x="1284" y="654"/>
                    </a:lnTo>
                    <a:lnTo>
                      <a:pt x="1284" y="654"/>
                    </a:lnTo>
                    <a:lnTo>
                      <a:pt x="1284" y="652"/>
                    </a:lnTo>
                    <a:lnTo>
                      <a:pt x="1284" y="652"/>
                    </a:lnTo>
                    <a:lnTo>
                      <a:pt x="1284" y="652"/>
                    </a:lnTo>
                    <a:lnTo>
                      <a:pt x="1284" y="652"/>
                    </a:lnTo>
                    <a:lnTo>
                      <a:pt x="1288" y="650"/>
                    </a:lnTo>
                    <a:lnTo>
                      <a:pt x="1288" y="650"/>
                    </a:lnTo>
                    <a:lnTo>
                      <a:pt x="1288" y="648"/>
                    </a:lnTo>
                    <a:lnTo>
                      <a:pt x="1288" y="648"/>
                    </a:lnTo>
                    <a:lnTo>
                      <a:pt x="1290" y="646"/>
                    </a:lnTo>
                    <a:lnTo>
                      <a:pt x="1290" y="644"/>
                    </a:lnTo>
                    <a:lnTo>
                      <a:pt x="1290" y="644"/>
                    </a:lnTo>
                    <a:lnTo>
                      <a:pt x="1292" y="638"/>
                    </a:lnTo>
                    <a:lnTo>
                      <a:pt x="1292" y="638"/>
                    </a:lnTo>
                    <a:lnTo>
                      <a:pt x="1294" y="640"/>
                    </a:lnTo>
                    <a:lnTo>
                      <a:pt x="1294" y="640"/>
                    </a:lnTo>
                    <a:lnTo>
                      <a:pt x="1294" y="640"/>
                    </a:lnTo>
                    <a:lnTo>
                      <a:pt x="1294" y="640"/>
                    </a:lnTo>
                    <a:lnTo>
                      <a:pt x="1296" y="640"/>
                    </a:lnTo>
                    <a:lnTo>
                      <a:pt x="1296" y="640"/>
                    </a:lnTo>
                    <a:lnTo>
                      <a:pt x="1298" y="640"/>
                    </a:lnTo>
                    <a:lnTo>
                      <a:pt x="1298" y="638"/>
                    </a:lnTo>
                    <a:lnTo>
                      <a:pt x="1298" y="638"/>
                    </a:lnTo>
                    <a:lnTo>
                      <a:pt x="1300" y="636"/>
                    </a:lnTo>
                    <a:lnTo>
                      <a:pt x="1300" y="636"/>
                    </a:lnTo>
                    <a:lnTo>
                      <a:pt x="1300" y="634"/>
                    </a:lnTo>
                    <a:lnTo>
                      <a:pt x="1300" y="634"/>
                    </a:lnTo>
                    <a:lnTo>
                      <a:pt x="1300" y="634"/>
                    </a:lnTo>
                    <a:lnTo>
                      <a:pt x="1300" y="634"/>
                    </a:lnTo>
                    <a:lnTo>
                      <a:pt x="1302" y="634"/>
                    </a:lnTo>
                    <a:lnTo>
                      <a:pt x="1302" y="634"/>
                    </a:lnTo>
                    <a:lnTo>
                      <a:pt x="1306" y="632"/>
                    </a:lnTo>
                    <a:lnTo>
                      <a:pt x="1306" y="632"/>
                    </a:lnTo>
                    <a:lnTo>
                      <a:pt x="1308" y="630"/>
                    </a:lnTo>
                    <a:lnTo>
                      <a:pt x="1308" y="630"/>
                    </a:lnTo>
                    <a:lnTo>
                      <a:pt x="1312" y="632"/>
                    </a:lnTo>
                    <a:lnTo>
                      <a:pt x="1312" y="632"/>
                    </a:lnTo>
                    <a:lnTo>
                      <a:pt x="1314" y="632"/>
                    </a:lnTo>
                    <a:lnTo>
                      <a:pt x="1314" y="632"/>
                    </a:lnTo>
                    <a:lnTo>
                      <a:pt x="1316" y="634"/>
                    </a:lnTo>
                    <a:lnTo>
                      <a:pt x="1316" y="634"/>
                    </a:lnTo>
                    <a:lnTo>
                      <a:pt x="1322" y="632"/>
                    </a:lnTo>
                    <a:lnTo>
                      <a:pt x="1322" y="632"/>
                    </a:lnTo>
                    <a:lnTo>
                      <a:pt x="1322" y="630"/>
                    </a:lnTo>
                    <a:lnTo>
                      <a:pt x="1322" y="630"/>
                    </a:lnTo>
                    <a:lnTo>
                      <a:pt x="1322" y="630"/>
                    </a:lnTo>
                    <a:lnTo>
                      <a:pt x="1322" y="630"/>
                    </a:lnTo>
                    <a:lnTo>
                      <a:pt x="1322" y="630"/>
                    </a:lnTo>
                    <a:lnTo>
                      <a:pt x="1322" y="632"/>
                    </a:lnTo>
                    <a:lnTo>
                      <a:pt x="1322" y="632"/>
                    </a:lnTo>
                    <a:lnTo>
                      <a:pt x="1322" y="634"/>
                    </a:lnTo>
                    <a:lnTo>
                      <a:pt x="1322" y="634"/>
                    </a:lnTo>
                    <a:lnTo>
                      <a:pt x="1322" y="638"/>
                    </a:lnTo>
                    <a:lnTo>
                      <a:pt x="1322" y="638"/>
                    </a:lnTo>
                    <a:lnTo>
                      <a:pt x="1322" y="640"/>
                    </a:lnTo>
                    <a:lnTo>
                      <a:pt x="1322" y="640"/>
                    </a:lnTo>
                    <a:lnTo>
                      <a:pt x="1324" y="642"/>
                    </a:lnTo>
                    <a:lnTo>
                      <a:pt x="1324" y="642"/>
                    </a:lnTo>
                    <a:lnTo>
                      <a:pt x="1324" y="644"/>
                    </a:lnTo>
                    <a:lnTo>
                      <a:pt x="1324" y="644"/>
                    </a:lnTo>
                    <a:lnTo>
                      <a:pt x="1324" y="646"/>
                    </a:lnTo>
                    <a:lnTo>
                      <a:pt x="1324" y="646"/>
                    </a:lnTo>
                    <a:lnTo>
                      <a:pt x="1324" y="646"/>
                    </a:lnTo>
                    <a:lnTo>
                      <a:pt x="1324" y="646"/>
                    </a:lnTo>
                    <a:lnTo>
                      <a:pt x="1326" y="648"/>
                    </a:lnTo>
                    <a:lnTo>
                      <a:pt x="1328" y="646"/>
                    </a:lnTo>
                    <a:lnTo>
                      <a:pt x="1328" y="646"/>
                    </a:lnTo>
                    <a:lnTo>
                      <a:pt x="1332" y="646"/>
                    </a:lnTo>
                    <a:lnTo>
                      <a:pt x="1332" y="642"/>
                    </a:lnTo>
                    <a:lnTo>
                      <a:pt x="1332" y="642"/>
                    </a:lnTo>
                    <a:lnTo>
                      <a:pt x="1332" y="638"/>
                    </a:lnTo>
                    <a:lnTo>
                      <a:pt x="1330" y="638"/>
                    </a:lnTo>
                    <a:lnTo>
                      <a:pt x="1330" y="638"/>
                    </a:lnTo>
                    <a:lnTo>
                      <a:pt x="1330" y="636"/>
                    </a:lnTo>
                    <a:lnTo>
                      <a:pt x="1330" y="636"/>
                    </a:lnTo>
                    <a:lnTo>
                      <a:pt x="1332" y="634"/>
                    </a:lnTo>
                    <a:lnTo>
                      <a:pt x="1332" y="634"/>
                    </a:lnTo>
                    <a:lnTo>
                      <a:pt x="1336" y="634"/>
                    </a:lnTo>
                    <a:lnTo>
                      <a:pt x="1336" y="634"/>
                    </a:lnTo>
                    <a:lnTo>
                      <a:pt x="1336" y="634"/>
                    </a:lnTo>
                    <a:lnTo>
                      <a:pt x="1336" y="634"/>
                    </a:lnTo>
                    <a:lnTo>
                      <a:pt x="1340" y="632"/>
                    </a:lnTo>
                    <a:lnTo>
                      <a:pt x="1340" y="632"/>
                    </a:lnTo>
                    <a:lnTo>
                      <a:pt x="1342" y="632"/>
                    </a:lnTo>
                    <a:lnTo>
                      <a:pt x="1342" y="632"/>
                    </a:lnTo>
                    <a:lnTo>
                      <a:pt x="1344" y="632"/>
                    </a:lnTo>
                    <a:lnTo>
                      <a:pt x="1344" y="632"/>
                    </a:lnTo>
                    <a:lnTo>
                      <a:pt x="1344" y="630"/>
                    </a:lnTo>
                    <a:lnTo>
                      <a:pt x="1344" y="630"/>
                    </a:lnTo>
                    <a:lnTo>
                      <a:pt x="1346" y="630"/>
                    </a:lnTo>
                    <a:lnTo>
                      <a:pt x="1346" y="630"/>
                    </a:lnTo>
                    <a:lnTo>
                      <a:pt x="1346" y="630"/>
                    </a:lnTo>
                    <a:lnTo>
                      <a:pt x="1348" y="630"/>
                    </a:lnTo>
                    <a:lnTo>
                      <a:pt x="1348" y="630"/>
                    </a:lnTo>
                    <a:lnTo>
                      <a:pt x="1350" y="630"/>
                    </a:lnTo>
                    <a:lnTo>
                      <a:pt x="1350" y="630"/>
                    </a:lnTo>
                    <a:lnTo>
                      <a:pt x="1352" y="632"/>
                    </a:lnTo>
                    <a:lnTo>
                      <a:pt x="1352" y="632"/>
                    </a:lnTo>
                    <a:lnTo>
                      <a:pt x="1354" y="632"/>
                    </a:lnTo>
                    <a:lnTo>
                      <a:pt x="1354" y="632"/>
                    </a:lnTo>
                    <a:lnTo>
                      <a:pt x="1354" y="630"/>
                    </a:lnTo>
                    <a:lnTo>
                      <a:pt x="1354" y="630"/>
                    </a:lnTo>
                    <a:lnTo>
                      <a:pt x="1356" y="626"/>
                    </a:lnTo>
                    <a:lnTo>
                      <a:pt x="1356" y="626"/>
                    </a:lnTo>
                    <a:lnTo>
                      <a:pt x="1356" y="624"/>
                    </a:lnTo>
                    <a:lnTo>
                      <a:pt x="1356" y="624"/>
                    </a:lnTo>
                    <a:lnTo>
                      <a:pt x="1358" y="624"/>
                    </a:lnTo>
                    <a:lnTo>
                      <a:pt x="1358" y="624"/>
                    </a:lnTo>
                    <a:lnTo>
                      <a:pt x="1358" y="626"/>
                    </a:lnTo>
                    <a:lnTo>
                      <a:pt x="1358" y="626"/>
                    </a:lnTo>
                    <a:lnTo>
                      <a:pt x="1358" y="628"/>
                    </a:lnTo>
                    <a:lnTo>
                      <a:pt x="1358" y="628"/>
                    </a:lnTo>
                    <a:lnTo>
                      <a:pt x="1360" y="630"/>
                    </a:lnTo>
                    <a:lnTo>
                      <a:pt x="1360" y="630"/>
                    </a:lnTo>
                    <a:lnTo>
                      <a:pt x="1360" y="632"/>
                    </a:lnTo>
                    <a:lnTo>
                      <a:pt x="1360" y="632"/>
                    </a:lnTo>
                    <a:lnTo>
                      <a:pt x="1362" y="630"/>
                    </a:lnTo>
                    <a:lnTo>
                      <a:pt x="1362" y="630"/>
                    </a:lnTo>
                    <a:lnTo>
                      <a:pt x="1362" y="628"/>
                    </a:lnTo>
                    <a:lnTo>
                      <a:pt x="1362" y="628"/>
                    </a:lnTo>
                    <a:lnTo>
                      <a:pt x="1362" y="626"/>
                    </a:lnTo>
                    <a:lnTo>
                      <a:pt x="1362" y="626"/>
                    </a:lnTo>
                    <a:lnTo>
                      <a:pt x="1366" y="622"/>
                    </a:lnTo>
                    <a:lnTo>
                      <a:pt x="1366" y="622"/>
                    </a:lnTo>
                    <a:lnTo>
                      <a:pt x="1366" y="622"/>
                    </a:lnTo>
                    <a:lnTo>
                      <a:pt x="1366" y="622"/>
                    </a:lnTo>
                    <a:lnTo>
                      <a:pt x="1370" y="620"/>
                    </a:lnTo>
                    <a:lnTo>
                      <a:pt x="1370" y="620"/>
                    </a:lnTo>
                    <a:lnTo>
                      <a:pt x="1372" y="620"/>
                    </a:lnTo>
                    <a:lnTo>
                      <a:pt x="1372" y="620"/>
                    </a:lnTo>
                    <a:lnTo>
                      <a:pt x="1374" y="618"/>
                    </a:lnTo>
                    <a:lnTo>
                      <a:pt x="1374" y="618"/>
                    </a:lnTo>
                    <a:lnTo>
                      <a:pt x="1374" y="616"/>
                    </a:lnTo>
                    <a:lnTo>
                      <a:pt x="1374" y="616"/>
                    </a:lnTo>
                    <a:lnTo>
                      <a:pt x="1376" y="616"/>
                    </a:lnTo>
                    <a:lnTo>
                      <a:pt x="1376" y="616"/>
                    </a:lnTo>
                    <a:lnTo>
                      <a:pt x="1376" y="616"/>
                    </a:lnTo>
                    <a:lnTo>
                      <a:pt x="1378" y="616"/>
                    </a:lnTo>
                    <a:lnTo>
                      <a:pt x="1378" y="616"/>
                    </a:lnTo>
                    <a:lnTo>
                      <a:pt x="1380" y="618"/>
                    </a:lnTo>
                    <a:lnTo>
                      <a:pt x="1380" y="618"/>
                    </a:lnTo>
                    <a:lnTo>
                      <a:pt x="1382" y="616"/>
                    </a:lnTo>
                    <a:lnTo>
                      <a:pt x="1382" y="616"/>
                    </a:lnTo>
                    <a:lnTo>
                      <a:pt x="1384" y="614"/>
                    </a:lnTo>
                    <a:lnTo>
                      <a:pt x="1384" y="614"/>
                    </a:lnTo>
                    <a:lnTo>
                      <a:pt x="1388" y="614"/>
                    </a:lnTo>
                    <a:lnTo>
                      <a:pt x="1388" y="614"/>
                    </a:lnTo>
                    <a:lnTo>
                      <a:pt x="1388" y="614"/>
                    </a:lnTo>
                    <a:lnTo>
                      <a:pt x="1388" y="614"/>
                    </a:lnTo>
                    <a:lnTo>
                      <a:pt x="1388" y="614"/>
                    </a:lnTo>
                    <a:lnTo>
                      <a:pt x="1390" y="612"/>
                    </a:lnTo>
                    <a:lnTo>
                      <a:pt x="1390" y="612"/>
                    </a:lnTo>
                    <a:lnTo>
                      <a:pt x="1390" y="610"/>
                    </a:lnTo>
                    <a:lnTo>
                      <a:pt x="1390" y="610"/>
                    </a:lnTo>
                    <a:lnTo>
                      <a:pt x="1390" y="608"/>
                    </a:lnTo>
                    <a:lnTo>
                      <a:pt x="1390" y="608"/>
                    </a:lnTo>
                    <a:lnTo>
                      <a:pt x="1394" y="606"/>
                    </a:lnTo>
                    <a:lnTo>
                      <a:pt x="1394" y="606"/>
                    </a:lnTo>
                    <a:lnTo>
                      <a:pt x="1394" y="606"/>
                    </a:lnTo>
                    <a:lnTo>
                      <a:pt x="1394" y="606"/>
                    </a:lnTo>
                    <a:lnTo>
                      <a:pt x="1398" y="604"/>
                    </a:lnTo>
                    <a:lnTo>
                      <a:pt x="1398" y="604"/>
                    </a:lnTo>
                    <a:lnTo>
                      <a:pt x="1400" y="602"/>
                    </a:lnTo>
                    <a:lnTo>
                      <a:pt x="1400" y="602"/>
                    </a:lnTo>
                    <a:lnTo>
                      <a:pt x="1402" y="602"/>
                    </a:lnTo>
                    <a:lnTo>
                      <a:pt x="1402" y="600"/>
                    </a:lnTo>
                    <a:lnTo>
                      <a:pt x="1402" y="600"/>
                    </a:lnTo>
                    <a:lnTo>
                      <a:pt x="1402" y="598"/>
                    </a:lnTo>
                    <a:lnTo>
                      <a:pt x="1402" y="598"/>
                    </a:lnTo>
                    <a:lnTo>
                      <a:pt x="1404" y="598"/>
                    </a:lnTo>
                    <a:lnTo>
                      <a:pt x="1404" y="598"/>
                    </a:lnTo>
                    <a:lnTo>
                      <a:pt x="1406" y="598"/>
                    </a:lnTo>
                    <a:lnTo>
                      <a:pt x="1406" y="598"/>
                    </a:lnTo>
                    <a:lnTo>
                      <a:pt x="1406" y="596"/>
                    </a:lnTo>
                    <a:lnTo>
                      <a:pt x="1406" y="596"/>
                    </a:lnTo>
                    <a:lnTo>
                      <a:pt x="1410" y="594"/>
                    </a:lnTo>
                    <a:lnTo>
                      <a:pt x="1410" y="592"/>
                    </a:lnTo>
                    <a:lnTo>
                      <a:pt x="1410" y="592"/>
                    </a:lnTo>
                    <a:lnTo>
                      <a:pt x="1410" y="590"/>
                    </a:lnTo>
                    <a:lnTo>
                      <a:pt x="1410" y="590"/>
                    </a:lnTo>
                    <a:lnTo>
                      <a:pt x="1410" y="588"/>
                    </a:lnTo>
                    <a:lnTo>
                      <a:pt x="1410" y="588"/>
                    </a:lnTo>
                    <a:lnTo>
                      <a:pt x="1414" y="588"/>
                    </a:lnTo>
                    <a:lnTo>
                      <a:pt x="1414" y="588"/>
                    </a:lnTo>
                    <a:lnTo>
                      <a:pt x="1416" y="586"/>
                    </a:lnTo>
                    <a:lnTo>
                      <a:pt x="1416" y="586"/>
                    </a:lnTo>
                    <a:lnTo>
                      <a:pt x="1418" y="584"/>
                    </a:lnTo>
                    <a:lnTo>
                      <a:pt x="1418" y="584"/>
                    </a:lnTo>
                    <a:lnTo>
                      <a:pt x="1418" y="584"/>
                    </a:lnTo>
                    <a:lnTo>
                      <a:pt x="1418" y="582"/>
                    </a:lnTo>
                    <a:lnTo>
                      <a:pt x="1418" y="582"/>
                    </a:lnTo>
                    <a:lnTo>
                      <a:pt x="1416" y="582"/>
                    </a:lnTo>
                    <a:lnTo>
                      <a:pt x="1416" y="582"/>
                    </a:lnTo>
                    <a:lnTo>
                      <a:pt x="1416" y="582"/>
                    </a:lnTo>
                    <a:lnTo>
                      <a:pt x="1416" y="582"/>
                    </a:lnTo>
                    <a:lnTo>
                      <a:pt x="1414" y="580"/>
                    </a:lnTo>
                    <a:lnTo>
                      <a:pt x="1414" y="580"/>
                    </a:lnTo>
                    <a:lnTo>
                      <a:pt x="1414" y="578"/>
                    </a:lnTo>
                    <a:lnTo>
                      <a:pt x="1414" y="578"/>
                    </a:lnTo>
                    <a:lnTo>
                      <a:pt x="1414" y="576"/>
                    </a:lnTo>
                    <a:lnTo>
                      <a:pt x="1414" y="576"/>
                    </a:lnTo>
                    <a:lnTo>
                      <a:pt x="1414" y="574"/>
                    </a:lnTo>
                    <a:lnTo>
                      <a:pt x="1414" y="574"/>
                    </a:lnTo>
                    <a:lnTo>
                      <a:pt x="1414" y="574"/>
                    </a:lnTo>
                    <a:lnTo>
                      <a:pt x="1414" y="574"/>
                    </a:lnTo>
                    <a:lnTo>
                      <a:pt x="1416" y="572"/>
                    </a:lnTo>
                    <a:lnTo>
                      <a:pt x="1416" y="572"/>
                    </a:lnTo>
                    <a:lnTo>
                      <a:pt x="1416" y="570"/>
                    </a:lnTo>
                    <a:lnTo>
                      <a:pt x="1416" y="570"/>
                    </a:lnTo>
                    <a:lnTo>
                      <a:pt x="1418" y="568"/>
                    </a:lnTo>
                    <a:lnTo>
                      <a:pt x="1418" y="568"/>
                    </a:lnTo>
                    <a:lnTo>
                      <a:pt x="1418" y="566"/>
                    </a:lnTo>
                    <a:lnTo>
                      <a:pt x="1418" y="566"/>
                    </a:lnTo>
                    <a:lnTo>
                      <a:pt x="1418" y="566"/>
                    </a:lnTo>
                    <a:lnTo>
                      <a:pt x="1418" y="566"/>
                    </a:lnTo>
                    <a:lnTo>
                      <a:pt x="1420" y="564"/>
                    </a:lnTo>
                    <a:lnTo>
                      <a:pt x="1420" y="564"/>
                    </a:lnTo>
                    <a:lnTo>
                      <a:pt x="1420" y="560"/>
                    </a:lnTo>
                    <a:lnTo>
                      <a:pt x="1420" y="560"/>
                    </a:lnTo>
                    <a:lnTo>
                      <a:pt x="1420" y="558"/>
                    </a:lnTo>
                    <a:lnTo>
                      <a:pt x="1420" y="558"/>
                    </a:lnTo>
                    <a:lnTo>
                      <a:pt x="1420" y="556"/>
                    </a:lnTo>
                    <a:lnTo>
                      <a:pt x="1420" y="556"/>
                    </a:lnTo>
                    <a:lnTo>
                      <a:pt x="1420" y="554"/>
                    </a:lnTo>
                    <a:lnTo>
                      <a:pt x="1420" y="554"/>
                    </a:lnTo>
                    <a:lnTo>
                      <a:pt x="1420" y="554"/>
                    </a:lnTo>
                    <a:lnTo>
                      <a:pt x="1420" y="554"/>
                    </a:lnTo>
                    <a:lnTo>
                      <a:pt x="1422" y="554"/>
                    </a:lnTo>
                    <a:lnTo>
                      <a:pt x="1422" y="554"/>
                    </a:lnTo>
                    <a:lnTo>
                      <a:pt x="1424" y="554"/>
                    </a:lnTo>
                    <a:lnTo>
                      <a:pt x="1424" y="554"/>
                    </a:lnTo>
                    <a:lnTo>
                      <a:pt x="1426" y="552"/>
                    </a:lnTo>
                    <a:lnTo>
                      <a:pt x="1426" y="550"/>
                    </a:lnTo>
                    <a:lnTo>
                      <a:pt x="1426" y="550"/>
                    </a:lnTo>
                    <a:lnTo>
                      <a:pt x="1428" y="550"/>
                    </a:lnTo>
                    <a:lnTo>
                      <a:pt x="1428" y="550"/>
                    </a:lnTo>
                    <a:lnTo>
                      <a:pt x="1426" y="546"/>
                    </a:lnTo>
                    <a:lnTo>
                      <a:pt x="1426" y="546"/>
                    </a:lnTo>
                    <a:lnTo>
                      <a:pt x="1426" y="546"/>
                    </a:lnTo>
                    <a:lnTo>
                      <a:pt x="1426" y="546"/>
                    </a:lnTo>
                    <a:lnTo>
                      <a:pt x="1426" y="544"/>
                    </a:lnTo>
                    <a:lnTo>
                      <a:pt x="1426" y="544"/>
                    </a:lnTo>
                    <a:lnTo>
                      <a:pt x="1426" y="540"/>
                    </a:lnTo>
                    <a:lnTo>
                      <a:pt x="1426" y="540"/>
                    </a:lnTo>
                    <a:lnTo>
                      <a:pt x="1426" y="540"/>
                    </a:lnTo>
                    <a:lnTo>
                      <a:pt x="1426" y="540"/>
                    </a:lnTo>
                    <a:lnTo>
                      <a:pt x="1428" y="538"/>
                    </a:lnTo>
                    <a:lnTo>
                      <a:pt x="1428" y="536"/>
                    </a:lnTo>
                    <a:lnTo>
                      <a:pt x="1428" y="536"/>
                    </a:lnTo>
                    <a:lnTo>
                      <a:pt x="1428" y="532"/>
                    </a:lnTo>
                    <a:lnTo>
                      <a:pt x="1428" y="532"/>
                    </a:lnTo>
                    <a:lnTo>
                      <a:pt x="1428" y="530"/>
                    </a:lnTo>
                    <a:lnTo>
                      <a:pt x="1428" y="530"/>
                    </a:lnTo>
                    <a:lnTo>
                      <a:pt x="1428" y="526"/>
                    </a:lnTo>
                    <a:lnTo>
                      <a:pt x="1428" y="526"/>
                    </a:lnTo>
                    <a:lnTo>
                      <a:pt x="1428" y="526"/>
                    </a:lnTo>
                    <a:lnTo>
                      <a:pt x="1428" y="526"/>
                    </a:lnTo>
                    <a:lnTo>
                      <a:pt x="1428" y="526"/>
                    </a:lnTo>
                    <a:lnTo>
                      <a:pt x="1426" y="528"/>
                    </a:lnTo>
                    <a:lnTo>
                      <a:pt x="1426" y="528"/>
                    </a:lnTo>
                    <a:lnTo>
                      <a:pt x="1424" y="528"/>
                    </a:lnTo>
                    <a:lnTo>
                      <a:pt x="1424" y="528"/>
                    </a:lnTo>
                    <a:lnTo>
                      <a:pt x="1424" y="530"/>
                    </a:lnTo>
                    <a:lnTo>
                      <a:pt x="1424" y="530"/>
                    </a:lnTo>
                    <a:lnTo>
                      <a:pt x="1424" y="530"/>
                    </a:lnTo>
                    <a:lnTo>
                      <a:pt x="1424" y="530"/>
                    </a:lnTo>
                    <a:lnTo>
                      <a:pt x="1420" y="528"/>
                    </a:lnTo>
                    <a:lnTo>
                      <a:pt x="1420" y="528"/>
                    </a:lnTo>
                    <a:lnTo>
                      <a:pt x="1420" y="526"/>
                    </a:lnTo>
                    <a:lnTo>
                      <a:pt x="1420" y="526"/>
                    </a:lnTo>
                    <a:lnTo>
                      <a:pt x="1418" y="526"/>
                    </a:lnTo>
                    <a:lnTo>
                      <a:pt x="1418" y="526"/>
                    </a:lnTo>
                    <a:lnTo>
                      <a:pt x="1418" y="524"/>
                    </a:lnTo>
                    <a:lnTo>
                      <a:pt x="1418" y="524"/>
                    </a:lnTo>
                    <a:lnTo>
                      <a:pt x="1416" y="524"/>
                    </a:lnTo>
                    <a:lnTo>
                      <a:pt x="1416" y="524"/>
                    </a:lnTo>
                    <a:lnTo>
                      <a:pt x="1414" y="526"/>
                    </a:lnTo>
                    <a:lnTo>
                      <a:pt x="1414" y="526"/>
                    </a:lnTo>
                    <a:lnTo>
                      <a:pt x="1412" y="526"/>
                    </a:lnTo>
                    <a:lnTo>
                      <a:pt x="1412" y="526"/>
                    </a:lnTo>
                    <a:lnTo>
                      <a:pt x="1412" y="526"/>
                    </a:lnTo>
                    <a:lnTo>
                      <a:pt x="1412" y="526"/>
                    </a:lnTo>
                    <a:lnTo>
                      <a:pt x="1414" y="524"/>
                    </a:lnTo>
                    <a:lnTo>
                      <a:pt x="1414" y="524"/>
                    </a:lnTo>
                    <a:lnTo>
                      <a:pt x="1414" y="522"/>
                    </a:lnTo>
                    <a:lnTo>
                      <a:pt x="1414" y="522"/>
                    </a:lnTo>
                    <a:lnTo>
                      <a:pt x="1416" y="522"/>
                    </a:lnTo>
                    <a:lnTo>
                      <a:pt x="1416" y="522"/>
                    </a:lnTo>
                    <a:lnTo>
                      <a:pt x="1418" y="522"/>
                    </a:lnTo>
                    <a:lnTo>
                      <a:pt x="1418" y="522"/>
                    </a:lnTo>
                    <a:lnTo>
                      <a:pt x="1422" y="520"/>
                    </a:lnTo>
                    <a:lnTo>
                      <a:pt x="1422" y="520"/>
                    </a:lnTo>
                    <a:lnTo>
                      <a:pt x="1422" y="518"/>
                    </a:lnTo>
                    <a:lnTo>
                      <a:pt x="1422" y="518"/>
                    </a:lnTo>
                    <a:lnTo>
                      <a:pt x="1420" y="516"/>
                    </a:lnTo>
                    <a:lnTo>
                      <a:pt x="1420" y="516"/>
                    </a:lnTo>
                    <a:lnTo>
                      <a:pt x="1420" y="514"/>
                    </a:lnTo>
                    <a:lnTo>
                      <a:pt x="1420" y="514"/>
                    </a:lnTo>
                    <a:lnTo>
                      <a:pt x="1418" y="514"/>
                    </a:lnTo>
                    <a:lnTo>
                      <a:pt x="1418" y="514"/>
                    </a:lnTo>
                    <a:lnTo>
                      <a:pt x="1418" y="514"/>
                    </a:lnTo>
                    <a:lnTo>
                      <a:pt x="1418" y="514"/>
                    </a:lnTo>
                    <a:lnTo>
                      <a:pt x="1418" y="514"/>
                    </a:lnTo>
                    <a:lnTo>
                      <a:pt x="1418" y="514"/>
                    </a:lnTo>
                    <a:lnTo>
                      <a:pt x="1420" y="512"/>
                    </a:lnTo>
                    <a:lnTo>
                      <a:pt x="1420" y="510"/>
                    </a:lnTo>
                    <a:lnTo>
                      <a:pt x="1420" y="510"/>
                    </a:lnTo>
                    <a:lnTo>
                      <a:pt x="1418" y="506"/>
                    </a:lnTo>
                    <a:lnTo>
                      <a:pt x="1418" y="506"/>
                    </a:lnTo>
                    <a:lnTo>
                      <a:pt x="1416" y="504"/>
                    </a:lnTo>
                    <a:lnTo>
                      <a:pt x="1416" y="504"/>
                    </a:lnTo>
                    <a:lnTo>
                      <a:pt x="1414" y="504"/>
                    </a:lnTo>
                    <a:lnTo>
                      <a:pt x="1414" y="504"/>
                    </a:lnTo>
                    <a:lnTo>
                      <a:pt x="1412" y="502"/>
                    </a:lnTo>
                    <a:lnTo>
                      <a:pt x="1412" y="502"/>
                    </a:lnTo>
                    <a:lnTo>
                      <a:pt x="1412" y="500"/>
                    </a:lnTo>
                    <a:lnTo>
                      <a:pt x="1412" y="500"/>
                    </a:lnTo>
                    <a:lnTo>
                      <a:pt x="1408" y="500"/>
                    </a:lnTo>
                    <a:lnTo>
                      <a:pt x="1408" y="500"/>
                    </a:lnTo>
                    <a:lnTo>
                      <a:pt x="1404" y="498"/>
                    </a:lnTo>
                    <a:lnTo>
                      <a:pt x="1404" y="498"/>
                    </a:lnTo>
                    <a:lnTo>
                      <a:pt x="1404" y="496"/>
                    </a:lnTo>
                    <a:lnTo>
                      <a:pt x="1404" y="496"/>
                    </a:lnTo>
                    <a:lnTo>
                      <a:pt x="1400" y="490"/>
                    </a:lnTo>
                    <a:lnTo>
                      <a:pt x="1400" y="490"/>
                    </a:lnTo>
                    <a:lnTo>
                      <a:pt x="1400" y="490"/>
                    </a:lnTo>
                    <a:lnTo>
                      <a:pt x="1400" y="490"/>
                    </a:lnTo>
                    <a:lnTo>
                      <a:pt x="1398" y="488"/>
                    </a:lnTo>
                    <a:lnTo>
                      <a:pt x="1398" y="488"/>
                    </a:lnTo>
                    <a:lnTo>
                      <a:pt x="1396" y="484"/>
                    </a:lnTo>
                    <a:lnTo>
                      <a:pt x="1396" y="484"/>
                    </a:lnTo>
                    <a:lnTo>
                      <a:pt x="1396" y="484"/>
                    </a:lnTo>
                    <a:lnTo>
                      <a:pt x="1396" y="484"/>
                    </a:lnTo>
                    <a:lnTo>
                      <a:pt x="1394" y="480"/>
                    </a:lnTo>
                    <a:lnTo>
                      <a:pt x="1390" y="476"/>
                    </a:lnTo>
                    <a:lnTo>
                      <a:pt x="1390" y="476"/>
                    </a:lnTo>
                    <a:lnTo>
                      <a:pt x="1386" y="476"/>
                    </a:lnTo>
                    <a:lnTo>
                      <a:pt x="1386" y="476"/>
                    </a:lnTo>
                    <a:lnTo>
                      <a:pt x="1382" y="474"/>
                    </a:lnTo>
                    <a:lnTo>
                      <a:pt x="1382" y="474"/>
                    </a:lnTo>
                    <a:lnTo>
                      <a:pt x="1380" y="472"/>
                    </a:lnTo>
                    <a:lnTo>
                      <a:pt x="1380" y="472"/>
                    </a:lnTo>
                    <a:lnTo>
                      <a:pt x="1378" y="472"/>
                    </a:lnTo>
                    <a:lnTo>
                      <a:pt x="1378" y="472"/>
                    </a:lnTo>
                    <a:lnTo>
                      <a:pt x="1378" y="470"/>
                    </a:lnTo>
                    <a:lnTo>
                      <a:pt x="1378" y="470"/>
                    </a:lnTo>
                    <a:lnTo>
                      <a:pt x="1378" y="468"/>
                    </a:lnTo>
                    <a:lnTo>
                      <a:pt x="1378" y="468"/>
                    </a:lnTo>
                    <a:lnTo>
                      <a:pt x="1382" y="462"/>
                    </a:lnTo>
                    <a:lnTo>
                      <a:pt x="1382" y="462"/>
                    </a:lnTo>
                    <a:lnTo>
                      <a:pt x="1386" y="458"/>
                    </a:lnTo>
                    <a:lnTo>
                      <a:pt x="1386" y="458"/>
                    </a:lnTo>
                    <a:lnTo>
                      <a:pt x="1386" y="458"/>
                    </a:lnTo>
                    <a:lnTo>
                      <a:pt x="1386" y="458"/>
                    </a:lnTo>
                    <a:lnTo>
                      <a:pt x="1388" y="456"/>
                    </a:lnTo>
                    <a:lnTo>
                      <a:pt x="1388" y="456"/>
                    </a:lnTo>
                    <a:lnTo>
                      <a:pt x="1388" y="454"/>
                    </a:lnTo>
                    <a:lnTo>
                      <a:pt x="1388" y="454"/>
                    </a:lnTo>
                    <a:lnTo>
                      <a:pt x="1388" y="452"/>
                    </a:lnTo>
                    <a:lnTo>
                      <a:pt x="1388" y="452"/>
                    </a:lnTo>
                    <a:lnTo>
                      <a:pt x="1392" y="450"/>
                    </a:lnTo>
                    <a:lnTo>
                      <a:pt x="1392" y="450"/>
                    </a:lnTo>
                    <a:lnTo>
                      <a:pt x="1392" y="450"/>
                    </a:lnTo>
                    <a:lnTo>
                      <a:pt x="1392" y="450"/>
                    </a:lnTo>
                    <a:lnTo>
                      <a:pt x="1394" y="448"/>
                    </a:lnTo>
                    <a:lnTo>
                      <a:pt x="1394" y="448"/>
                    </a:lnTo>
                    <a:lnTo>
                      <a:pt x="1394" y="448"/>
                    </a:lnTo>
                    <a:lnTo>
                      <a:pt x="1394" y="448"/>
                    </a:lnTo>
                    <a:lnTo>
                      <a:pt x="1398" y="450"/>
                    </a:lnTo>
                    <a:lnTo>
                      <a:pt x="1398" y="450"/>
                    </a:lnTo>
                    <a:lnTo>
                      <a:pt x="1400" y="450"/>
                    </a:lnTo>
                    <a:lnTo>
                      <a:pt x="1400" y="450"/>
                    </a:lnTo>
                    <a:lnTo>
                      <a:pt x="1400" y="450"/>
                    </a:lnTo>
                    <a:lnTo>
                      <a:pt x="1400" y="448"/>
                    </a:lnTo>
                    <a:lnTo>
                      <a:pt x="1402" y="448"/>
                    </a:lnTo>
                    <a:lnTo>
                      <a:pt x="1402" y="448"/>
                    </a:lnTo>
                    <a:lnTo>
                      <a:pt x="1402" y="446"/>
                    </a:lnTo>
                    <a:lnTo>
                      <a:pt x="1402" y="446"/>
                    </a:lnTo>
                    <a:lnTo>
                      <a:pt x="1400" y="444"/>
                    </a:lnTo>
                    <a:lnTo>
                      <a:pt x="1400" y="444"/>
                    </a:lnTo>
                    <a:lnTo>
                      <a:pt x="1400" y="444"/>
                    </a:lnTo>
                    <a:lnTo>
                      <a:pt x="1400" y="444"/>
                    </a:lnTo>
                    <a:lnTo>
                      <a:pt x="1400" y="440"/>
                    </a:lnTo>
                    <a:lnTo>
                      <a:pt x="1400" y="440"/>
                    </a:lnTo>
                    <a:lnTo>
                      <a:pt x="1398" y="440"/>
                    </a:lnTo>
                    <a:lnTo>
                      <a:pt x="1398" y="440"/>
                    </a:lnTo>
                    <a:lnTo>
                      <a:pt x="1396" y="440"/>
                    </a:lnTo>
                    <a:lnTo>
                      <a:pt x="1396" y="440"/>
                    </a:lnTo>
                    <a:lnTo>
                      <a:pt x="1394" y="440"/>
                    </a:lnTo>
                    <a:lnTo>
                      <a:pt x="1394" y="440"/>
                    </a:lnTo>
                    <a:lnTo>
                      <a:pt x="1392" y="440"/>
                    </a:lnTo>
                    <a:lnTo>
                      <a:pt x="1392" y="440"/>
                    </a:lnTo>
                    <a:lnTo>
                      <a:pt x="1392" y="440"/>
                    </a:lnTo>
                    <a:lnTo>
                      <a:pt x="1392" y="440"/>
                    </a:lnTo>
                    <a:lnTo>
                      <a:pt x="1388" y="440"/>
                    </a:lnTo>
                    <a:lnTo>
                      <a:pt x="1388" y="440"/>
                    </a:lnTo>
                    <a:lnTo>
                      <a:pt x="1384" y="436"/>
                    </a:lnTo>
                    <a:lnTo>
                      <a:pt x="1384" y="436"/>
                    </a:lnTo>
                    <a:lnTo>
                      <a:pt x="1384" y="436"/>
                    </a:lnTo>
                    <a:lnTo>
                      <a:pt x="1380" y="434"/>
                    </a:lnTo>
                    <a:lnTo>
                      <a:pt x="1380" y="434"/>
                    </a:lnTo>
                    <a:lnTo>
                      <a:pt x="1378" y="434"/>
                    </a:lnTo>
                    <a:lnTo>
                      <a:pt x="1378" y="434"/>
                    </a:lnTo>
                    <a:lnTo>
                      <a:pt x="1378" y="436"/>
                    </a:lnTo>
                    <a:lnTo>
                      <a:pt x="1378" y="436"/>
                    </a:lnTo>
                    <a:lnTo>
                      <a:pt x="1376" y="436"/>
                    </a:lnTo>
                    <a:lnTo>
                      <a:pt x="1374" y="438"/>
                    </a:lnTo>
                    <a:lnTo>
                      <a:pt x="1374" y="438"/>
                    </a:lnTo>
                    <a:lnTo>
                      <a:pt x="1372" y="442"/>
                    </a:lnTo>
                    <a:lnTo>
                      <a:pt x="1372" y="442"/>
                    </a:lnTo>
                    <a:lnTo>
                      <a:pt x="1372" y="442"/>
                    </a:lnTo>
                    <a:lnTo>
                      <a:pt x="1372" y="442"/>
                    </a:lnTo>
                    <a:lnTo>
                      <a:pt x="1370" y="444"/>
                    </a:lnTo>
                    <a:lnTo>
                      <a:pt x="1370" y="444"/>
                    </a:lnTo>
                    <a:lnTo>
                      <a:pt x="1368" y="444"/>
                    </a:lnTo>
                    <a:lnTo>
                      <a:pt x="1368" y="444"/>
                    </a:lnTo>
                    <a:lnTo>
                      <a:pt x="1368" y="444"/>
                    </a:lnTo>
                    <a:lnTo>
                      <a:pt x="1368" y="444"/>
                    </a:lnTo>
                    <a:lnTo>
                      <a:pt x="1364" y="442"/>
                    </a:lnTo>
                    <a:lnTo>
                      <a:pt x="1364" y="442"/>
                    </a:lnTo>
                    <a:lnTo>
                      <a:pt x="1364" y="440"/>
                    </a:lnTo>
                    <a:lnTo>
                      <a:pt x="1364" y="440"/>
                    </a:lnTo>
                    <a:lnTo>
                      <a:pt x="1362" y="438"/>
                    </a:lnTo>
                    <a:lnTo>
                      <a:pt x="1362" y="438"/>
                    </a:lnTo>
                    <a:lnTo>
                      <a:pt x="1362" y="438"/>
                    </a:lnTo>
                    <a:lnTo>
                      <a:pt x="1362" y="434"/>
                    </a:lnTo>
                    <a:lnTo>
                      <a:pt x="1362" y="434"/>
                    </a:lnTo>
                    <a:lnTo>
                      <a:pt x="1362" y="432"/>
                    </a:lnTo>
                    <a:lnTo>
                      <a:pt x="1362" y="432"/>
                    </a:lnTo>
                    <a:lnTo>
                      <a:pt x="1360" y="430"/>
                    </a:lnTo>
                    <a:lnTo>
                      <a:pt x="1360" y="430"/>
                    </a:lnTo>
                    <a:lnTo>
                      <a:pt x="1358" y="430"/>
                    </a:lnTo>
                    <a:lnTo>
                      <a:pt x="1358" y="430"/>
                    </a:lnTo>
                    <a:lnTo>
                      <a:pt x="1356" y="432"/>
                    </a:lnTo>
                    <a:lnTo>
                      <a:pt x="1356" y="432"/>
                    </a:lnTo>
                    <a:lnTo>
                      <a:pt x="1354" y="432"/>
                    </a:lnTo>
                    <a:lnTo>
                      <a:pt x="1354" y="432"/>
                    </a:lnTo>
                    <a:lnTo>
                      <a:pt x="1352" y="432"/>
                    </a:lnTo>
                    <a:lnTo>
                      <a:pt x="1352" y="432"/>
                    </a:lnTo>
                    <a:lnTo>
                      <a:pt x="1350" y="430"/>
                    </a:lnTo>
                    <a:lnTo>
                      <a:pt x="1350" y="430"/>
                    </a:lnTo>
                    <a:lnTo>
                      <a:pt x="1348" y="430"/>
                    </a:lnTo>
                    <a:lnTo>
                      <a:pt x="1348" y="430"/>
                    </a:lnTo>
                    <a:lnTo>
                      <a:pt x="1346" y="428"/>
                    </a:lnTo>
                    <a:lnTo>
                      <a:pt x="1346" y="428"/>
                    </a:lnTo>
                    <a:lnTo>
                      <a:pt x="1344" y="426"/>
                    </a:lnTo>
                    <a:lnTo>
                      <a:pt x="1344" y="426"/>
                    </a:lnTo>
                    <a:lnTo>
                      <a:pt x="1344" y="424"/>
                    </a:lnTo>
                    <a:lnTo>
                      <a:pt x="1344" y="424"/>
                    </a:lnTo>
                    <a:lnTo>
                      <a:pt x="1344" y="422"/>
                    </a:lnTo>
                    <a:lnTo>
                      <a:pt x="1344" y="422"/>
                    </a:lnTo>
                    <a:lnTo>
                      <a:pt x="1344" y="420"/>
                    </a:lnTo>
                    <a:lnTo>
                      <a:pt x="1344" y="420"/>
                    </a:lnTo>
                    <a:lnTo>
                      <a:pt x="1344" y="420"/>
                    </a:lnTo>
                    <a:lnTo>
                      <a:pt x="1344" y="420"/>
                    </a:lnTo>
                    <a:lnTo>
                      <a:pt x="1346" y="422"/>
                    </a:lnTo>
                    <a:lnTo>
                      <a:pt x="1348" y="422"/>
                    </a:lnTo>
                    <a:lnTo>
                      <a:pt x="1348" y="422"/>
                    </a:lnTo>
                    <a:lnTo>
                      <a:pt x="1350" y="422"/>
                    </a:lnTo>
                    <a:lnTo>
                      <a:pt x="1350" y="422"/>
                    </a:lnTo>
                    <a:lnTo>
                      <a:pt x="1352" y="422"/>
                    </a:lnTo>
                    <a:lnTo>
                      <a:pt x="1352" y="422"/>
                    </a:lnTo>
                    <a:lnTo>
                      <a:pt x="1354" y="420"/>
                    </a:lnTo>
                    <a:lnTo>
                      <a:pt x="1354" y="420"/>
                    </a:lnTo>
                    <a:lnTo>
                      <a:pt x="1356" y="420"/>
                    </a:lnTo>
                    <a:lnTo>
                      <a:pt x="1356" y="420"/>
                    </a:lnTo>
                    <a:lnTo>
                      <a:pt x="1356" y="418"/>
                    </a:lnTo>
                    <a:lnTo>
                      <a:pt x="1356" y="418"/>
                    </a:lnTo>
                    <a:lnTo>
                      <a:pt x="1356" y="414"/>
                    </a:lnTo>
                    <a:lnTo>
                      <a:pt x="1356" y="414"/>
                    </a:lnTo>
                    <a:lnTo>
                      <a:pt x="1356" y="414"/>
                    </a:lnTo>
                    <a:lnTo>
                      <a:pt x="1356" y="414"/>
                    </a:lnTo>
                    <a:lnTo>
                      <a:pt x="1358" y="412"/>
                    </a:lnTo>
                    <a:lnTo>
                      <a:pt x="1358" y="412"/>
                    </a:lnTo>
                    <a:lnTo>
                      <a:pt x="1360" y="412"/>
                    </a:lnTo>
                    <a:lnTo>
                      <a:pt x="1360" y="412"/>
                    </a:lnTo>
                    <a:lnTo>
                      <a:pt x="1362" y="410"/>
                    </a:lnTo>
                    <a:lnTo>
                      <a:pt x="1362" y="410"/>
                    </a:lnTo>
                    <a:lnTo>
                      <a:pt x="1362" y="410"/>
                    </a:lnTo>
                    <a:lnTo>
                      <a:pt x="1362" y="410"/>
                    </a:lnTo>
                    <a:lnTo>
                      <a:pt x="1364" y="406"/>
                    </a:lnTo>
                    <a:lnTo>
                      <a:pt x="1364" y="406"/>
                    </a:lnTo>
                    <a:lnTo>
                      <a:pt x="1366" y="402"/>
                    </a:lnTo>
                    <a:lnTo>
                      <a:pt x="1366" y="402"/>
                    </a:lnTo>
                    <a:lnTo>
                      <a:pt x="1366" y="400"/>
                    </a:lnTo>
                    <a:lnTo>
                      <a:pt x="1366" y="400"/>
                    </a:lnTo>
                    <a:lnTo>
                      <a:pt x="1366" y="400"/>
                    </a:lnTo>
                    <a:lnTo>
                      <a:pt x="1366" y="400"/>
                    </a:lnTo>
                    <a:lnTo>
                      <a:pt x="1368" y="400"/>
                    </a:lnTo>
                    <a:lnTo>
                      <a:pt x="1368" y="400"/>
                    </a:lnTo>
                    <a:lnTo>
                      <a:pt x="1370" y="402"/>
                    </a:lnTo>
                    <a:lnTo>
                      <a:pt x="1370" y="402"/>
                    </a:lnTo>
                    <a:lnTo>
                      <a:pt x="1372" y="402"/>
                    </a:lnTo>
                    <a:lnTo>
                      <a:pt x="1372" y="402"/>
                    </a:lnTo>
                    <a:lnTo>
                      <a:pt x="1374" y="400"/>
                    </a:lnTo>
                    <a:lnTo>
                      <a:pt x="1374" y="400"/>
                    </a:lnTo>
                    <a:lnTo>
                      <a:pt x="1374" y="400"/>
                    </a:lnTo>
                    <a:lnTo>
                      <a:pt x="1374" y="400"/>
                    </a:lnTo>
                    <a:lnTo>
                      <a:pt x="1376" y="402"/>
                    </a:lnTo>
                    <a:lnTo>
                      <a:pt x="1376" y="402"/>
                    </a:lnTo>
                    <a:lnTo>
                      <a:pt x="1378" y="404"/>
                    </a:lnTo>
                    <a:lnTo>
                      <a:pt x="1378" y="404"/>
                    </a:lnTo>
                    <a:lnTo>
                      <a:pt x="1378" y="404"/>
                    </a:lnTo>
                    <a:lnTo>
                      <a:pt x="1378" y="404"/>
                    </a:lnTo>
                    <a:lnTo>
                      <a:pt x="1376" y="410"/>
                    </a:lnTo>
                    <a:lnTo>
                      <a:pt x="1376" y="410"/>
                    </a:lnTo>
                    <a:lnTo>
                      <a:pt x="1376" y="410"/>
                    </a:lnTo>
                    <a:lnTo>
                      <a:pt x="1376" y="410"/>
                    </a:lnTo>
                    <a:lnTo>
                      <a:pt x="1376" y="410"/>
                    </a:lnTo>
                    <a:lnTo>
                      <a:pt x="1376" y="410"/>
                    </a:lnTo>
                    <a:lnTo>
                      <a:pt x="1376" y="410"/>
                    </a:lnTo>
                    <a:lnTo>
                      <a:pt x="1376" y="410"/>
                    </a:lnTo>
                    <a:lnTo>
                      <a:pt x="1376" y="410"/>
                    </a:lnTo>
                    <a:lnTo>
                      <a:pt x="1376" y="410"/>
                    </a:lnTo>
                    <a:lnTo>
                      <a:pt x="1376" y="412"/>
                    </a:lnTo>
                    <a:lnTo>
                      <a:pt x="1376" y="412"/>
                    </a:lnTo>
                    <a:lnTo>
                      <a:pt x="1376" y="414"/>
                    </a:lnTo>
                    <a:lnTo>
                      <a:pt x="1376" y="414"/>
                    </a:lnTo>
                    <a:lnTo>
                      <a:pt x="1376" y="416"/>
                    </a:lnTo>
                    <a:lnTo>
                      <a:pt x="1376" y="418"/>
                    </a:lnTo>
                    <a:lnTo>
                      <a:pt x="1376" y="418"/>
                    </a:lnTo>
                    <a:lnTo>
                      <a:pt x="1378" y="418"/>
                    </a:lnTo>
                    <a:lnTo>
                      <a:pt x="1378" y="418"/>
                    </a:lnTo>
                    <a:lnTo>
                      <a:pt x="1380" y="418"/>
                    </a:lnTo>
                    <a:lnTo>
                      <a:pt x="1380" y="418"/>
                    </a:lnTo>
                    <a:lnTo>
                      <a:pt x="1378" y="422"/>
                    </a:lnTo>
                    <a:lnTo>
                      <a:pt x="1378" y="422"/>
                    </a:lnTo>
                    <a:lnTo>
                      <a:pt x="1378" y="422"/>
                    </a:lnTo>
                    <a:lnTo>
                      <a:pt x="1378" y="422"/>
                    </a:lnTo>
                    <a:lnTo>
                      <a:pt x="1376" y="424"/>
                    </a:lnTo>
                    <a:lnTo>
                      <a:pt x="1376" y="424"/>
                    </a:lnTo>
                    <a:lnTo>
                      <a:pt x="1378" y="426"/>
                    </a:lnTo>
                    <a:lnTo>
                      <a:pt x="1378" y="426"/>
                    </a:lnTo>
                    <a:lnTo>
                      <a:pt x="1378" y="426"/>
                    </a:lnTo>
                    <a:lnTo>
                      <a:pt x="1378" y="426"/>
                    </a:lnTo>
                    <a:lnTo>
                      <a:pt x="1378" y="426"/>
                    </a:lnTo>
                    <a:lnTo>
                      <a:pt x="1378" y="426"/>
                    </a:lnTo>
                    <a:lnTo>
                      <a:pt x="1380" y="426"/>
                    </a:lnTo>
                    <a:lnTo>
                      <a:pt x="1380" y="426"/>
                    </a:lnTo>
                    <a:lnTo>
                      <a:pt x="1384" y="424"/>
                    </a:lnTo>
                    <a:lnTo>
                      <a:pt x="1384" y="424"/>
                    </a:lnTo>
                    <a:lnTo>
                      <a:pt x="1386" y="422"/>
                    </a:lnTo>
                    <a:lnTo>
                      <a:pt x="1386" y="422"/>
                    </a:lnTo>
                    <a:lnTo>
                      <a:pt x="1386" y="420"/>
                    </a:lnTo>
                    <a:lnTo>
                      <a:pt x="1386" y="420"/>
                    </a:lnTo>
                    <a:lnTo>
                      <a:pt x="1386" y="420"/>
                    </a:lnTo>
                    <a:lnTo>
                      <a:pt x="1388" y="418"/>
                    </a:lnTo>
                    <a:lnTo>
                      <a:pt x="1388" y="418"/>
                    </a:lnTo>
                    <a:lnTo>
                      <a:pt x="1390" y="416"/>
                    </a:lnTo>
                    <a:lnTo>
                      <a:pt x="1390" y="416"/>
                    </a:lnTo>
                    <a:lnTo>
                      <a:pt x="1392" y="416"/>
                    </a:lnTo>
                    <a:lnTo>
                      <a:pt x="1392" y="416"/>
                    </a:lnTo>
                    <a:lnTo>
                      <a:pt x="1394" y="414"/>
                    </a:lnTo>
                    <a:lnTo>
                      <a:pt x="1394" y="414"/>
                    </a:lnTo>
                    <a:lnTo>
                      <a:pt x="1400" y="414"/>
                    </a:lnTo>
                    <a:lnTo>
                      <a:pt x="1400" y="414"/>
                    </a:lnTo>
                    <a:lnTo>
                      <a:pt x="1402" y="412"/>
                    </a:lnTo>
                    <a:lnTo>
                      <a:pt x="1402" y="412"/>
                    </a:lnTo>
                    <a:lnTo>
                      <a:pt x="1404" y="412"/>
                    </a:lnTo>
                    <a:lnTo>
                      <a:pt x="1404" y="412"/>
                    </a:lnTo>
                    <a:lnTo>
                      <a:pt x="1406" y="414"/>
                    </a:lnTo>
                    <a:lnTo>
                      <a:pt x="1406" y="414"/>
                    </a:lnTo>
                    <a:lnTo>
                      <a:pt x="1408" y="414"/>
                    </a:lnTo>
                    <a:lnTo>
                      <a:pt x="1408" y="414"/>
                    </a:lnTo>
                    <a:lnTo>
                      <a:pt x="1408" y="414"/>
                    </a:lnTo>
                    <a:lnTo>
                      <a:pt x="1408" y="414"/>
                    </a:lnTo>
                    <a:lnTo>
                      <a:pt x="1412" y="416"/>
                    </a:lnTo>
                    <a:lnTo>
                      <a:pt x="1412" y="416"/>
                    </a:lnTo>
                    <a:lnTo>
                      <a:pt x="1414" y="416"/>
                    </a:lnTo>
                    <a:lnTo>
                      <a:pt x="1414" y="416"/>
                    </a:lnTo>
                    <a:lnTo>
                      <a:pt x="1414" y="416"/>
                    </a:lnTo>
                    <a:lnTo>
                      <a:pt x="1414" y="416"/>
                    </a:lnTo>
                    <a:lnTo>
                      <a:pt x="1414" y="416"/>
                    </a:lnTo>
                    <a:lnTo>
                      <a:pt x="1416" y="418"/>
                    </a:lnTo>
                    <a:lnTo>
                      <a:pt x="1416" y="418"/>
                    </a:lnTo>
                    <a:lnTo>
                      <a:pt x="1416" y="420"/>
                    </a:lnTo>
                    <a:lnTo>
                      <a:pt x="1416" y="420"/>
                    </a:lnTo>
                    <a:lnTo>
                      <a:pt x="1416" y="424"/>
                    </a:lnTo>
                    <a:lnTo>
                      <a:pt x="1416" y="424"/>
                    </a:lnTo>
                    <a:lnTo>
                      <a:pt x="1418" y="426"/>
                    </a:lnTo>
                    <a:lnTo>
                      <a:pt x="1418" y="426"/>
                    </a:lnTo>
                    <a:lnTo>
                      <a:pt x="1416" y="428"/>
                    </a:lnTo>
                    <a:lnTo>
                      <a:pt x="1416" y="428"/>
                    </a:lnTo>
                    <a:lnTo>
                      <a:pt x="1416" y="432"/>
                    </a:lnTo>
                    <a:lnTo>
                      <a:pt x="1416" y="432"/>
                    </a:lnTo>
                    <a:lnTo>
                      <a:pt x="1416" y="432"/>
                    </a:lnTo>
                    <a:lnTo>
                      <a:pt x="1416" y="432"/>
                    </a:lnTo>
                    <a:lnTo>
                      <a:pt x="1416" y="434"/>
                    </a:lnTo>
                    <a:lnTo>
                      <a:pt x="1416" y="434"/>
                    </a:lnTo>
                    <a:lnTo>
                      <a:pt x="1420" y="434"/>
                    </a:lnTo>
                    <a:lnTo>
                      <a:pt x="1420" y="434"/>
                    </a:lnTo>
                    <a:lnTo>
                      <a:pt x="1420" y="434"/>
                    </a:lnTo>
                    <a:lnTo>
                      <a:pt x="1420" y="434"/>
                    </a:lnTo>
                    <a:lnTo>
                      <a:pt x="1420" y="434"/>
                    </a:lnTo>
                    <a:lnTo>
                      <a:pt x="1420" y="434"/>
                    </a:lnTo>
                    <a:lnTo>
                      <a:pt x="1420" y="434"/>
                    </a:lnTo>
                    <a:lnTo>
                      <a:pt x="1420" y="436"/>
                    </a:lnTo>
                    <a:lnTo>
                      <a:pt x="1420" y="436"/>
                    </a:lnTo>
                    <a:lnTo>
                      <a:pt x="1420" y="436"/>
                    </a:lnTo>
                    <a:lnTo>
                      <a:pt x="1420" y="436"/>
                    </a:lnTo>
                    <a:lnTo>
                      <a:pt x="1422" y="438"/>
                    </a:lnTo>
                    <a:lnTo>
                      <a:pt x="1422" y="438"/>
                    </a:lnTo>
                    <a:lnTo>
                      <a:pt x="1422" y="438"/>
                    </a:lnTo>
                    <a:lnTo>
                      <a:pt x="1422" y="438"/>
                    </a:lnTo>
                    <a:lnTo>
                      <a:pt x="1424" y="438"/>
                    </a:lnTo>
                    <a:lnTo>
                      <a:pt x="1424" y="438"/>
                    </a:lnTo>
                    <a:lnTo>
                      <a:pt x="1424" y="440"/>
                    </a:lnTo>
                    <a:lnTo>
                      <a:pt x="1424" y="440"/>
                    </a:lnTo>
                    <a:lnTo>
                      <a:pt x="1424" y="440"/>
                    </a:lnTo>
                    <a:lnTo>
                      <a:pt x="1424" y="440"/>
                    </a:lnTo>
                    <a:lnTo>
                      <a:pt x="1424" y="440"/>
                    </a:lnTo>
                    <a:lnTo>
                      <a:pt x="1424" y="440"/>
                    </a:lnTo>
                    <a:lnTo>
                      <a:pt x="1426" y="438"/>
                    </a:lnTo>
                    <a:lnTo>
                      <a:pt x="1426" y="438"/>
                    </a:lnTo>
                    <a:lnTo>
                      <a:pt x="1426" y="436"/>
                    </a:lnTo>
                    <a:lnTo>
                      <a:pt x="1426" y="436"/>
                    </a:lnTo>
                    <a:lnTo>
                      <a:pt x="1426" y="438"/>
                    </a:lnTo>
                    <a:lnTo>
                      <a:pt x="1426" y="438"/>
                    </a:lnTo>
                    <a:lnTo>
                      <a:pt x="1428" y="438"/>
                    </a:lnTo>
                    <a:lnTo>
                      <a:pt x="1428" y="438"/>
                    </a:lnTo>
                    <a:lnTo>
                      <a:pt x="1428" y="438"/>
                    </a:lnTo>
                    <a:lnTo>
                      <a:pt x="1428" y="438"/>
                    </a:lnTo>
                    <a:lnTo>
                      <a:pt x="1430" y="438"/>
                    </a:lnTo>
                    <a:lnTo>
                      <a:pt x="1430" y="438"/>
                    </a:lnTo>
                    <a:lnTo>
                      <a:pt x="1432" y="438"/>
                    </a:lnTo>
                    <a:lnTo>
                      <a:pt x="1432" y="438"/>
                    </a:lnTo>
                    <a:lnTo>
                      <a:pt x="1434" y="436"/>
                    </a:lnTo>
                    <a:lnTo>
                      <a:pt x="1434" y="436"/>
                    </a:lnTo>
                    <a:lnTo>
                      <a:pt x="1434" y="438"/>
                    </a:lnTo>
                    <a:lnTo>
                      <a:pt x="1434" y="438"/>
                    </a:lnTo>
                    <a:lnTo>
                      <a:pt x="1434" y="438"/>
                    </a:lnTo>
                    <a:lnTo>
                      <a:pt x="1434" y="438"/>
                    </a:lnTo>
                    <a:lnTo>
                      <a:pt x="1436" y="440"/>
                    </a:lnTo>
                    <a:lnTo>
                      <a:pt x="1436" y="440"/>
                    </a:lnTo>
                    <a:lnTo>
                      <a:pt x="1438" y="440"/>
                    </a:lnTo>
                    <a:lnTo>
                      <a:pt x="1438" y="440"/>
                    </a:lnTo>
                    <a:lnTo>
                      <a:pt x="1440" y="442"/>
                    </a:lnTo>
                    <a:lnTo>
                      <a:pt x="1440" y="442"/>
                    </a:lnTo>
                    <a:lnTo>
                      <a:pt x="1440" y="444"/>
                    </a:lnTo>
                    <a:lnTo>
                      <a:pt x="1440" y="444"/>
                    </a:lnTo>
                    <a:lnTo>
                      <a:pt x="1440" y="444"/>
                    </a:lnTo>
                    <a:lnTo>
                      <a:pt x="1440" y="444"/>
                    </a:lnTo>
                    <a:lnTo>
                      <a:pt x="1440" y="444"/>
                    </a:lnTo>
                    <a:lnTo>
                      <a:pt x="1440" y="444"/>
                    </a:lnTo>
                    <a:lnTo>
                      <a:pt x="1438" y="446"/>
                    </a:lnTo>
                    <a:lnTo>
                      <a:pt x="1438" y="446"/>
                    </a:lnTo>
                    <a:lnTo>
                      <a:pt x="1438" y="446"/>
                    </a:lnTo>
                    <a:lnTo>
                      <a:pt x="1438" y="446"/>
                    </a:lnTo>
                    <a:lnTo>
                      <a:pt x="1436" y="448"/>
                    </a:lnTo>
                    <a:lnTo>
                      <a:pt x="1436" y="448"/>
                    </a:lnTo>
                    <a:lnTo>
                      <a:pt x="1438" y="450"/>
                    </a:lnTo>
                    <a:lnTo>
                      <a:pt x="1438" y="450"/>
                    </a:lnTo>
                    <a:lnTo>
                      <a:pt x="1442" y="450"/>
                    </a:lnTo>
                    <a:lnTo>
                      <a:pt x="1442" y="450"/>
                    </a:lnTo>
                    <a:lnTo>
                      <a:pt x="1442" y="452"/>
                    </a:lnTo>
                    <a:lnTo>
                      <a:pt x="1442" y="452"/>
                    </a:lnTo>
                    <a:lnTo>
                      <a:pt x="1444" y="456"/>
                    </a:lnTo>
                    <a:lnTo>
                      <a:pt x="1444" y="456"/>
                    </a:lnTo>
                    <a:lnTo>
                      <a:pt x="1444" y="456"/>
                    </a:lnTo>
                    <a:lnTo>
                      <a:pt x="1444" y="456"/>
                    </a:lnTo>
                    <a:lnTo>
                      <a:pt x="1446" y="458"/>
                    </a:lnTo>
                    <a:lnTo>
                      <a:pt x="1446" y="458"/>
                    </a:lnTo>
                    <a:lnTo>
                      <a:pt x="1448" y="460"/>
                    </a:lnTo>
                    <a:lnTo>
                      <a:pt x="1448" y="460"/>
                    </a:lnTo>
                    <a:lnTo>
                      <a:pt x="1448" y="460"/>
                    </a:lnTo>
                    <a:lnTo>
                      <a:pt x="1448" y="460"/>
                    </a:lnTo>
                    <a:lnTo>
                      <a:pt x="1448" y="460"/>
                    </a:lnTo>
                    <a:lnTo>
                      <a:pt x="1448" y="460"/>
                    </a:lnTo>
                    <a:lnTo>
                      <a:pt x="1446" y="462"/>
                    </a:lnTo>
                    <a:lnTo>
                      <a:pt x="1446" y="462"/>
                    </a:lnTo>
                    <a:lnTo>
                      <a:pt x="1446" y="466"/>
                    </a:lnTo>
                    <a:lnTo>
                      <a:pt x="1446" y="466"/>
                    </a:lnTo>
                    <a:lnTo>
                      <a:pt x="1446" y="466"/>
                    </a:lnTo>
                    <a:lnTo>
                      <a:pt x="1446" y="466"/>
                    </a:lnTo>
                    <a:lnTo>
                      <a:pt x="1446" y="468"/>
                    </a:lnTo>
                    <a:lnTo>
                      <a:pt x="1446" y="468"/>
                    </a:lnTo>
                    <a:lnTo>
                      <a:pt x="1446" y="470"/>
                    </a:lnTo>
                    <a:lnTo>
                      <a:pt x="1446" y="470"/>
                    </a:lnTo>
                    <a:lnTo>
                      <a:pt x="1448" y="474"/>
                    </a:lnTo>
                    <a:lnTo>
                      <a:pt x="1448" y="474"/>
                    </a:lnTo>
                    <a:lnTo>
                      <a:pt x="1448" y="478"/>
                    </a:lnTo>
                    <a:lnTo>
                      <a:pt x="1448" y="478"/>
                    </a:lnTo>
                    <a:lnTo>
                      <a:pt x="1448" y="478"/>
                    </a:lnTo>
                    <a:lnTo>
                      <a:pt x="1448" y="478"/>
                    </a:lnTo>
                    <a:lnTo>
                      <a:pt x="1448" y="480"/>
                    </a:lnTo>
                    <a:lnTo>
                      <a:pt x="1448" y="480"/>
                    </a:lnTo>
                    <a:lnTo>
                      <a:pt x="1450" y="480"/>
                    </a:lnTo>
                    <a:lnTo>
                      <a:pt x="1450" y="480"/>
                    </a:lnTo>
                    <a:lnTo>
                      <a:pt x="1454" y="478"/>
                    </a:lnTo>
                    <a:lnTo>
                      <a:pt x="1454" y="478"/>
                    </a:lnTo>
                    <a:lnTo>
                      <a:pt x="1454" y="478"/>
                    </a:lnTo>
                    <a:lnTo>
                      <a:pt x="1454" y="478"/>
                    </a:lnTo>
                    <a:lnTo>
                      <a:pt x="1454" y="478"/>
                    </a:lnTo>
                    <a:lnTo>
                      <a:pt x="1456" y="478"/>
                    </a:lnTo>
                    <a:lnTo>
                      <a:pt x="1456" y="478"/>
                    </a:lnTo>
                    <a:lnTo>
                      <a:pt x="1458" y="476"/>
                    </a:lnTo>
                    <a:lnTo>
                      <a:pt x="1458" y="476"/>
                    </a:lnTo>
                    <a:lnTo>
                      <a:pt x="1458" y="474"/>
                    </a:lnTo>
                    <a:lnTo>
                      <a:pt x="1458" y="474"/>
                    </a:lnTo>
                    <a:lnTo>
                      <a:pt x="1458" y="474"/>
                    </a:lnTo>
                    <a:lnTo>
                      <a:pt x="1460" y="476"/>
                    </a:lnTo>
                    <a:lnTo>
                      <a:pt x="1460" y="476"/>
                    </a:lnTo>
                    <a:lnTo>
                      <a:pt x="1460" y="476"/>
                    </a:lnTo>
                    <a:lnTo>
                      <a:pt x="1460" y="476"/>
                    </a:lnTo>
                    <a:lnTo>
                      <a:pt x="1462" y="476"/>
                    </a:lnTo>
                    <a:lnTo>
                      <a:pt x="1462" y="476"/>
                    </a:lnTo>
                    <a:lnTo>
                      <a:pt x="1462" y="472"/>
                    </a:lnTo>
                    <a:lnTo>
                      <a:pt x="1462" y="472"/>
                    </a:lnTo>
                    <a:lnTo>
                      <a:pt x="1462" y="474"/>
                    </a:lnTo>
                    <a:lnTo>
                      <a:pt x="1462" y="474"/>
                    </a:lnTo>
                    <a:lnTo>
                      <a:pt x="1464" y="474"/>
                    </a:lnTo>
                    <a:lnTo>
                      <a:pt x="1464" y="474"/>
                    </a:lnTo>
                    <a:lnTo>
                      <a:pt x="1464" y="474"/>
                    </a:lnTo>
                    <a:lnTo>
                      <a:pt x="1464" y="474"/>
                    </a:lnTo>
                    <a:lnTo>
                      <a:pt x="1466" y="472"/>
                    </a:lnTo>
                    <a:lnTo>
                      <a:pt x="1466" y="472"/>
                    </a:lnTo>
                    <a:lnTo>
                      <a:pt x="1466" y="472"/>
                    </a:lnTo>
                    <a:lnTo>
                      <a:pt x="1466" y="472"/>
                    </a:lnTo>
                    <a:lnTo>
                      <a:pt x="1468" y="472"/>
                    </a:lnTo>
                    <a:lnTo>
                      <a:pt x="1468" y="472"/>
                    </a:lnTo>
                    <a:lnTo>
                      <a:pt x="1470" y="470"/>
                    </a:lnTo>
                    <a:lnTo>
                      <a:pt x="1470" y="470"/>
                    </a:lnTo>
                    <a:lnTo>
                      <a:pt x="1470" y="470"/>
                    </a:lnTo>
                    <a:lnTo>
                      <a:pt x="1470" y="470"/>
                    </a:lnTo>
                    <a:lnTo>
                      <a:pt x="1472" y="470"/>
                    </a:lnTo>
                    <a:lnTo>
                      <a:pt x="1472" y="470"/>
                    </a:lnTo>
                    <a:lnTo>
                      <a:pt x="1476" y="468"/>
                    </a:lnTo>
                    <a:lnTo>
                      <a:pt x="1476" y="468"/>
                    </a:lnTo>
                    <a:lnTo>
                      <a:pt x="1476" y="466"/>
                    </a:lnTo>
                    <a:lnTo>
                      <a:pt x="1476" y="466"/>
                    </a:lnTo>
                    <a:lnTo>
                      <a:pt x="1476" y="462"/>
                    </a:lnTo>
                    <a:lnTo>
                      <a:pt x="1476" y="462"/>
                    </a:lnTo>
                    <a:lnTo>
                      <a:pt x="1476" y="462"/>
                    </a:lnTo>
                    <a:lnTo>
                      <a:pt x="1476" y="456"/>
                    </a:lnTo>
                    <a:lnTo>
                      <a:pt x="1476" y="456"/>
                    </a:lnTo>
                    <a:lnTo>
                      <a:pt x="1474" y="454"/>
                    </a:lnTo>
                    <a:lnTo>
                      <a:pt x="1474" y="454"/>
                    </a:lnTo>
                    <a:lnTo>
                      <a:pt x="1472" y="452"/>
                    </a:lnTo>
                    <a:lnTo>
                      <a:pt x="1472" y="452"/>
                    </a:lnTo>
                    <a:lnTo>
                      <a:pt x="1468" y="446"/>
                    </a:lnTo>
                    <a:lnTo>
                      <a:pt x="1468" y="446"/>
                    </a:lnTo>
                    <a:lnTo>
                      <a:pt x="1464" y="440"/>
                    </a:lnTo>
                    <a:lnTo>
                      <a:pt x="1464" y="440"/>
                    </a:lnTo>
                    <a:lnTo>
                      <a:pt x="1460" y="436"/>
                    </a:lnTo>
                    <a:lnTo>
                      <a:pt x="1460" y="436"/>
                    </a:lnTo>
                    <a:lnTo>
                      <a:pt x="1454" y="432"/>
                    </a:lnTo>
                    <a:lnTo>
                      <a:pt x="1454" y="432"/>
                    </a:lnTo>
                    <a:lnTo>
                      <a:pt x="1454" y="430"/>
                    </a:lnTo>
                    <a:lnTo>
                      <a:pt x="1454" y="430"/>
                    </a:lnTo>
                    <a:lnTo>
                      <a:pt x="1450" y="426"/>
                    </a:lnTo>
                    <a:lnTo>
                      <a:pt x="1450" y="426"/>
                    </a:lnTo>
                    <a:lnTo>
                      <a:pt x="1450" y="426"/>
                    </a:lnTo>
                    <a:lnTo>
                      <a:pt x="1450" y="426"/>
                    </a:lnTo>
                    <a:lnTo>
                      <a:pt x="1446" y="424"/>
                    </a:lnTo>
                    <a:lnTo>
                      <a:pt x="1446" y="424"/>
                    </a:lnTo>
                    <a:lnTo>
                      <a:pt x="1438" y="418"/>
                    </a:lnTo>
                    <a:lnTo>
                      <a:pt x="1438" y="418"/>
                    </a:lnTo>
                    <a:lnTo>
                      <a:pt x="1438" y="416"/>
                    </a:lnTo>
                    <a:lnTo>
                      <a:pt x="1438" y="416"/>
                    </a:lnTo>
                    <a:lnTo>
                      <a:pt x="1436" y="412"/>
                    </a:lnTo>
                    <a:lnTo>
                      <a:pt x="1436" y="412"/>
                    </a:lnTo>
                    <a:lnTo>
                      <a:pt x="1438" y="412"/>
                    </a:lnTo>
                    <a:lnTo>
                      <a:pt x="1438" y="412"/>
                    </a:lnTo>
                    <a:lnTo>
                      <a:pt x="1440" y="412"/>
                    </a:lnTo>
                    <a:lnTo>
                      <a:pt x="1440" y="412"/>
                    </a:lnTo>
                    <a:lnTo>
                      <a:pt x="1442" y="410"/>
                    </a:lnTo>
                    <a:lnTo>
                      <a:pt x="1442" y="410"/>
                    </a:lnTo>
                    <a:lnTo>
                      <a:pt x="1444" y="408"/>
                    </a:lnTo>
                    <a:lnTo>
                      <a:pt x="1444" y="408"/>
                    </a:lnTo>
                    <a:lnTo>
                      <a:pt x="1448" y="406"/>
                    </a:lnTo>
                    <a:lnTo>
                      <a:pt x="1448" y="406"/>
                    </a:lnTo>
                    <a:lnTo>
                      <a:pt x="1448" y="404"/>
                    </a:lnTo>
                    <a:lnTo>
                      <a:pt x="1448" y="404"/>
                    </a:lnTo>
                    <a:lnTo>
                      <a:pt x="1448" y="402"/>
                    </a:lnTo>
                    <a:lnTo>
                      <a:pt x="1448" y="402"/>
                    </a:lnTo>
                    <a:lnTo>
                      <a:pt x="1448" y="402"/>
                    </a:lnTo>
                    <a:lnTo>
                      <a:pt x="1448" y="402"/>
                    </a:lnTo>
                    <a:lnTo>
                      <a:pt x="1450" y="400"/>
                    </a:lnTo>
                    <a:lnTo>
                      <a:pt x="1450" y="396"/>
                    </a:lnTo>
                    <a:lnTo>
                      <a:pt x="1450" y="396"/>
                    </a:lnTo>
                    <a:lnTo>
                      <a:pt x="1448" y="392"/>
                    </a:lnTo>
                    <a:lnTo>
                      <a:pt x="1448" y="392"/>
                    </a:lnTo>
                    <a:lnTo>
                      <a:pt x="1446" y="392"/>
                    </a:lnTo>
                    <a:lnTo>
                      <a:pt x="1446" y="392"/>
                    </a:lnTo>
                    <a:lnTo>
                      <a:pt x="1446" y="388"/>
                    </a:lnTo>
                    <a:lnTo>
                      <a:pt x="1446" y="388"/>
                    </a:lnTo>
                    <a:lnTo>
                      <a:pt x="1448" y="384"/>
                    </a:lnTo>
                    <a:lnTo>
                      <a:pt x="1448" y="384"/>
                    </a:lnTo>
                    <a:lnTo>
                      <a:pt x="1448" y="384"/>
                    </a:lnTo>
                    <a:lnTo>
                      <a:pt x="1448" y="384"/>
                    </a:lnTo>
                    <a:lnTo>
                      <a:pt x="1450" y="384"/>
                    </a:lnTo>
                    <a:lnTo>
                      <a:pt x="1450" y="384"/>
                    </a:lnTo>
                    <a:lnTo>
                      <a:pt x="1450" y="384"/>
                    </a:lnTo>
                    <a:lnTo>
                      <a:pt x="1450" y="384"/>
                    </a:lnTo>
                    <a:lnTo>
                      <a:pt x="1452" y="382"/>
                    </a:lnTo>
                    <a:lnTo>
                      <a:pt x="1452" y="382"/>
                    </a:lnTo>
                    <a:lnTo>
                      <a:pt x="1452" y="380"/>
                    </a:lnTo>
                    <a:lnTo>
                      <a:pt x="1452" y="380"/>
                    </a:lnTo>
                    <a:lnTo>
                      <a:pt x="1454" y="378"/>
                    </a:lnTo>
                    <a:lnTo>
                      <a:pt x="1454" y="378"/>
                    </a:lnTo>
                    <a:lnTo>
                      <a:pt x="1454" y="376"/>
                    </a:lnTo>
                    <a:lnTo>
                      <a:pt x="1454" y="376"/>
                    </a:lnTo>
                    <a:lnTo>
                      <a:pt x="1456" y="376"/>
                    </a:lnTo>
                    <a:lnTo>
                      <a:pt x="1456" y="376"/>
                    </a:lnTo>
                    <a:lnTo>
                      <a:pt x="1456" y="374"/>
                    </a:lnTo>
                    <a:lnTo>
                      <a:pt x="1456" y="374"/>
                    </a:lnTo>
                    <a:lnTo>
                      <a:pt x="1456" y="374"/>
                    </a:lnTo>
                    <a:lnTo>
                      <a:pt x="1456" y="374"/>
                    </a:lnTo>
                    <a:lnTo>
                      <a:pt x="1458" y="376"/>
                    </a:lnTo>
                    <a:lnTo>
                      <a:pt x="1458" y="376"/>
                    </a:lnTo>
                    <a:lnTo>
                      <a:pt x="1460" y="376"/>
                    </a:lnTo>
                    <a:lnTo>
                      <a:pt x="1460" y="376"/>
                    </a:lnTo>
                    <a:lnTo>
                      <a:pt x="1462" y="376"/>
                    </a:lnTo>
                    <a:lnTo>
                      <a:pt x="1462" y="376"/>
                    </a:lnTo>
                    <a:lnTo>
                      <a:pt x="1464" y="378"/>
                    </a:lnTo>
                    <a:lnTo>
                      <a:pt x="1466" y="378"/>
                    </a:lnTo>
                    <a:lnTo>
                      <a:pt x="1466" y="378"/>
                    </a:lnTo>
                    <a:lnTo>
                      <a:pt x="1466" y="380"/>
                    </a:lnTo>
                    <a:lnTo>
                      <a:pt x="1466" y="380"/>
                    </a:lnTo>
                    <a:lnTo>
                      <a:pt x="1468" y="378"/>
                    </a:lnTo>
                    <a:lnTo>
                      <a:pt x="1468" y="378"/>
                    </a:lnTo>
                    <a:lnTo>
                      <a:pt x="1468" y="378"/>
                    </a:lnTo>
                    <a:lnTo>
                      <a:pt x="1470" y="378"/>
                    </a:lnTo>
                    <a:lnTo>
                      <a:pt x="1470" y="378"/>
                    </a:lnTo>
                    <a:lnTo>
                      <a:pt x="1472" y="378"/>
                    </a:lnTo>
                    <a:lnTo>
                      <a:pt x="1472" y="378"/>
                    </a:lnTo>
                    <a:lnTo>
                      <a:pt x="1476" y="378"/>
                    </a:lnTo>
                    <a:lnTo>
                      <a:pt x="1476" y="376"/>
                    </a:lnTo>
                    <a:lnTo>
                      <a:pt x="1476" y="376"/>
                    </a:lnTo>
                    <a:lnTo>
                      <a:pt x="1478" y="376"/>
                    </a:lnTo>
                    <a:lnTo>
                      <a:pt x="1478" y="376"/>
                    </a:lnTo>
                    <a:lnTo>
                      <a:pt x="1480" y="374"/>
                    </a:lnTo>
                    <a:lnTo>
                      <a:pt x="1480" y="374"/>
                    </a:lnTo>
                    <a:lnTo>
                      <a:pt x="1484" y="370"/>
                    </a:lnTo>
                    <a:lnTo>
                      <a:pt x="1484" y="370"/>
                    </a:lnTo>
                    <a:lnTo>
                      <a:pt x="1488" y="364"/>
                    </a:lnTo>
                    <a:lnTo>
                      <a:pt x="1488" y="364"/>
                    </a:lnTo>
                    <a:lnTo>
                      <a:pt x="1486" y="362"/>
                    </a:lnTo>
                    <a:lnTo>
                      <a:pt x="1486" y="362"/>
                    </a:lnTo>
                    <a:lnTo>
                      <a:pt x="1488" y="358"/>
                    </a:lnTo>
                    <a:lnTo>
                      <a:pt x="1488" y="358"/>
                    </a:lnTo>
                    <a:lnTo>
                      <a:pt x="1490" y="350"/>
                    </a:lnTo>
                    <a:lnTo>
                      <a:pt x="1490" y="350"/>
                    </a:lnTo>
                    <a:lnTo>
                      <a:pt x="1490" y="346"/>
                    </a:lnTo>
                    <a:lnTo>
                      <a:pt x="1490" y="346"/>
                    </a:lnTo>
                    <a:lnTo>
                      <a:pt x="1492" y="344"/>
                    </a:lnTo>
                    <a:lnTo>
                      <a:pt x="1492" y="344"/>
                    </a:lnTo>
                    <a:lnTo>
                      <a:pt x="1494" y="338"/>
                    </a:lnTo>
                    <a:lnTo>
                      <a:pt x="1494" y="338"/>
                    </a:lnTo>
                    <a:lnTo>
                      <a:pt x="1494" y="336"/>
                    </a:lnTo>
                    <a:lnTo>
                      <a:pt x="1494" y="336"/>
                    </a:lnTo>
                    <a:lnTo>
                      <a:pt x="1494" y="332"/>
                    </a:lnTo>
                    <a:lnTo>
                      <a:pt x="1494" y="332"/>
                    </a:lnTo>
                    <a:lnTo>
                      <a:pt x="1494" y="330"/>
                    </a:lnTo>
                    <a:lnTo>
                      <a:pt x="1494" y="330"/>
                    </a:lnTo>
                    <a:lnTo>
                      <a:pt x="1492" y="324"/>
                    </a:lnTo>
                    <a:lnTo>
                      <a:pt x="1492" y="324"/>
                    </a:lnTo>
                    <a:lnTo>
                      <a:pt x="1492" y="322"/>
                    </a:lnTo>
                    <a:lnTo>
                      <a:pt x="1492" y="322"/>
                    </a:lnTo>
                    <a:lnTo>
                      <a:pt x="1492" y="318"/>
                    </a:lnTo>
                    <a:lnTo>
                      <a:pt x="1492" y="318"/>
                    </a:lnTo>
                    <a:lnTo>
                      <a:pt x="1494" y="316"/>
                    </a:lnTo>
                    <a:lnTo>
                      <a:pt x="1494" y="316"/>
                    </a:lnTo>
                    <a:lnTo>
                      <a:pt x="1496" y="314"/>
                    </a:lnTo>
                    <a:lnTo>
                      <a:pt x="1496" y="314"/>
                    </a:lnTo>
                    <a:lnTo>
                      <a:pt x="1496" y="312"/>
                    </a:lnTo>
                    <a:lnTo>
                      <a:pt x="1496" y="312"/>
                    </a:lnTo>
                    <a:lnTo>
                      <a:pt x="1496" y="310"/>
                    </a:lnTo>
                    <a:lnTo>
                      <a:pt x="1496" y="310"/>
                    </a:lnTo>
                    <a:lnTo>
                      <a:pt x="1496" y="308"/>
                    </a:lnTo>
                    <a:lnTo>
                      <a:pt x="1496" y="308"/>
                    </a:lnTo>
                    <a:lnTo>
                      <a:pt x="1494" y="304"/>
                    </a:lnTo>
                    <a:lnTo>
                      <a:pt x="1494" y="304"/>
                    </a:lnTo>
                    <a:lnTo>
                      <a:pt x="1492" y="302"/>
                    </a:lnTo>
                    <a:lnTo>
                      <a:pt x="1492" y="302"/>
                    </a:lnTo>
                    <a:lnTo>
                      <a:pt x="1490" y="300"/>
                    </a:lnTo>
                    <a:lnTo>
                      <a:pt x="1490" y="300"/>
                    </a:lnTo>
                    <a:lnTo>
                      <a:pt x="1490" y="296"/>
                    </a:lnTo>
                    <a:lnTo>
                      <a:pt x="1490" y="296"/>
                    </a:lnTo>
                    <a:lnTo>
                      <a:pt x="1488" y="294"/>
                    </a:lnTo>
                    <a:lnTo>
                      <a:pt x="1488" y="294"/>
                    </a:lnTo>
                    <a:lnTo>
                      <a:pt x="1486" y="288"/>
                    </a:lnTo>
                    <a:lnTo>
                      <a:pt x="1486" y="288"/>
                    </a:lnTo>
                    <a:lnTo>
                      <a:pt x="1484" y="288"/>
                    </a:lnTo>
                    <a:lnTo>
                      <a:pt x="1484" y="288"/>
                    </a:lnTo>
                    <a:lnTo>
                      <a:pt x="1484" y="286"/>
                    </a:lnTo>
                    <a:lnTo>
                      <a:pt x="1484" y="286"/>
                    </a:lnTo>
                    <a:lnTo>
                      <a:pt x="1482" y="284"/>
                    </a:lnTo>
                    <a:lnTo>
                      <a:pt x="1482" y="284"/>
                    </a:lnTo>
                    <a:lnTo>
                      <a:pt x="1478" y="280"/>
                    </a:lnTo>
                    <a:lnTo>
                      <a:pt x="1478" y="280"/>
                    </a:lnTo>
                    <a:lnTo>
                      <a:pt x="1478" y="278"/>
                    </a:lnTo>
                    <a:lnTo>
                      <a:pt x="1478" y="278"/>
                    </a:lnTo>
                    <a:lnTo>
                      <a:pt x="1478" y="276"/>
                    </a:lnTo>
                    <a:lnTo>
                      <a:pt x="1478" y="276"/>
                    </a:lnTo>
                    <a:lnTo>
                      <a:pt x="1478" y="272"/>
                    </a:lnTo>
                    <a:lnTo>
                      <a:pt x="1478" y="272"/>
                    </a:lnTo>
                    <a:lnTo>
                      <a:pt x="1478" y="270"/>
                    </a:lnTo>
                    <a:lnTo>
                      <a:pt x="1478" y="270"/>
                    </a:lnTo>
                    <a:lnTo>
                      <a:pt x="1480" y="270"/>
                    </a:lnTo>
                    <a:lnTo>
                      <a:pt x="1480" y="270"/>
                    </a:lnTo>
                    <a:lnTo>
                      <a:pt x="1480" y="270"/>
                    </a:lnTo>
                    <a:lnTo>
                      <a:pt x="1480" y="270"/>
                    </a:lnTo>
                    <a:lnTo>
                      <a:pt x="1482" y="272"/>
                    </a:lnTo>
                    <a:lnTo>
                      <a:pt x="1482" y="272"/>
                    </a:lnTo>
                    <a:lnTo>
                      <a:pt x="1484" y="274"/>
                    </a:lnTo>
                    <a:lnTo>
                      <a:pt x="1484" y="274"/>
                    </a:lnTo>
                    <a:lnTo>
                      <a:pt x="1486" y="274"/>
                    </a:lnTo>
                    <a:lnTo>
                      <a:pt x="1486" y="274"/>
                    </a:lnTo>
                    <a:lnTo>
                      <a:pt x="1488" y="276"/>
                    </a:lnTo>
                    <a:lnTo>
                      <a:pt x="1488" y="276"/>
                    </a:lnTo>
                    <a:lnTo>
                      <a:pt x="1488" y="278"/>
                    </a:lnTo>
                    <a:lnTo>
                      <a:pt x="1488" y="278"/>
                    </a:lnTo>
                    <a:lnTo>
                      <a:pt x="1490" y="278"/>
                    </a:lnTo>
                    <a:lnTo>
                      <a:pt x="1490" y="278"/>
                    </a:lnTo>
                    <a:lnTo>
                      <a:pt x="1490" y="280"/>
                    </a:lnTo>
                    <a:lnTo>
                      <a:pt x="1490" y="280"/>
                    </a:lnTo>
                    <a:lnTo>
                      <a:pt x="1492" y="280"/>
                    </a:lnTo>
                    <a:lnTo>
                      <a:pt x="1492" y="280"/>
                    </a:lnTo>
                    <a:lnTo>
                      <a:pt x="1494" y="282"/>
                    </a:lnTo>
                    <a:lnTo>
                      <a:pt x="1494" y="282"/>
                    </a:lnTo>
                    <a:lnTo>
                      <a:pt x="1494" y="284"/>
                    </a:lnTo>
                    <a:lnTo>
                      <a:pt x="1494" y="284"/>
                    </a:lnTo>
                    <a:lnTo>
                      <a:pt x="1494" y="286"/>
                    </a:lnTo>
                    <a:lnTo>
                      <a:pt x="1494" y="286"/>
                    </a:lnTo>
                    <a:lnTo>
                      <a:pt x="1498" y="288"/>
                    </a:lnTo>
                    <a:lnTo>
                      <a:pt x="1498" y="288"/>
                    </a:lnTo>
                    <a:lnTo>
                      <a:pt x="1498" y="288"/>
                    </a:lnTo>
                    <a:lnTo>
                      <a:pt x="1498" y="288"/>
                    </a:lnTo>
                    <a:lnTo>
                      <a:pt x="1500" y="292"/>
                    </a:lnTo>
                    <a:lnTo>
                      <a:pt x="1500" y="292"/>
                    </a:lnTo>
                    <a:lnTo>
                      <a:pt x="1506" y="300"/>
                    </a:lnTo>
                    <a:lnTo>
                      <a:pt x="1506" y="300"/>
                    </a:lnTo>
                    <a:lnTo>
                      <a:pt x="1508" y="304"/>
                    </a:lnTo>
                    <a:lnTo>
                      <a:pt x="1508" y="304"/>
                    </a:lnTo>
                    <a:lnTo>
                      <a:pt x="1508" y="306"/>
                    </a:lnTo>
                    <a:lnTo>
                      <a:pt x="1508" y="306"/>
                    </a:lnTo>
                    <a:lnTo>
                      <a:pt x="1508" y="308"/>
                    </a:lnTo>
                    <a:lnTo>
                      <a:pt x="1508" y="308"/>
                    </a:lnTo>
                    <a:lnTo>
                      <a:pt x="1510" y="310"/>
                    </a:lnTo>
                    <a:lnTo>
                      <a:pt x="1510" y="310"/>
                    </a:lnTo>
                    <a:lnTo>
                      <a:pt x="1512" y="310"/>
                    </a:lnTo>
                    <a:lnTo>
                      <a:pt x="1512" y="310"/>
                    </a:lnTo>
                    <a:lnTo>
                      <a:pt x="1514" y="312"/>
                    </a:lnTo>
                    <a:lnTo>
                      <a:pt x="1514" y="312"/>
                    </a:lnTo>
                    <a:lnTo>
                      <a:pt x="1516" y="314"/>
                    </a:lnTo>
                    <a:lnTo>
                      <a:pt x="1516" y="314"/>
                    </a:lnTo>
                    <a:lnTo>
                      <a:pt x="1516" y="316"/>
                    </a:lnTo>
                    <a:lnTo>
                      <a:pt x="1516" y="316"/>
                    </a:lnTo>
                    <a:lnTo>
                      <a:pt x="1518" y="318"/>
                    </a:lnTo>
                    <a:lnTo>
                      <a:pt x="1518" y="318"/>
                    </a:lnTo>
                    <a:lnTo>
                      <a:pt x="1518" y="318"/>
                    </a:lnTo>
                    <a:lnTo>
                      <a:pt x="1518" y="318"/>
                    </a:lnTo>
                    <a:lnTo>
                      <a:pt x="1518" y="320"/>
                    </a:lnTo>
                    <a:lnTo>
                      <a:pt x="1518" y="320"/>
                    </a:lnTo>
                    <a:lnTo>
                      <a:pt x="1518" y="320"/>
                    </a:lnTo>
                    <a:lnTo>
                      <a:pt x="1518" y="320"/>
                    </a:lnTo>
                    <a:lnTo>
                      <a:pt x="1520" y="324"/>
                    </a:lnTo>
                    <a:lnTo>
                      <a:pt x="1520" y="324"/>
                    </a:lnTo>
                    <a:lnTo>
                      <a:pt x="1520" y="324"/>
                    </a:lnTo>
                    <a:lnTo>
                      <a:pt x="1520" y="324"/>
                    </a:lnTo>
                    <a:lnTo>
                      <a:pt x="1522" y="326"/>
                    </a:lnTo>
                    <a:lnTo>
                      <a:pt x="1522" y="326"/>
                    </a:lnTo>
                    <a:lnTo>
                      <a:pt x="1524" y="328"/>
                    </a:lnTo>
                    <a:lnTo>
                      <a:pt x="1524" y="328"/>
                    </a:lnTo>
                    <a:lnTo>
                      <a:pt x="1524" y="328"/>
                    </a:lnTo>
                    <a:lnTo>
                      <a:pt x="1524" y="330"/>
                    </a:lnTo>
                    <a:lnTo>
                      <a:pt x="1524" y="330"/>
                    </a:lnTo>
                    <a:lnTo>
                      <a:pt x="1524" y="332"/>
                    </a:lnTo>
                    <a:lnTo>
                      <a:pt x="1524" y="332"/>
                    </a:lnTo>
                    <a:lnTo>
                      <a:pt x="1526" y="334"/>
                    </a:lnTo>
                    <a:lnTo>
                      <a:pt x="1526" y="334"/>
                    </a:lnTo>
                    <a:lnTo>
                      <a:pt x="1530" y="338"/>
                    </a:lnTo>
                    <a:lnTo>
                      <a:pt x="1530" y="338"/>
                    </a:lnTo>
                    <a:lnTo>
                      <a:pt x="1530" y="338"/>
                    </a:lnTo>
                    <a:lnTo>
                      <a:pt x="1530" y="338"/>
                    </a:lnTo>
                    <a:lnTo>
                      <a:pt x="1530" y="338"/>
                    </a:lnTo>
                    <a:lnTo>
                      <a:pt x="1530" y="338"/>
                    </a:lnTo>
                    <a:lnTo>
                      <a:pt x="1532" y="340"/>
                    </a:lnTo>
                    <a:lnTo>
                      <a:pt x="1532" y="340"/>
                    </a:lnTo>
                    <a:lnTo>
                      <a:pt x="1532" y="340"/>
                    </a:lnTo>
                    <a:lnTo>
                      <a:pt x="1532" y="340"/>
                    </a:lnTo>
                    <a:lnTo>
                      <a:pt x="1532" y="340"/>
                    </a:lnTo>
                    <a:lnTo>
                      <a:pt x="1532" y="340"/>
                    </a:lnTo>
                    <a:lnTo>
                      <a:pt x="1534" y="340"/>
                    </a:lnTo>
                    <a:lnTo>
                      <a:pt x="1534" y="340"/>
                    </a:lnTo>
                    <a:lnTo>
                      <a:pt x="1534" y="340"/>
                    </a:lnTo>
                    <a:lnTo>
                      <a:pt x="1534" y="336"/>
                    </a:lnTo>
                    <a:lnTo>
                      <a:pt x="1534" y="336"/>
                    </a:lnTo>
                    <a:lnTo>
                      <a:pt x="1532" y="336"/>
                    </a:lnTo>
                    <a:lnTo>
                      <a:pt x="1532" y="336"/>
                    </a:lnTo>
                    <a:lnTo>
                      <a:pt x="1532" y="334"/>
                    </a:lnTo>
                    <a:lnTo>
                      <a:pt x="1532" y="334"/>
                    </a:lnTo>
                    <a:lnTo>
                      <a:pt x="1532" y="334"/>
                    </a:lnTo>
                    <a:lnTo>
                      <a:pt x="1532" y="332"/>
                    </a:lnTo>
                    <a:lnTo>
                      <a:pt x="1532" y="332"/>
                    </a:lnTo>
                    <a:lnTo>
                      <a:pt x="1534" y="332"/>
                    </a:lnTo>
                    <a:lnTo>
                      <a:pt x="1534" y="332"/>
                    </a:lnTo>
                    <a:lnTo>
                      <a:pt x="1534" y="332"/>
                    </a:lnTo>
                    <a:lnTo>
                      <a:pt x="1534" y="332"/>
                    </a:lnTo>
                    <a:lnTo>
                      <a:pt x="1534" y="332"/>
                    </a:lnTo>
                    <a:lnTo>
                      <a:pt x="1534" y="332"/>
                    </a:lnTo>
                    <a:lnTo>
                      <a:pt x="1534" y="332"/>
                    </a:lnTo>
                    <a:lnTo>
                      <a:pt x="1534" y="332"/>
                    </a:lnTo>
                    <a:lnTo>
                      <a:pt x="1538" y="334"/>
                    </a:lnTo>
                    <a:lnTo>
                      <a:pt x="1538" y="334"/>
                    </a:lnTo>
                    <a:lnTo>
                      <a:pt x="1538" y="332"/>
                    </a:lnTo>
                    <a:lnTo>
                      <a:pt x="1538" y="332"/>
                    </a:lnTo>
                    <a:lnTo>
                      <a:pt x="1538" y="334"/>
                    </a:lnTo>
                    <a:lnTo>
                      <a:pt x="1538" y="334"/>
                    </a:lnTo>
                    <a:lnTo>
                      <a:pt x="1540" y="334"/>
                    </a:lnTo>
                    <a:lnTo>
                      <a:pt x="1540" y="334"/>
                    </a:lnTo>
                    <a:lnTo>
                      <a:pt x="1540" y="334"/>
                    </a:lnTo>
                    <a:lnTo>
                      <a:pt x="1542" y="336"/>
                    </a:lnTo>
                    <a:lnTo>
                      <a:pt x="1542" y="336"/>
                    </a:lnTo>
                    <a:lnTo>
                      <a:pt x="1544" y="338"/>
                    </a:lnTo>
                    <a:lnTo>
                      <a:pt x="1544" y="338"/>
                    </a:lnTo>
                    <a:lnTo>
                      <a:pt x="1544" y="338"/>
                    </a:lnTo>
                    <a:lnTo>
                      <a:pt x="1546" y="338"/>
                    </a:lnTo>
                    <a:lnTo>
                      <a:pt x="1546" y="338"/>
                    </a:lnTo>
                    <a:lnTo>
                      <a:pt x="1546" y="336"/>
                    </a:lnTo>
                    <a:lnTo>
                      <a:pt x="1546" y="336"/>
                    </a:lnTo>
                    <a:lnTo>
                      <a:pt x="1546" y="336"/>
                    </a:lnTo>
                    <a:lnTo>
                      <a:pt x="1546" y="336"/>
                    </a:lnTo>
                    <a:lnTo>
                      <a:pt x="1544" y="334"/>
                    </a:lnTo>
                    <a:lnTo>
                      <a:pt x="1544" y="334"/>
                    </a:lnTo>
                    <a:lnTo>
                      <a:pt x="1542" y="332"/>
                    </a:lnTo>
                    <a:lnTo>
                      <a:pt x="1542" y="332"/>
                    </a:lnTo>
                    <a:lnTo>
                      <a:pt x="1542" y="332"/>
                    </a:lnTo>
                    <a:lnTo>
                      <a:pt x="1542" y="332"/>
                    </a:lnTo>
                    <a:lnTo>
                      <a:pt x="1542" y="330"/>
                    </a:lnTo>
                    <a:lnTo>
                      <a:pt x="1542" y="330"/>
                    </a:lnTo>
                    <a:lnTo>
                      <a:pt x="1540" y="330"/>
                    </a:lnTo>
                    <a:lnTo>
                      <a:pt x="1540" y="330"/>
                    </a:lnTo>
                    <a:lnTo>
                      <a:pt x="1540" y="328"/>
                    </a:lnTo>
                    <a:lnTo>
                      <a:pt x="1540" y="328"/>
                    </a:lnTo>
                    <a:lnTo>
                      <a:pt x="1538" y="328"/>
                    </a:lnTo>
                    <a:lnTo>
                      <a:pt x="1538" y="328"/>
                    </a:lnTo>
                    <a:lnTo>
                      <a:pt x="1536" y="328"/>
                    </a:lnTo>
                    <a:lnTo>
                      <a:pt x="1536" y="328"/>
                    </a:lnTo>
                    <a:lnTo>
                      <a:pt x="1536" y="328"/>
                    </a:lnTo>
                    <a:lnTo>
                      <a:pt x="1536" y="328"/>
                    </a:lnTo>
                    <a:lnTo>
                      <a:pt x="1534" y="326"/>
                    </a:lnTo>
                    <a:lnTo>
                      <a:pt x="1534" y="326"/>
                    </a:lnTo>
                    <a:lnTo>
                      <a:pt x="1534" y="324"/>
                    </a:lnTo>
                    <a:lnTo>
                      <a:pt x="1534" y="324"/>
                    </a:lnTo>
                    <a:lnTo>
                      <a:pt x="1534" y="324"/>
                    </a:lnTo>
                    <a:lnTo>
                      <a:pt x="1534" y="324"/>
                    </a:lnTo>
                    <a:lnTo>
                      <a:pt x="1532" y="322"/>
                    </a:lnTo>
                    <a:lnTo>
                      <a:pt x="1530" y="322"/>
                    </a:lnTo>
                    <a:lnTo>
                      <a:pt x="1530" y="322"/>
                    </a:lnTo>
                    <a:lnTo>
                      <a:pt x="1530" y="322"/>
                    </a:lnTo>
                    <a:lnTo>
                      <a:pt x="1530" y="322"/>
                    </a:lnTo>
                    <a:lnTo>
                      <a:pt x="1528" y="322"/>
                    </a:lnTo>
                    <a:lnTo>
                      <a:pt x="1528" y="322"/>
                    </a:lnTo>
                    <a:lnTo>
                      <a:pt x="1528" y="320"/>
                    </a:lnTo>
                    <a:lnTo>
                      <a:pt x="1528" y="320"/>
                    </a:lnTo>
                    <a:lnTo>
                      <a:pt x="1526" y="318"/>
                    </a:lnTo>
                    <a:lnTo>
                      <a:pt x="1526" y="318"/>
                    </a:lnTo>
                    <a:lnTo>
                      <a:pt x="1524" y="318"/>
                    </a:lnTo>
                    <a:lnTo>
                      <a:pt x="1524" y="318"/>
                    </a:lnTo>
                    <a:lnTo>
                      <a:pt x="1524" y="316"/>
                    </a:lnTo>
                    <a:lnTo>
                      <a:pt x="1524" y="316"/>
                    </a:lnTo>
                    <a:lnTo>
                      <a:pt x="1522" y="314"/>
                    </a:lnTo>
                    <a:lnTo>
                      <a:pt x="1522" y="314"/>
                    </a:lnTo>
                    <a:lnTo>
                      <a:pt x="1522" y="312"/>
                    </a:lnTo>
                    <a:lnTo>
                      <a:pt x="1522" y="312"/>
                    </a:lnTo>
                    <a:lnTo>
                      <a:pt x="1520" y="310"/>
                    </a:lnTo>
                    <a:lnTo>
                      <a:pt x="1520" y="310"/>
                    </a:lnTo>
                    <a:lnTo>
                      <a:pt x="1520" y="308"/>
                    </a:lnTo>
                    <a:lnTo>
                      <a:pt x="1520" y="308"/>
                    </a:lnTo>
                    <a:lnTo>
                      <a:pt x="1518" y="306"/>
                    </a:lnTo>
                    <a:lnTo>
                      <a:pt x="1518" y="306"/>
                    </a:lnTo>
                    <a:lnTo>
                      <a:pt x="1518" y="304"/>
                    </a:lnTo>
                    <a:lnTo>
                      <a:pt x="1518" y="304"/>
                    </a:lnTo>
                    <a:lnTo>
                      <a:pt x="1518" y="302"/>
                    </a:lnTo>
                    <a:lnTo>
                      <a:pt x="1518" y="302"/>
                    </a:lnTo>
                    <a:lnTo>
                      <a:pt x="1518" y="302"/>
                    </a:lnTo>
                    <a:lnTo>
                      <a:pt x="1518" y="302"/>
                    </a:lnTo>
                    <a:lnTo>
                      <a:pt x="1518" y="302"/>
                    </a:lnTo>
                    <a:lnTo>
                      <a:pt x="1518" y="302"/>
                    </a:lnTo>
                    <a:lnTo>
                      <a:pt x="1518" y="300"/>
                    </a:lnTo>
                    <a:lnTo>
                      <a:pt x="1518" y="300"/>
                    </a:lnTo>
                    <a:lnTo>
                      <a:pt x="1520" y="300"/>
                    </a:lnTo>
                    <a:lnTo>
                      <a:pt x="1520" y="300"/>
                    </a:lnTo>
                    <a:lnTo>
                      <a:pt x="1520" y="300"/>
                    </a:lnTo>
                    <a:lnTo>
                      <a:pt x="1520" y="300"/>
                    </a:lnTo>
                    <a:lnTo>
                      <a:pt x="1520" y="300"/>
                    </a:lnTo>
                    <a:lnTo>
                      <a:pt x="1520" y="300"/>
                    </a:lnTo>
                    <a:lnTo>
                      <a:pt x="1520" y="300"/>
                    </a:lnTo>
                    <a:lnTo>
                      <a:pt x="1520" y="300"/>
                    </a:lnTo>
                    <a:lnTo>
                      <a:pt x="1522" y="302"/>
                    </a:lnTo>
                    <a:lnTo>
                      <a:pt x="1522" y="302"/>
                    </a:lnTo>
                    <a:lnTo>
                      <a:pt x="1524" y="302"/>
                    </a:lnTo>
                    <a:lnTo>
                      <a:pt x="1524" y="302"/>
                    </a:lnTo>
                    <a:lnTo>
                      <a:pt x="1524" y="302"/>
                    </a:lnTo>
                    <a:lnTo>
                      <a:pt x="1524" y="302"/>
                    </a:lnTo>
                    <a:lnTo>
                      <a:pt x="1526" y="302"/>
                    </a:lnTo>
                    <a:lnTo>
                      <a:pt x="1526" y="302"/>
                    </a:lnTo>
                    <a:lnTo>
                      <a:pt x="1528" y="304"/>
                    </a:lnTo>
                    <a:lnTo>
                      <a:pt x="1528" y="304"/>
                    </a:lnTo>
                    <a:lnTo>
                      <a:pt x="1530" y="304"/>
                    </a:lnTo>
                    <a:lnTo>
                      <a:pt x="1530" y="304"/>
                    </a:lnTo>
                    <a:lnTo>
                      <a:pt x="1532" y="306"/>
                    </a:lnTo>
                    <a:lnTo>
                      <a:pt x="1532" y="306"/>
                    </a:lnTo>
                    <a:lnTo>
                      <a:pt x="1532" y="306"/>
                    </a:lnTo>
                    <a:lnTo>
                      <a:pt x="1532" y="306"/>
                    </a:lnTo>
                    <a:lnTo>
                      <a:pt x="1534" y="308"/>
                    </a:lnTo>
                    <a:lnTo>
                      <a:pt x="1534" y="308"/>
                    </a:lnTo>
                    <a:lnTo>
                      <a:pt x="1534" y="308"/>
                    </a:lnTo>
                    <a:lnTo>
                      <a:pt x="1534" y="308"/>
                    </a:lnTo>
                    <a:lnTo>
                      <a:pt x="1536" y="308"/>
                    </a:lnTo>
                    <a:lnTo>
                      <a:pt x="1536" y="308"/>
                    </a:lnTo>
                    <a:lnTo>
                      <a:pt x="1536" y="306"/>
                    </a:lnTo>
                    <a:lnTo>
                      <a:pt x="1536" y="306"/>
                    </a:lnTo>
                    <a:lnTo>
                      <a:pt x="1536" y="304"/>
                    </a:lnTo>
                    <a:lnTo>
                      <a:pt x="1536" y="304"/>
                    </a:lnTo>
                    <a:lnTo>
                      <a:pt x="1534" y="304"/>
                    </a:lnTo>
                    <a:lnTo>
                      <a:pt x="1534" y="304"/>
                    </a:lnTo>
                    <a:lnTo>
                      <a:pt x="1532" y="304"/>
                    </a:lnTo>
                    <a:lnTo>
                      <a:pt x="1532" y="304"/>
                    </a:lnTo>
                    <a:lnTo>
                      <a:pt x="1530" y="302"/>
                    </a:lnTo>
                    <a:lnTo>
                      <a:pt x="1530" y="302"/>
                    </a:lnTo>
                    <a:lnTo>
                      <a:pt x="1530" y="302"/>
                    </a:lnTo>
                    <a:lnTo>
                      <a:pt x="1530" y="302"/>
                    </a:lnTo>
                    <a:lnTo>
                      <a:pt x="1528" y="300"/>
                    </a:lnTo>
                    <a:lnTo>
                      <a:pt x="1528" y="300"/>
                    </a:lnTo>
                    <a:lnTo>
                      <a:pt x="1526" y="298"/>
                    </a:lnTo>
                    <a:lnTo>
                      <a:pt x="1526" y="298"/>
                    </a:lnTo>
                    <a:lnTo>
                      <a:pt x="1524" y="298"/>
                    </a:lnTo>
                    <a:lnTo>
                      <a:pt x="1524" y="298"/>
                    </a:lnTo>
                    <a:lnTo>
                      <a:pt x="1522" y="296"/>
                    </a:lnTo>
                    <a:lnTo>
                      <a:pt x="1522" y="296"/>
                    </a:lnTo>
                    <a:lnTo>
                      <a:pt x="1516" y="288"/>
                    </a:lnTo>
                    <a:lnTo>
                      <a:pt x="1516" y="288"/>
                    </a:lnTo>
                    <a:lnTo>
                      <a:pt x="1512" y="284"/>
                    </a:lnTo>
                    <a:lnTo>
                      <a:pt x="1512" y="284"/>
                    </a:lnTo>
                    <a:lnTo>
                      <a:pt x="1512" y="284"/>
                    </a:lnTo>
                    <a:lnTo>
                      <a:pt x="1508" y="282"/>
                    </a:lnTo>
                    <a:lnTo>
                      <a:pt x="1508" y="282"/>
                    </a:lnTo>
                    <a:lnTo>
                      <a:pt x="1504" y="276"/>
                    </a:lnTo>
                    <a:lnTo>
                      <a:pt x="1502" y="276"/>
                    </a:lnTo>
                    <a:lnTo>
                      <a:pt x="1502" y="276"/>
                    </a:lnTo>
                    <a:lnTo>
                      <a:pt x="1498" y="272"/>
                    </a:lnTo>
                    <a:lnTo>
                      <a:pt x="1498" y="272"/>
                    </a:lnTo>
                    <a:lnTo>
                      <a:pt x="1496" y="270"/>
                    </a:lnTo>
                    <a:lnTo>
                      <a:pt x="1496" y="270"/>
                    </a:lnTo>
                    <a:lnTo>
                      <a:pt x="1492" y="266"/>
                    </a:lnTo>
                    <a:lnTo>
                      <a:pt x="1492" y="266"/>
                    </a:lnTo>
                    <a:lnTo>
                      <a:pt x="1488" y="260"/>
                    </a:lnTo>
                    <a:lnTo>
                      <a:pt x="1488" y="260"/>
                    </a:lnTo>
                    <a:lnTo>
                      <a:pt x="1482" y="256"/>
                    </a:lnTo>
                    <a:lnTo>
                      <a:pt x="1482" y="256"/>
                    </a:lnTo>
                    <a:lnTo>
                      <a:pt x="1478" y="252"/>
                    </a:lnTo>
                    <a:lnTo>
                      <a:pt x="1478" y="252"/>
                    </a:lnTo>
                    <a:lnTo>
                      <a:pt x="1476" y="248"/>
                    </a:lnTo>
                    <a:lnTo>
                      <a:pt x="1476" y="248"/>
                    </a:lnTo>
                    <a:lnTo>
                      <a:pt x="1472" y="246"/>
                    </a:lnTo>
                    <a:lnTo>
                      <a:pt x="1472" y="246"/>
                    </a:lnTo>
                    <a:lnTo>
                      <a:pt x="1466" y="240"/>
                    </a:lnTo>
                    <a:lnTo>
                      <a:pt x="1466" y="240"/>
                    </a:lnTo>
                    <a:lnTo>
                      <a:pt x="1466" y="240"/>
                    </a:lnTo>
                    <a:lnTo>
                      <a:pt x="1466" y="240"/>
                    </a:lnTo>
                    <a:lnTo>
                      <a:pt x="1466" y="240"/>
                    </a:lnTo>
                    <a:lnTo>
                      <a:pt x="1466" y="240"/>
                    </a:lnTo>
                    <a:lnTo>
                      <a:pt x="1464" y="242"/>
                    </a:lnTo>
                    <a:lnTo>
                      <a:pt x="1464" y="242"/>
                    </a:lnTo>
                    <a:lnTo>
                      <a:pt x="1464" y="244"/>
                    </a:lnTo>
                    <a:lnTo>
                      <a:pt x="1464" y="244"/>
                    </a:lnTo>
                    <a:lnTo>
                      <a:pt x="1464" y="244"/>
                    </a:lnTo>
                    <a:lnTo>
                      <a:pt x="1464" y="244"/>
                    </a:lnTo>
                    <a:lnTo>
                      <a:pt x="1466" y="246"/>
                    </a:lnTo>
                    <a:lnTo>
                      <a:pt x="1466" y="248"/>
                    </a:lnTo>
                    <a:lnTo>
                      <a:pt x="1466" y="248"/>
                    </a:lnTo>
                    <a:lnTo>
                      <a:pt x="1472" y="248"/>
                    </a:lnTo>
                    <a:lnTo>
                      <a:pt x="1472" y="248"/>
                    </a:lnTo>
                    <a:lnTo>
                      <a:pt x="1472" y="250"/>
                    </a:lnTo>
                    <a:lnTo>
                      <a:pt x="1472" y="250"/>
                    </a:lnTo>
                    <a:lnTo>
                      <a:pt x="1474" y="252"/>
                    </a:lnTo>
                    <a:lnTo>
                      <a:pt x="1474" y="252"/>
                    </a:lnTo>
                    <a:lnTo>
                      <a:pt x="1474" y="252"/>
                    </a:lnTo>
                    <a:lnTo>
                      <a:pt x="1474" y="252"/>
                    </a:lnTo>
                    <a:lnTo>
                      <a:pt x="1474" y="252"/>
                    </a:lnTo>
                    <a:lnTo>
                      <a:pt x="1474" y="252"/>
                    </a:lnTo>
                    <a:lnTo>
                      <a:pt x="1472" y="252"/>
                    </a:lnTo>
                    <a:lnTo>
                      <a:pt x="1472" y="252"/>
                    </a:lnTo>
                    <a:lnTo>
                      <a:pt x="1472" y="252"/>
                    </a:lnTo>
                    <a:lnTo>
                      <a:pt x="1472" y="252"/>
                    </a:lnTo>
                    <a:lnTo>
                      <a:pt x="1472" y="252"/>
                    </a:lnTo>
                    <a:lnTo>
                      <a:pt x="1472" y="252"/>
                    </a:lnTo>
                    <a:lnTo>
                      <a:pt x="1470" y="252"/>
                    </a:lnTo>
                    <a:lnTo>
                      <a:pt x="1470" y="252"/>
                    </a:lnTo>
                    <a:lnTo>
                      <a:pt x="1470" y="252"/>
                    </a:lnTo>
                    <a:lnTo>
                      <a:pt x="1470" y="252"/>
                    </a:lnTo>
                    <a:lnTo>
                      <a:pt x="1468" y="252"/>
                    </a:lnTo>
                    <a:lnTo>
                      <a:pt x="1468" y="252"/>
                    </a:lnTo>
                    <a:lnTo>
                      <a:pt x="1468" y="252"/>
                    </a:lnTo>
                    <a:lnTo>
                      <a:pt x="1468" y="252"/>
                    </a:lnTo>
                    <a:lnTo>
                      <a:pt x="1468" y="254"/>
                    </a:lnTo>
                    <a:lnTo>
                      <a:pt x="1468" y="256"/>
                    </a:lnTo>
                    <a:lnTo>
                      <a:pt x="1468" y="256"/>
                    </a:lnTo>
                    <a:lnTo>
                      <a:pt x="1472" y="258"/>
                    </a:lnTo>
                    <a:lnTo>
                      <a:pt x="1472" y="258"/>
                    </a:lnTo>
                    <a:lnTo>
                      <a:pt x="1474" y="262"/>
                    </a:lnTo>
                    <a:lnTo>
                      <a:pt x="1474" y="262"/>
                    </a:lnTo>
                    <a:lnTo>
                      <a:pt x="1474" y="264"/>
                    </a:lnTo>
                    <a:lnTo>
                      <a:pt x="1474" y="264"/>
                    </a:lnTo>
                    <a:lnTo>
                      <a:pt x="1476" y="266"/>
                    </a:lnTo>
                    <a:lnTo>
                      <a:pt x="1476" y="266"/>
                    </a:lnTo>
                    <a:lnTo>
                      <a:pt x="1476" y="266"/>
                    </a:lnTo>
                    <a:lnTo>
                      <a:pt x="1476" y="266"/>
                    </a:lnTo>
                    <a:lnTo>
                      <a:pt x="1474" y="266"/>
                    </a:lnTo>
                    <a:lnTo>
                      <a:pt x="1474" y="266"/>
                    </a:lnTo>
                    <a:lnTo>
                      <a:pt x="1472" y="264"/>
                    </a:lnTo>
                    <a:lnTo>
                      <a:pt x="1472" y="264"/>
                    </a:lnTo>
                    <a:lnTo>
                      <a:pt x="1470" y="262"/>
                    </a:lnTo>
                    <a:lnTo>
                      <a:pt x="1470" y="262"/>
                    </a:lnTo>
                    <a:lnTo>
                      <a:pt x="1470" y="260"/>
                    </a:lnTo>
                    <a:lnTo>
                      <a:pt x="1470" y="260"/>
                    </a:lnTo>
                    <a:lnTo>
                      <a:pt x="1468" y="258"/>
                    </a:lnTo>
                    <a:lnTo>
                      <a:pt x="1468" y="258"/>
                    </a:lnTo>
                    <a:lnTo>
                      <a:pt x="1466" y="258"/>
                    </a:lnTo>
                    <a:lnTo>
                      <a:pt x="1466" y="258"/>
                    </a:lnTo>
                    <a:lnTo>
                      <a:pt x="1466" y="258"/>
                    </a:lnTo>
                    <a:lnTo>
                      <a:pt x="1466" y="258"/>
                    </a:lnTo>
                    <a:lnTo>
                      <a:pt x="1466" y="258"/>
                    </a:lnTo>
                    <a:lnTo>
                      <a:pt x="1466" y="258"/>
                    </a:lnTo>
                    <a:lnTo>
                      <a:pt x="1466" y="256"/>
                    </a:lnTo>
                    <a:lnTo>
                      <a:pt x="1466" y="256"/>
                    </a:lnTo>
                    <a:lnTo>
                      <a:pt x="1462" y="254"/>
                    </a:lnTo>
                    <a:lnTo>
                      <a:pt x="1462" y="254"/>
                    </a:lnTo>
                    <a:lnTo>
                      <a:pt x="1462" y="252"/>
                    </a:lnTo>
                    <a:lnTo>
                      <a:pt x="1462" y="252"/>
                    </a:lnTo>
                    <a:lnTo>
                      <a:pt x="1460" y="250"/>
                    </a:lnTo>
                    <a:lnTo>
                      <a:pt x="1460" y="250"/>
                    </a:lnTo>
                    <a:lnTo>
                      <a:pt x="1456" y="248"/>
                    </a:lnTo>
                    <a:lnTo>
                      <a:pt x="1456" y="248"/>
                    </a:lnTo>
                    <a:lnTo>
                      <a:pt x="1452" y="248"/>
                    </a:lnTo>
                    <a:lnTo>
                      <a:pt x="1452" y="248"/>
                    </a:lnTo>
                    <a:lnTo>
                      <a:pt x="1448" y="244"/>
                    </a:lnTo>
                    <a:lnTo>
                      <a:pt x="1448" y="244"/>
                    </a:lnTo>
                    <a:lnTo>
                      <a:pt x="1448" y="244"/>
                    </a:lnTo>
                    <a:lnTo>
                      <a:pt x="1448" y="244"/>
                    </a:lnTo>
                    <a:lnTo>
                      <a:pt x="1446" y="244"/>
                    </a:lnTo>
                    <a:lnTo>
                      <a:pt x="1446" y="244"/>
                    </a:lnTo>
                    <a:lnTo>
                      <a:pt x="1444" y="242"/>
                    </a:lnTo>
                    <a:lnTo>
                      <a:pt x="1444" y="242"/>
                    </a:lnTo>
                    <a:lnTo>
                      <a:pt x="1444" y="242"/>
                    </a:lnTo>
                    <a:lnTo>
                      <a:pt x="1444" y="242"/>
                    </a:lnTo>
                    <a:lnTo>
                      <a:pt x="1442" y="240"/>
                    </a:lnTo>
                    <a:lnTo>
                      <a:pt x="1442" y="240"/>
                    </a:lnTo>
                    <a:lnTo>
                      <a:pt x="1440" y="240"/>
                    </a:lnTo>
                    <a:lnTo>
                      <a:pt x="1440" y="240"/>
                    </a:lnTo>
                    <a:lnTo>
                      <a:pt x="1438" y="242"/>
                    </a:lnTo>
                    <a:lnTo>
                      <a:pt x="1438" y="242"/>
                    </a:lnTo>
                    <a:lnTo>
                      <a:pt x="1434" y="244"/>
                    </a:lnTo>
                    <a:lnTo>
                      <a:pt x="1434" y="244"/>
                    </a:lnTo>
                    <a:lnTo>
                      <a:pt x="1432" y="242"/>
                    </a:lnTo>
                    <a:lnTo>
                      <a:pt x="1432" y="242"/>
                    </a:lnTo>
                    <a:lnTo>
                      <a:pt x="1430" y="242"/>
                    </a:lnTo>
                    <a:lnTo>
                      <a:pt x="1430" y="242"/>
                    </a:lnTo>
                    <a:lnTo>
                      <a:pt x="1432" y="246"/>
                    </a:lnTo>
                    <a:lnTo>
                      <a:pt x="1432" y="246"/>
                    </a:lnTo>
                    <a:lnTo>
                      <a:pt x="1432" y="246"/>
                    </a:lnTo>
                    <a:lnTo>
                      <a:pt x="1432" y="248"/>
                    </a:lnTo>
                    <a:lnTo>
                      <a:pt x="1432" y="248"/>
                    </a:lnTo>
                    <a:lnTo>
                      <a:pt x="1432" y="248"/>
                    </a:lnTo>
                    <a:lnTo>
                      <a:pt x="1430" y="250"/>
                    </a:lnTo>
                    <a:lnTo>
                      <a:pt x="1430" y="250"/>
                    </a:lnTo>
                    <a:lnTo>
                      <a:pt x="1428" y="250"/>
                    </a:lnTo>
                    <a:lnTo>
                      <a:pt x="1428" y="250"/>
                    </a:lnTo>
                    <a:lnTo>
                      <a:pt x="1426" y="248"/>
                    </a:lnTo>
                    <a:lnTo>
                      <a:pt x="1426" y="248"/>
                    </a:lnTo>
                    <a:lnTo>
                      <a:pt x="1426" y="246"/>
                    </a:lnTo>
                    <a:lnTo>
                      <a:pt x="1426" y="246"/>
                    </a:lnTo>
                    <a:lnTo>
                      <a:pt x="1426" y="246"/>
                    </a:lnTo>
                    <a:lnTo>
                      <a:pt x="1426" y="246"/>
                    </a:lnTo>
                    <a:lnTo>
                      <a:pt x="1424" y="246"/>
                    </a:lnTo>
                    <a:lnTo>
                      <a:pt x="1422" y="246"/>
                    </a:lnTo>
                    <a:lnTo>
                      <a:pt x="1422" y="246"/>
                    </a:lnTo>
                    <a:lnTo>
                      <a:pt x="1420" y="246"/>
                    </a:lnTo>
                    <a:lnTo>
                      <a:pt x="1420" y="246"/>
                    </a:lnTo>
                    <a:lnTo>
                      <a:pt x="1420" y="246"/>
                    </a:lnTo>
                    <a:lnTo>
                      <a:pt x="1420" y="246"/>
                    </a:lnTo>
                    <a:lnTo>
                      <a:pt x="1418" y="248"/>
                    </a:lnTo>
                    <a:lnTo>
                      <a:pt x="1418" y="248"/>
                    </a:lnTo>
                    <a:lnTo>
                      <a:pt x="1418" y="248"/>
                    </a:lnTo>
                    <a:lnTo>
                      <a:pt x="1418" y="248"/>
                    </a:lnTo>
                    <a:lnTo>
                      <a:pt x="1418" y="246"/>
                    </a:lnTo>
                    <a:lnTo>
                      <a:pt x="1418" y="246"/>
                    </a:lnTo>
                    <a:lnTo>
                      <a:pt x="1418" y="246"/>
                    </a:lnTo>
                    <a:lnTo>
                      <a:pt x="1418" y="246"/>
                    </a:lnTo>
                    <a:lnTo>
                      <a:pt x="1418" y="246"/>
                    </a:lnTo>
                    <a:lnTo>
                      <a:pt x="1418" y="246"/>
                    </a:lnTo>
                    <a:lnTo>
                      <a:pt x="1418" y="246"/>
                    </a:lnTo>
                    <a:lnTo>
                      <a:pt x="1418" y="246"/>
                    </a:lnTo>
                    <a:lnTo>
                      <a:pt x="1422" y="246"/>
                    </a:lnTo>
                    <a:lnTo>
                      <a:pt x="1422" y="246"/>
                    </a:lnTo>
                    <a:lnTo>
                      <a:pt x="1422" y="246"/>
                    </a:lnTo>
                    <a:lnTo>
                      <a:pt x="1422" y="246"/>
                    </a:lnTo>
                    <a:lnTo>
                      <a:pt x="1424" y="244"/>
                    </a:lnTo>
                    <a:lnTo>
                      <a:pt x="1424" y="242"/>
                    </a:lnTo>
                    <a:lnTo>
                      <a:pt x="1424" y="242"/>
                    </a:lnTo>
                    <a:lnTo>
                      <a:pt x="1424" y="240"/>
                    </a:lnTo>
                    <a:lnTo>
                      <a:pt x="1424" y="240"/>
                    </a:lnTo>
                    <a:lnTo>
                      <a:pt x="1424" y="240"/>
                    </a:lnTo>
                    <a:lnTo>
                      <a:pt x="1422" y="240"/>
                    </a:lnTo>
                    <a:lnTo>
                      <a:pt x="1422" y="240"/>
                    </a:lnTo>
                    <a:lnTo>
                      <a:pt x="1422" y="240"/>
                    </a:lnTo>
                    <a:lnTo>
                      <a:pt x="1422" y="240"/>
                    </a:lnTo>
                    <a:lnTo>
                      <a:pt x="1420" y="240"/>
                    </a:lnTo>
                    <a:lnTo>
                      <a:pt x="1420" y="240"/>
                    </a:lnTo>
                    <a:lnTo>
                      <a:pt x="1420" y="238"/>
                    </a:lnTo>
                    <a:lnTo>
                      <a:pt x="1420" y="238"/>
                    </a:lnTo>
                    <a:lnTo>
                      <a:pt x="1422" y="238"/>
                    </a:lnTo>
                    <a:lnTo>
                      <a:pt x="1420" y="236"/>
                    </a:lnTo>
                    <a:lnTo>
                      <a:pt x="1420" y="236"/>
                    </a:lnTo>
                    <a:lnTo>
                      <a:pt x="1418" y="234"/>
                    </a:lnTo>
                    <a:lnTo>
                      <a:pt x="1414" y="232"/>
                    </a:lnTo>
                    <a:lnTo>
                      <a:pt x="1414" y="232"/>
                    </a:lnTo>
                    <a:lnTo>
                      <a:pt x="1414" y="232"/>
                    </a:lnTo>
                    <a:lnTo>
                      <a:pt x="1414" y="232"/>
                    </a:lnTo>
                    <a:lnTo>
                      <a:pt x="1412" y="234"/>
                    </a:lnTo>
                    <a:lnTo>
                      <a:pt x="1412" y="234"/>
                    </a:lnTo>
                    <a:lnTo>
                      <a:pt x="1412" y="234"/>
                    </a:lnTo>
                    <a:lnTo>
                      <a:pt x="1412" y="234"/>
                    </a:lnTo>
                    <a:lnTo>
                      <a:pt x="1414" y="236"/>
                    </a:lnTo>
                    <a:lnTo>
                      <a:pt x="1416" y="238"/>
                    </a:lnTo>
                    <a:lnTo>
                      <a:pt x="1416" y="238"/>
                    </a:lnTo>
                    <a:lnTo>
                      <a:pt x="1418" y="240"/>
                    </a:lnTo>
                    <a:lnTo>
                      <a:pt x="1418" y="240"/>
                    </a:lnTo>
                    <a:lnTo>
                      <a:pt x="1418" y="240"/>
                    </a:lnTo>
                    <a:lnTo>
                      <a:pt x="1418" y="240"/>
                    </a:lnTo>
                    <a:lnTo>
                      <a:pt x="1418" y="242"/>
                    </a:lnTo>
                    <a:lnTo>
                      <a:pt x="1418" y="242"/>
                    </a:lnTo>
                    <a:lnTo>
                      <a:pt x="1418" y="242"/>
                    </a:lnTo>
                    <a:lnTo>
                      <a:pt x="1418" y="242"/>
                    </a:lnTo>
                    <a:lnTo>
                      <a:pt x="1416" y="242"/>
                    </a:lnTo>
                    <a:lnTo>
                      <a:pt x="1416" y="242"/>
                    </a:lnTo>
                    <a:lnTo>
                      <a:pt x="1414" y="238"/>
                    </a:lnTo>
                    <a:lnTo>
                      <a:pt x="1414" y="238"/>
                    </a:lnTo>
                    <a:lnTo>
                      <a:pt x="1414" y="238"/>
                    </a:lnTo>
                    <a:lnTo>
                      <a:pt x="1414" y="238"/>
                    </a:lnTo>
                    <a:lnTo>
                      <a:pt x="1412" y="238"/>
                    </a:lnTo>
                    <a:lnTo>
                      <a:pt x="1412" y="238"/>
                    </a:lnTo>
                    <a:lnTo>
                      <a:pt x="1410" y="238"/>
                    </a:lnTo>
                    <a:lnTo>
                      <a:pt x="1410" y="238"/>
                    </a:lnTo>
                    <a:lnTo>
                      <a:pt x="1410" y="238"/>
                    </a:lnTo>
                    <a:lnTo>
                      <a:pt x="1410" y="238"/>
                    </a:lnTo>
                    <a:lnTo>
                      <a:pt x="1410" y="238"/>
                    </a:lnTo>
                    <a:lnTo>
                      <a:pt x="1410" y="238"/>
                    </a:lnTo>
                    <a:lnTo>
                      <a:pt x="1410" y="236"/>
                    </a:lnTo>
                    <a:lnTo>
                      <a:pt x="1410" y="236"/>
                    </a:lnTo>
                    <a:lnTo>
                      <a:pt x="1410" y="234"/>
                    </a:lnTo>
                    <a:lnTo>
                      <a:pt x="1410" y="234"/>
                    </a:lnTo>
                    <a:lnTo>
                      <a:pt x="1410" y="234"/>
                    </a:lnTo>
                    <a:lnTo>
                      <a:pt x="1408" y="234"/>
                    </a:lnTo>
                    <a:lnTo>
                      <a:pt x="1408" y="234"/>
                    </a:lnTo>
                    <a:lnTo>
                      <a:pt x="1406" y="234"/>
                    </a:lnTo>
                    <a:lnTo>
                      <a:pt x="1406" y="234"/>
                    </a:lnTo>
                    <a:lnTo>
                      <a:pt x="1406" y="234"/>
                    </a:lnTo>
                    <a:lnTo>
                      <a:pt x="1406" y="234"/>
                    </a:lnTo>
                    <a:lnTo>
                      <a:pt x="1406" y="236"/>
                    </a:lnTo>
                    <a:lnTo>
                      <a:pt x="1408" y="238"/>
                    </a:lnTo>
                    <a:lnTo>
                      <a:pt x="1408" y="238"/>
                    </a:lnTo>
                    <a:lnTo>
                      <a:pt x="1408" y="238"/>
                    </a:lnTo>
                    <a:lnTo>
                      <a:pt x="1408" y="238"/>
                    </a:lnTo>
                    <a:lnTo>
                      <a:pt x="1408" y="238"/>
                    </a:lnTo>
                    <a:lnTo>
                      <a:pt x="1408" y="238"/>
                    </a:lnTo>
                    <a:lnTo>
                      <a:pt x="1408" y="240"/>
                    </a:lnTo>
                    <a:lnTo>
                      <a:pt x="1408" y="240"/>
                    </a:lnTo>
                    <a:lnTo>
                      <a:pt x="1406" y="238"/>
                    </a:lnTo>
                    <a:lnTo>
                      <a:pt x="1406" y="238"/>
                    </a:lnTo>
                    <a:lnTo>
                      <a:pt x="1404" y="238"/>
                    </a:lnTo>
                    <a:lnTo>
                      <a:pt x="1404" y="238"/>
                    </a:lnTo>
                    <a:lnTo>
                      <a:pt x="1400" y="236"/>
                    </a:lnTo>
                    <a:lnTo>
                      <a:pt x="1400" y="236"/>
                    </a:lnTo>
                    <a:lnTo>
                      <a:pt x="1398" y="236"/>
                    </a:lnTo>
                    <a:lnTo>
                      <a:pt x="1398" y="236"/>
                    </a:lnTo>
                    <a:lnTo>
                      <a:pt x="1396" y="236"/>
                    </a:lnTo>
                    <a:lnTo>
                      <a:pt x="1396" y="236"/>
                    </a:lnTo>
                    <a:lnTo>
                      <a:pt x="1394" y="236"/>
                    </a:lnTo>
                    <a:lnTo>
                      <a:pt x="1394" y="236"/>
                    </a:lnTo>
                    <a:lnTo>
                      <a:pt x="1396" y="236"/>
                    </a:lnTo>
                    <a:lnTo>
                      <a:pt x="1396" y="236"/>
                    </a:lnTo>
                    <a:lnTo>
                      <a:pt x="1398" y="234"/>
                    </a:lnTo>
                    <a:lnTo>
                      <a:pt x="1398" y="234"/>
                    </a:lnTo>
                    <a:lnTo>
                      <a:pt x="1400" y="232"/>
                    </a:lnTo>
                    <a:lnTo>
                      <a:pt x="1400" y="232"/>
                    </a:lnTo>
                    <a:lnTo>
                      <a:pt x="1400" y="230"/>
                    </a:lnTo>
                    <a:lnTo>
                      <a:pt x="1400" y="230"/>
                    </a:lnTo>
                    <a:lnTo>
                      <a:pt x="1400" y="230"/>
                    </a:lnTo>
                    <a:lnTo>
                      <a:pt x="1400" y="230"/>
                    </a:lnTo>
                    <a:lnTo>
                      <a:pt x="1402" y="228"/>
                    </a:lnTo>
                    <a:lnTo>
                      <a:pt x="1402" y="228"/>
                    </a:lnTo>
                    <a:lnTo>
                      <a:pt x="1402" y="228"/>
                    </a:lnTo>
                    <a:lnTo>
                      <a:pt x="1402" y="228"/>
                    </a:lnTo>
                    <a:lnTo>
                      <a:pt x="1404" y="226"/>
                    </a:lnTo>
                    <a:lnTo>
                      <a:pt x="1406" y="224"/>
                    </a:lnTo>
                    <a:lnTo>
                      <a:pt x="1406" y="224"/>
                    </a:lnTo>
                    <a:lnTo>
                      <a:pt x="1406" y="222"/>
                    </a:lnTo>
                    <a:lnTo>
                      <a:pt x="1406" y="222"/>
                    </a:lnTo>
                    <a:lnTo>
                      <a:pt x="1408" y="218"/>
                    </a:lnTo>
                    <a:lnTo>
                      <a:pt x="1406" y="218"/>
                    </a:lnTo>
                    <a:lnTo>
                      <a:pt x="1406" y="218"/>
                    </a:lnTo>
                    <a:lnTo>
                      <a:pt x="1406" y="214"/>
                    </a:lnTo>
                    <a:lnTo>
                      <a:pt x="1406" y="214"/>
                    </a:lnTo>
                    <a:lnTo>
                      <a:pt x="1408" y="210"/>
                    </a:lnTo>
                    <a:lnTo>
                      <a:pt x="1408" y="210"/>
                    </a:lnTo>
                    <a:lnTo>
                      <a:pt x="1410" y="208"/>
                    </a:lnTo>
                    <a:lnTo>
                      <a:pt x="1410" y="208"/>
                    </a:lnTo>
                    <a:lnTo>
                      <a:pt x="1412" y="202"/>
                    </a:lnTo>
                    <a:lnTo>
                      <a:pt x="1412" y="202"/>
                    </a:lnTo>
                    <a:lnTo>
                      <a:pt x="1412" y="202"/>
                    </a:lnTo>
                    <a:lnTo>
                      <a:pt x="1412" y="202"/>
                    </a:lnTo>
                    <a:lnTo>
                      <a:pt x="1412" y="200"/>
                    </a:lnTo>
                    <a:lnTo>
                      <a:pt x="1412" y="200"/>
                    </a:lnTo>
                    <a:lnTo>
                      <a:pt x="1412" y="200"/>
                    </a:lnTo>
                    <a:lnTo>
                      <a:pt x="1412" y="200"/>
                    </a:lnTo>
                    <a:lnTo>
                      <a:pt x="1412" y="198"/>
                    </a:lnTo>
                    <a:lnTo>
                      <a:pt x="1412" y="198"/>
                    </a:lnTo>
                    <a:lnTo>
                      <a:pt x="1414" y="196"/>
                    </a:lnTo>
                    <a:lnTo>
                      <a:pt x="1414" y="196"/>
                    </a:lnTo>
                    <a:lnTo>
                      <a:pt x="1416" y="194"/>
                    </a:lnTo>
                    <a:lnTo>
                      <a:pt x="1416" y="194"/>
                    </a:lnTo>
                    <a:lnTo>
                      <a:pt x="1416" y="190"/>
                    </a:lnTo>
                    <a:lnTo>
                      <a:pt x="1416" y="190"/>
                    </a:lnTo>
                    <a:lnTo>
                      <a:pt x="1416" y="190"/>
                    </a:lnTo>
                    <a:lnTo>
                      <a:pt x="1422" y="186"/>
                    </a:lnTo>
                    <a:lnTo>
                      <a:pt x="1422" y="186"/>
                    </a:lnTo>
                    <a:lnTo>
                      <a:pt x="1424" y="186"/>
                    </a:lnTo>
                    <a:lnTo>
                      <a:pt x="1424" y="186"/>
                    </a:lnTo>
                    <a:lnTo>
                      <a:pt x="1424" y="186"/>
                    </a:lnTo>
                    <a:lnTo>
                      <a:pt x="1424" y="186"/>
                    </a:lnTo>
                    <a:lnTo>
                      <a:pt x="1424" y="186"/>
                    </a:lnTo>
                    <a:lnTo>
                      <a:pt x="1426" y="184"/>
                    </a:lnTo>
                    <a:lnTo>
                      <a:pt x="1426" y="184"/>
                    </a:lnTo>
                    <a:lnTo>
                      <a:pt x="1430" y="184"/>
                    </a:lnTo>
                    <a:lnTo>
                      <a:pt x="1430" y="184"/>
                    </a:lnTo>
                    <a:lnTo>
                      <a:pt x="1432" y="184"/>
                    </a:lnTo>
                    <a:lnTo>
                      <a:pt x="1432" y="184"/>
                    </a:lnTo>
                    <a:lnTo>
                      <a:pt x="1434" y="186"/>
                    </a:lnTo>
                    <a:lnTo>
                      <a:pt x="1434" y="186"/>
                    </a:lnTo>
                    <a:lnTo>
                      <a:pt x="1434" y="186"/>
                    </a:lnTo>
                    <a:lnTo>
                      <a:pt x="1434" y="186"/>
                    </a:lnTo>
                    <a:lnTo>
                      <a:pt x="1434" y="186"/>
                    </a:lnTo>
                    <a:lnTo>
                      <a:pt x="1434" y="186"/>
                    </a:lnTo>
                    <a:lnTo>
                      <a:pt x="1434" y="186"/>
                    </a:lnTo>
                    <a:lnTo>
                      <a:pt x="1434" y="186"/>
                    </a:lnTo>
                    <a:lnTo>
                      <a:pt x="1436" y="186"/>
                    </a:lnTo>
                    <a:lnTo>
                      <a:pt x="1436" y="186"/>
                    </a:lnTo>
                    <a:lnTo>
                      <a:pt x="1440" y="186"/>
                    </a:lnTo>
                    <a:lnTo>
                      <a:pt x="1440" y="186"/>
                    </a:lnTo>
                    <a:lnTo>
                      <a:pt x="1442" y="186"/>
                    </a:lnTo>
                    <a:lnTo>
                      <a:pt x="1442" y="186"/>
                    </a:lnTo>
                    <a:lnTo>
                      <a:pt x="1442" y="186"/>
                    </a:lnTo>
                    <a:lnTo>
                      <a:pt x="1442" y="186"/>
                    </a:lnTo>
                    <a:lnTo>
                      <a:pt x="1442" y="186"/>
                    </a:lnTo>
                    <a:lnTo>
                      <a:pt x="1442" y="186"/>
                    </a:lnTo>
                    <a:lnTo>
                      <a:pt x="1444" y="188"/>
                    </a:lnTo>
                    <a:lnTo>
                      <a:pt x="1444" y="188"/>
                    </a:lnTo>
                    <a:lnTo>
                      <a:pt x="1446" y="188"/>
                    </a:lnTo>
                    <a:lnTo>
                      <a:pt x="1448" y="188"/>
                    </a:lnTo>
                    <a:lnTo>
                      <a:pt x="1448" y="188"/>
                    </a:lnTo>
                    <a:lnTo>
                      <a:pt x="1448" y="186"/>
                    </a:lnTo>
                    <a:lnTo>
                      <a:pt x="1448" y="186"/>
                    </a:lnTo>
                    <a:lnTo>
                      <a:pt x="1450" y="186"/>
                    </a:lnTo>
                    <a:lnTo>
                      <a:pt x="1450" y="186"/>
                    </a:lnTo>
                    <a:lnTo>
                      <a:pt x="1454" y="186"/>
                    </a:lnTo>
                    <a:lnTo>
                      <a:pt x="1454" y="186"/>
                    </a:lnTo>
                    <a:lnTo>
                      <a:pt x="1454" y="186"/>
                    </a:lnTo>
                    <a:lnTo>
                      <a:pt x="1456" y="186"/>
                    </a:lnTo>
                    <a:lnTo>
                      <a:pt x="1456" y="186"/>
                    </a:lnTo>
                    <a:lnTo>
                      <a:pt x="1458" y="188"/>
                    </a:lnTo>
                    <a:lnTo>
                      <a:pt x="1458" y="188"/>
                    </a:lnTo>
                    <a:lnTo>
                      <a:pt x="1460" y="188"/>
                    </a:lnTo>
                    <a:lnTo>
                      <a:pt x="1460" y="188"/>
                    </a:lnTo>
                    <a:lnTo>
                      <a:pt x="1462" y="186"/>
                    </a:lnTo>
                    <a:lnTo>
                      <a:pt x="1462" y="186"/>
                    </a:lnTo>
                    <a:lnTo>
                      <a:pt x="1462" y="184"/>
                    </a:lnTo>
                    <a:lnTo>
                      <a:pt x="1462" y="184"/>
                    </a:lnTo>
                    <a:lnTo>
                      <a:pt x="1462" y="184"/>
                    </a:lnTo>
                    <a:lnTo>
                      <a:pt x="1462" y="184"/>
                    </a:lnTo>
                    <a:lnTo>
                      <a:pt x="1464" y="186"/>
                    </a:lnTo>
                    <a:lnTo>
                      <a:pt x="1464" y="186"/>
                    </a:lnTo>
                    <a:lnTo>
                      <a:pt x="1464" y="188"/>
                    </a:lnTo>
                    <a:lnTo>
                      <a:pt x="1464" y="188"/>
                    </a:lnTo>
                    <a:lnTo>
                      <a:pt x="1466" y="188"/>
                    </a:lnTo>
                    <a:lnTo>
                      <a:pt x="1466" y="188"/>
                    </a:lnTo>
                    <a:lnTo>
                      <a:pt x="1468" y="188"/>
                    </a:lnTo>
                    <a:lnTo>
                      <a:pt x="1468" y="188"/>
                    </a:lnTo>
                    <a:lnTo>
                      <a:pt x="1468" y="188"/>
                    </a:lnTo>
                    <a:lnTo>
                      <a:pt x="1470" y="188"/>
                    </a:lnTo>
                    <a:lnTo>
                      <a:pt x="1470" y="186"/>
                    </a:lnTo>
                    <a:lnTo>
                      <a:pt x="1470" y="186"/>
                    </a:lnTo>
                    <a:lnTo>
                      <a:pt x="1470" y="182"/>
                    </a:lnTo>
                    <a:lnTo>
                      <a:pt x="1470" y="182"/>
                    </a:lnTo>
                    <a:lnTo>
                      <a:pt x="1468" y="182"/>
                    </a:lnTo>
                    <a:lnTo>
                      <a:pt x="1468" y="182"/>
                    </a:lnTo>
                    <a:lnTo>
                      <a:pt x="1468" y="182"/>
                    </a:lnTo>
                    <a:lnTo>
                      <a:pt x="1470" y="182"/>
                    </a:lnTo>
                    <a:lnTo>
                      <a:pt x="1470" y="182"/>
                    </a:lnTo>
                    <a:lnTo>
                      <a:pt x="1472" y="182"/>
                    </a:lnTo>
                    <a:lnTo>
                      <a:pt x="1472" y="182"/>
                    </a:lnTo>
                    <a:lnTo>
                      <a:pt x="1476" y="184"/>
                    </a:lnTo>
                    <a:lnTo>
                      <a:pt x="1476" y="184"/>
                    </a:lnTo>
                    <a:lnTo>
                      <a:pt x="1476" y="184"/>
                    </a:lnTo>
                    <a:lnTo>
                      <a:pt x="1480" y="184"/>
                    </a:lnTo>
                    <a:lnTo>
                      <a:pt x="1480" y="184"/>
                    </a:lnTo>
                    <a:lnTo>
                      <a:pt x="1480" y="184"/>
                    </a:lnTo>
                    <a:lnTo>
                      <a:pt x="1480" y="184"/>
                    </a:lnTo>
                    <a:lnTo>
                      <a:pt x="1482" y="184"/>
                    </a:lnTo>
                    <a:lnTo>
                      <a:pt x="1482" y="184"/>
                    </a:lnTo>
                    <a:lnTo>
                      <a:pt x="1486" y="184"/>
                    </a:lnTo>
                    <a:lnTo>
                      <a:pt x="1486" y="184"/>
                    </a:lnTo>
                    <a:lnTo>
                      <a:pt x="1490" y="184"/>
                    </a:lnTo>
                    <a:lnTo>
                      <a:pt x="1490" y="184"/>
                    </a:lnTo>
                    <a:lnTo>
                      <a:pt x="1492" y="184"/>
                    </a:lnTo>
                    <a:lnTo>
                      <a:pt x="1492" y="184"/>
                    </a:lnTo>
                    <a:lnTo>
                      <a:pt x="1492" y="184"/>
                    </a:lnTo>
                    <a:lnTo>
                      <a:pt x="1492" y="184"/>
                    </a:lnTo>
                    <a:lnTo>
                      <a:pt x="1494" y="184"/>
                    </a:lnTo>
                    <a:lnTo>
                      <a:pt x="1494" y="184"/>
                    </a:lnTo>
                    <a:lnTo>
                      <a:pt x="1494" y="186"/>
                    </a:lnTo>
                    <a:lnTo>
                      <a:pt x="1494" y="186"/>
                    </a:lnTo>
                    <a:lnTo>
                      <a:pt x="1494" y="186"/>
                    </a:lnTo>
                    <a:lnTo>
                      <a:pt x="1494" y="186"/>
                    </a:lnTo>
                    <a:lnTo>
                      <a:pt x="1490" y="186"/>
                    </a:lnTo>
                    <a:lnTo>
                      <a:pt x="1488" y="188"/>
                    </a:lnTo>
                    <a:lnTo>
                      <a:pt x="1488" y="188"/>
                    </a:lnTo>
                    <a:lnTo>
                      <a:pt x="1490" y="190"/>
                    </a:lnTo>
                    <a:lnTo>
                      <a:pt x="1492" y="190"/>
                    </a:lnTo>
                    <a:lnTo>
                      <a:pt x="1492" y="190"/>
                    </a:lnTo>
                    <a:lnTo>
                      <a:pt x="1494" y="192"/>
                    </a:lnTo>
                    <a:lnTo>
                      <a:pt x="1494" y="192"/>
                    </a:lnTo>
                    <a:lnTo>
                      <a:pt x="1498" y="192"/>
                    </a:lnTo>
                    <a:lnTo>
                      <a:pt x="1498" y="192"/>
                    </a:lnTo>
                    <a:lnTo>
                      <a:pt x="1500" y="190"/>
                    </a:lnTo>
                    <a:lnTo>
                      <a:pt x="1500" y="190"/>
                    </a:lnTo>
                    <a:lnTo>
                      <a:pt x="1502" y="190"/>
                    </a:lnTo>
                    <a:lnTo>
                      <a:pt x="1502" y="190"/>
                    </a:lnTo>
                    <a:lnTo>
                      <a:pt x="1502" y="190"/>
                    </a:lnTo>
                    <a:lnTo>
                      <a:pt x="1502" y="190"/>
                    </a:lnTo>
                    <a:lnTo>
                      <a:pt x="1504" y="192"/>
                    </a:lnTo>
                    <a:lnTo>
                      <a:pt x="1504" y="192"/>
                    </a:lnTo>
                    <a:lnTo>
                      <a:pt x="1506" y="192"/>
                    </a:lnTo>
                    <a:lnTo>
                      <a:pt x="1506" y="192"/>
                    </a:lnTo>
                    <a:lnTo>
                      <a:pt x="1506" y="192"/>
                    </a:lnTo>
                    <a:lnTo>
                      <a:pt x="1506" y="192"/>
                    </a:lnTo>
                    <a:lnTo>
                      <a:pt x="1508" y="190"/>
                    </a:lnTo>
                    <a:lnTo>
                      <a:pt x="1508" y="190"/>
                    </a:lnTo>
                    <a:lnTo>
                      <a:pt x="1508" y="188"/>
                    </a:lnTo>
                    <a:lnTo>
                      <a:pt x="1508" y="188"/>
                    </a:lnTo>
                    <a:lnTo>
                      <a:pt x="1510" y="188"/>
                    </a:lnTo>
                    <a:lnTo>
                      <a:pt x="1510" y="188"/>
                    </a:lnTo>
                    <a:lnTo>
                      <a:pt x="1510" y="188"/>
                    </a:lnTo>
                    <a:lnTo>
                      <a:pt x="1510" y="188"/>
                    </a:lnTo>
                    <a:lnTo>
                      <a:pt x="1510" y="188"/>
                    </a:lnTo>
                    <a:lnTo>
                      <a:pt x="1510" y="188"/>
                    </a:lnTo>
                    <a:lnTo>
                      <a:pt x="1512" y="188"/>
                    </a:lnTo>
                    <a:lnTo>
                      <a:pt x="1512" y="188"/>
                    </a:lnTo>
                    <a:lnTo>
                      <a:pt x="1512" y="188"/>
                    </a:lnTo>
                    <a:lnTo>
                      <a:pt x="1512" y="188"/>
                    </a:lnTo>
                    <a:lnTo>
                      <a:pt x="1516" y="188"/>
                    </a:lnTo>
                    <a:lnTo>
                      <a:pt x="1516" y="188"/>
                    </a:lnTo>
                    <a:lnTo>
                      <a:pt x="1522" y="188"/>
                    </a:lnTo>
                    <a:lnTo>
                      <a:pt x="1522" y="188"/>
                    </a:lnTo>
                    <a:lnTo>
                      <a:pt x="1524" y="186"/>
                    </a:lnTo>
                    <a:lnTo>
                      <a:pt x="1524" y="186"/>
                    </a:lnTo>
                    <a:lnTo>
                      <a:pt x="1522" y="184"/>
                    </a:lnTo>
                    <a:lnTo>
                      <a:pt x="1522" y="184"/>
                    </a:lnTo>
                    <a:lnTo>
                      <a:pt x="1518" y="182"/>
                    </a:lnTo>
                    <a:lnTo>
                      <a:pt x="1518" y="182"/>
                    </a:lnTo>
                    <a:lnTo>
                      <a:pt x="1516" y="182"/>
                    </a:lnTo>
                    <a:lnTo>
                      <a:pt x="1516" y="182"/>
                    </a:lnTo>
                    <a:lnTo>
                      <a:pt x="1512" y="182"/>
                    </a:lnTo>
                    <a:lnTo>
                      <a:pt x="1512" y="182"/>
                    </a:lnTo>
                    <a:lnTo>
                      <a:pt x="1510" y="180"/>
                    </a:lnTo>
                    <a:lnTo>
                      <a:pt x="1510" y="180"/>
                    </a:lnTo>
                    <a:lnTo>
                      <a:pt x="1508" y="178"/>
                    </a:lnTo>
                    <a:lnTo>
                      <a:pt x="1508" y="178"/>
                    </a:lnTo>
                    <a:lnTo>
                      <a:pt x="1510" y="174"/>
                    </a:lnTo>
                    <a:lnTo>
                      <a:pt x="1510" y="174"/>
                    </a:lnTo>
                    <a:lnTo>
                      <a:pt x="1512" y="174"/>
                    </a:lnTo>
                    <a:lnTo>
                      <a:pt x="1512" y="174"/>
                    </a:lnTo>
                    <a:lnTo>
                      <a:pt x="1514" y="172"/>
                    </a:lnTo>
                    <a:lnTo>
                      <a:pt x="1514" y="172"/>
                    </a:lnTo>
                    <a:lnTo>
                      <a:pt x="1514" y="172"/>
                    </a:lnTo>
                    <a:lnTo>
                      <a:pt x="1512" y="170"/>
                    </a:lnTo>
                    <a:lnTo>
                      <a:pt x="1512" y="170"/>
                    </a:lnTo>
                    <a:lnTo>
                      <a:pt x="1512" y="168"/>
                    </a:lnTo>
                    <a:lnTo>
                      <a:pt x="1512" y="168"/>
                    </a:lnTo>
                    <a:lnTo>
                      <a:pt x="1512" y="166"/>
                    </a:lnTo>
                    <a:lnTo>
                      <a:pt x="1512" y="166"/>
                    </a:lnTo>
                    <a:lnTo>
                      <a:pt x="1512" y="166"/>
                    </a:lnTo>
                    <a:lnTo>
                      <a:pt x="1512" y="166"/>
                    </a:lnTo>
                    <a:lnTo>
                      <a:pt x="1512" y="164"/>
                    </a:lnTo>
                    <a:lnTo>
                      <a:pt x="1512" y="162"/>
                    </a:lnTo>
                    <a:lnTo>
                      <a:pt x="1512" y="162"/>
                    </a:lnTo>
                    <a:lnTo>
                      <a:pt x="1512" y="162"/>
                    </a:lnTo>
                    <a:lnTo>
                      <a:pt x="1512" y="162"/>
                    </a:lnTo>
                    <a:lnTo>
                      <a:pt x="1514" y="160"/>
                    </a:lnTo>
                    <a:lnTo>
                      <a:pt x="1514" y="160"/>
                    </a:lnTo>
                    <a:lnTo>
                      <a:pt x="1518" y="160"/>
                    </a:lnTo>
                    <a:lnTo>
                      <a:pt x="1518" y="160"/>
                    </a:lnTo>
                    <a:lnTo>
                      <a:pt x="1520" y="160"/>
                    </a:lnTo>
                    <a:lnTo>
                      <a:pt x="1520" y="160"/>
                    </a:lnTo>
                    <a:lnTo>
                      <a:pt x="1520" y="160"/>
                    </a:lnTo>
                    <a:lnTo>
                      <a:pt x="1520" y="160"/>
                    </a:lnTo>
                    <a:lnTo>
                      <a:pt x="1522" y="160"/>
                    </a:lnTo>
                    <a:lnTo>
                      <a:pt x="1522" y="160"/>
                    </a:lnTo>
                    <a:lnTo>
                      <a:pt x="1524" y="160"/>
                    </a:lnTo>
                    <a:lnTo>
                      <a:pt x="1524" y="160"/>
                    </a:lnTo>
                    <a:lnTo>
                      <a:pt x="1524" y="158"/>
                    </a:lnTo>
                    <a:lnTo>
                      <a:pt x="1524" y="158"/>
                    </a:lnTo>
                    <a:lnTo>
                      <a:pt x="1528" y="160"/>
                    </a:lnTo>
                    <a:lnTo>
                      <a:pt x="1528" y="160"/>
                    </a:lnTo>
                    <a:lnTo>
                      <a:pt x="1530" y="160"/>
                    </a:lnTo>
                    <a:lnTo>
                      <a:pt x="1530" y="160"/>
                    </a:lnTo>
                    <a:lnTo>
                      <a:pt x="1532" y="162"/>
                    </a:lnTo>
                    <a:lnTo>
                      <a:pt x="1532" y="162"/>
                    </a:lnTo>
                    <a:lnTo>
                      <a:pt x="1532" y="160"/>
                    </a:lnTo>
                    <a:lnTo>
                      <a:pt x="1532" y="160"/>
                    </a:lnTo>
                    <a:lnTo>
                      <a:pt x="1534" y="160"/>
                    </a:lnTo>
                    <a:lnTo>
                      <a:pt x="1534" y="160"/>
                    </a:lnTo>
                    <a:lnTo>
                      <a:pt x="1536" y="158"/>
                    </a:lnTo>
                    <a:lnTo>
                      <a:pt x="1536" y="158"/>
                    </a:lnTo>
                    <a:lnTo>
                      <a:pt x="1536" y="158"/>
                    </a:lnTo>
                    <a:lnTo>
                      <a:pt x="1536" y="158"/>
                    </a:lnTo>
                    <a:lnTo>
                      <a:pt x="1536" y="160"/>
                    </a:lnTo>
                    <a:lnTo>
                      <a:pt x="1536" y="160"/>
                    </a:lnTo>
                    <a:lnTo>
                      <a:pt x="1538" y="164"/>
                    </a:lnTo>
                    <a:lnTo>
                      <a:pt x="1538" y="164"/>
                    </a:lnTo>
                    <a:lnTo>
                      <a:pt x="1538" y="164"/>
                    </a:lnTo>
                    <a:lnTo>
                      <a:pt x="1538" y="164"/>
                    </a:lnTo>
                    <a:lnTo>
                      <a:pt x="1538" y="164"/>
                    </a:lnTo>
                    <a:lnTo>
                      <a:pt x="1538" y="164"/>
                    </a:lnTo>
                    <a:lnTo>
                      <a:pt x="1538" y="166"/>
                    </a:lnTo>
                    <a:lnTo>
                      <a:pt x="1540" y="168"/>
                    </a:lnTo>
                    <a:lnTo>
                      <a:pt x="1540" y="168"/>
                    </a:lnTo>
                    <a:lnTo>
                      <a:pt x="1542" y="168"/>
                    </a:lnTo>
                    <a:lnTo>
                      <a:pt x="1542" y="168"/>
                    </a:lnTo>
                    <a:lnTo>
                      <a:pt x="1544" y="168"/>
                    </a:lnTo>
                    <a:lnTo>
                      <a:pt x="1544" y="168"/>
                    </a:lnTo>
                    <a:lnTo>
                      <a:pt x="1546" y="168"/>
                    </a:lnTo>
                    <a:lnTo>
                      <a:pt x="1546" y="168"/>
                    </a:lnTo>
                    <a:lnTo>
                      <a:pt x="1546" y="168"/>
                    </a:lnTo>
                    <a:lnTo>
                      <a:pt x="1546" y="168"/>
                    </a:lnTo>
                    <a:lnTo>
                      <a:pt x="1546" y="170"/>
                    </a:lnTo>
                    <a:lnTo>
                      <a:pt x="1546" y="170"/>
                    </a:lnTo>
                    <a:lnTo>
                      <a:pt x="1546" y="170"/>
                    </a:lnTo>
                    <a:lnTo>
                      <a:pt x="1546" y="170"/>
                    </a:lnTo>
                    <a:lnTo>
                      <a:pt x="1548" y="172"/>
                    </a:lnTo>
                    <a:lnTo>
                      <a:pt x="1548" y="172"/>
                    </a:lnTo>
                    <a:lnTo>
                      <a:pt x="1548" y="172"/>
                    </a:lnTo>
                    <a:lnTo>
                      <a:pt x="1548" y="172"/>
                    </a:lnTo>
                    <a:lnTo>
                      <a:pt x="1548" y="172"/>
                    </a:lnTo>
                    <a:lnTo>
                      <a:pt x="1552" y="172"/>
                    </a:lnTo>
                    <a:lnTo>
                      <a:pt x="1552" y="170"/>
                    </a:lnTo>
                    <a:lnTo>
                      <a:pt x="1552" y="170"/>
                    </a:lnTo>
                    <a:lnTo>
                      <a:pt x="1554" y="170"/>
                    </a:lnTo>
                    <a:lnTo>
                      <a:pt x="1554" y="170"/>
                    </a:lnTo>
                    <a:lnTo>
                      <a:pt x="1554" y="170"/>
                    </a:lnTo>
                    <a:lnTo>
                      <a:pt x="1554" y="170"/>
                    </a:lnTo>
                    <a:lnTo>
                      <a:pt x="1554" y="168"/>
                    </a:lnTo>
                    <a:lnTo>
                      <a:pt x="1554" y="168"/>
                    </a:lnTo>
                    <a:lnTo>
                      <a:pt x="1556" y="166"/>
                    </a:lnTo>
                    <a:lnTo>
                      <a:pt x="1556" y="166"/>
                    </a:lnTo>
                    <a:lnTo>
                      <a:pt x="1556" y="162"/>
                    </a:lnTo>
                    <a:lnTo>
                      <a:pt x="1556" y="162"/>
                    </a:lnTo>
                    <a:lnTo>
                      <a:pt x="1558" y="162"/>
                    </a:lnTo>
                    <a:lnTo>
                      <a:pt x="1558" y="162"/>
                    </a:lnTo>
                    <a:lnTo>
                      <a:pt x="1558" y="162"/>
                    </a:lnTo>
                    <a:lnTo>
                      <a:pt x="1558" y="162"/>
                    </a:lnTo>
                    <a:lnTo>
                      <a:pt x="1560" y="162"/>
                    </a:lnTo>
                    <a:lnTo>
                      <a:pt x="1560" y="162"/>
                    </a:lnTo>
                    <a:lnTo>
                      <a:pt x="1564" y="162"/>
                    </a:lnTo>
                    <a:lnTo>
                      <a:pt x="1564" y="162"/>
                    </a:lnTo>
                    <a:lnTo>
                      <a:pt x="1564" y="160"/>
                    </a:lnTo>
                    <a:lnTo>
                      <a:pt x="1564" y="160"/>
                    </a:lnTo>
                    <a:lnTo>
                      <a:pt x="1562" y="158"/>
                    </a:lnTo>
                    <a:lnTo>
                      <a:pt x="1562" y="158"/>
                    </a:lnTo>
                    <a:lnTo>
                      <a:pt x="1562" y="158"/>
                    </a:lnTo>
                    <a:lnTo>
                      <a:pt x="1560" y="158"/>
                    </a:lnTo>
                    <a:lnTo>
                      <a:pt x="1560" y="158"/>
                    </a:lnTo>
                    <a:lnTo>
                      <a:pt x="1558" y="156"/>
                    </a:lnTo>
                    <a:lnTo>
                      <a:pt x="1558" y="156"/>
                    </a:lnTo>
                    <a:lnTo>
                      <a:pt x="1558" y="156"/>
                    </a:lnTo>
                    <a:lnTo>
                      <a:pt x="1558" y="156"/>
                    </a:lnTo>
                    <a:lnTo>
                      <a:pt x="1554" y="154"/>
                    </a:lnTo>
                    <a:lnTo>
                      <a:pt x="1554" y="154"/>
                    </a:lnTo>
                    <a:lnTo>
                      <a:pt x="1554" y="152"/>
                    </a:lnTo>
                    <a:lnTo>
                      <a:pt x="1554" y="152"/>
                    </a:lnTo>
                    <a:lnTo>
                      <a:pt x="1552" y="152"/>
                    </a:lnTo>
                    <a:lnTo>
                      <a:pt x="1552" y="152"/>
                    </a:lnTo>
                    <a:lnTo>
                      <a:pt x="1554" y="152"/>
                    </a:lnTo>
                    <a:lnTo>
                      <a:pt x="1554" y="152"/>
                    </a:lnTo>
                    <a:lnTo>
                      <a:pt x="1558" y="150"/>
                    </a:lnTo>
                    <a:lnTo>
                      <a:pt x="1558" y="150"/>
                    </a:lnTo>
                    <a:lnTo>
                      <a:pt x="1558" y="150"/>
                    </a:lnTo>
                    <a:lnTo>
                      <a:pt x="1558" y="150"/>
                    </a:lnTo>
                    <a:lnTo>
                      <a:pt x="1558" y="150"/>
                    </a:lnTo>
                    <a:lnTo>
                      <a:pt x="1558" y="150"/>
                    </a:lnTo>
                    <a:lnTo>
                      <a:pt x="1560" y="150"/>
                    </a:lnTo>
                    <a:lnTo>
                      <a:pt x="1560" y="150"/>
                    </a:lnTo>
                    <a:lnTo>
                      <a:pt x="1560" y="152"/>
                    </a:lnTo>
                    <a:lnTo>
                      <a:pt x="1560" y="152"/>
                    </a:lnTo>
                    <a:lnTo>
                      <a:pt x="1562" y="152"/>
                    </a:lnTo>
                    <a:lnTo>
                      <a:pt x="1562" y="152"/>
                    </a:lnTo>
                    <a:lnTo>
                      <a:pt x="1564" y="158"/>
                    </a:lnTo>
                    <a:lnTo>
                      <a:pt x="1564" y="158"/>
                    </a:lnTo>
                    <a:lnTo>
                      <a:pt x="1566" y="158"/>
                    </a:lnTo>
                    <a:lnTo>
                      <a:pt x="1566" y="158"/>
                    </a:lnTo>
                    <a:lnTo>
                      <a:pt x="1566" y="160"/>
                    </a:lnTo>
                    <a:lnTo>
                      <a:pt x="1566" y="160"/>
                    </a:lnTo>
                    <a:lnTo>
                      <a:pt x="1566" y="160"/>
                    </a:lnTo>
                    <a:lnTo>
                      <a:pt x="1566" y="160"/>
                    </a:lnTo>
                    <a:lnTo>
                      <a:pt x="1568" y="160"/>
                    </a:lnTo>
                    <a:lnTo>
                      <a:pt x="1568" y="162"/>
                    </a:lnTo>
                    <a:lnTo>
                      <a:pt x="1568" y="162"/>
                    </a:lnTo>
                    <a:lnTo>
                      <a:pt x="1568" y="164"/>
                    </a:lnTo>
                    <a:lnTo>
                      <a:pt x="1570" y="164"/>
                    </a:lnTo>
                    <a:lnTo>
                      <a:pt x="1570" y="164"/>
                    </a:lnTo>
                    <a:lnTo>
                      <a:pt x="1570" y="164"/>
                    </a:lnTo>
                    <a:lnTo>
                      <a:pt x="1570" y="164"/>
                    </a:lnTo>
                    <a:lnTo>
                      <a:pt x="1572" y="164"/>
                    </a:lnTo>
                    <a:lnTo>
                      <a:pt x="1572" y="164"/>
                    </a:lnTo>
                    <a:lnTo>
                      <a:pt x="1572" y="164"/>
                    </a:lnTo>
                    <a:lnTo>
                      <a:pt x="1572" y="164"/>
                    </a:lnTo>
                    <a:lnTo>
                      <a:pt x="1572" y="164"/>
                    </a:lnTo>
                    <a:lnTo>
                      <a:pt x="1572" y="164"/>
                    </a:lnTo>
                    <a:lnTo>
                      <a:pt x="1572" y="166"/>
                    </a:lnTo>
                    <a:lnTo>
                      <a:pt x="1572" y="166"/>
                    </a:lnTo>
                    <a:lnTo>
                      <a:pt x="1572" y="168"/>
                    </a:lnTo>
                    <a:lnTo>
                      <a:pt x="1572" y="168"/>
                    </a:lnTo>
                    <a:lnTo>
                      <a:pt x="1574" y="168"/>
                    </a:lnTo>
                    <a:lnTo>
                      <a:pt x="1574" y="168"/>
                    </a:lnTo>
                    <a:lnTo>
                      <a:pt x="1574" y="170"/>
                    </a:lnTo>
                    <a:lnTo>
                      <a:pt x="1574" y="170"/>
                    </a:lnTo>
                    <a:lnTo>
                      <a:pt x="1574" y="170"/>
                    </a:lnTo>
                    <a:lnTo>
                      <a:pt x="1574" y="170"/>
                    </a:lnTo>
                    <a:lnTo>
                      <a:pt x="1572" y="168"/>
                    </a:lnTo>
                    <a:lnTo>
                      <a:pt x="1572" y="168"/>
                    </a:lnTo>
                    <a:lnTo>
                      <a:pt x="1570" y="170"/>
                    </a:lnTo>
                    <a:lnTo>
                      <a:pt x="1570" y="170"/>
                    </a:lnTo>
                    <a:lnTo>
                      <a:pt x="1566" y="172"/>
                    </a:lnTo>
                    <a:lnTo>
                      <a:pt x="1566" y="172"/>
                    </a:lnTo>
                    <a:lnTo>
                      <a:pt x="1566" y="174"/>
                    </a:lnTo>
                    <a:lnTo>
                      <a:pt x="1566" y="174"/>
                    </a:lnTo>
                    <a:lnTo>
                      <a:pt x="1566" y="176"/>
                    </a:lnTo>
                    <a:lnTo>
                      <a:pt x="1566" y="176"/>
                    </a:lnTo>
                    <a:lnTo>
                      <a:pt x="1568" y="178"/>
                    </a:lnTo>
                    <a:lnTo>
                      <a:pt x="1568" y="178"/>
                    </a:lnTo>
                    <a:lnTo>
                      <a:pt x="1568" y="182"/>
                    </a:lnTo>
                    <a:lnTo>
                      <a:pt x="1568" y="182"/>
                    </a:lnTo>
                    <a:lnTo>
                      <a:pt x="1566" y="182"/>
                    </a:lnTo>
                    <a:lnTo>
                      <a:pt x="1566" y="182"/>
                    </a:lnTo>
                    <a:lnTo>
                      <a:pt x="1564" y="184"/>
                    </a:lnTo>
                    <a:lnTo>
                      <a:pt x="1564" y="184"/>
                    </a:lnTo>
                    <a:lnTo>
                      <a:pt x="1564" y="188"/>
                    </a:lnTo>
                    <a:lnTo>
                      <a:pt x="1564" y="188"/>
                    </a:lnTo>
                    <a:lnTo>
                      <a:pt x="1566" y="188"/>
                    </a:lnTo>
                    <a:lnTo>
                      <a:pt x="1566" y="188"/>
                    </a:lnTo>
                    <a:lnTo>
                      <a:pt x="1564" y="190"/>
                    </a:lnTo>
                    <a:lnTo>
                      <a:pt x="1564" y="190"/>
                    </a:lnTo>
                    <a:lnTo>
                      <a:pt x="1564" y="192"/>
                    </a:lnTo>
                    <a:lnTo>
                      <a:pt x="1564" y="192"/>
                    </a:lnTo>
                    <a:lnTo>
                      <a:pt x="1566" y="196"/>
                    </a:lnTo>
                    <a:lnTo>
                      <a:pt x="1566" y="196"/>
                    </a:lnTo>
                    <a:lnTo>
                      <a:pt x="1564" y="200"/>
                    </a:lnTo>
                    <a:lnTo>
                      <a:pt x="1564" y="200"/>
                    </a:lnTo>
                    <a:lnTo>
                      <a:pt x="1560" y="200"/>
                    </a:lnTo>
                    <a:lnTo>
                      <a:pt x="1560" y="200"/>
                    </a:lnTo>
                    <a:lnTo>
                      <a:pt x="1560" y="200"/>
                    </a:lnTo>
                    <a:lnTo>
                      <a:pt x="1560" y="200"/>
                    </a:lnTo>
                    <a:lnTo>
                      <a:pt x="1558" y="202"/>
                    </a:lnTo>
                    <a:lnTo>
                      <a:pt x="1558" y="202"/>
                    </a:lnTo>
                    <a:lnTo>
                      <a:pt x="1558" y="202"/>
                    </a:lnTo>
                    <a:lnTo>
                      <a:pt x="1558" y="202"/>
                    </a:lnTo>
                    <a:lnTo>
                      <a:pt x="1558" y="202"/>
                    </a:lnTo>
                    <a:lnTo>
                      <a:pt x="1556" y="202"/>
                    </a:lnTo>
                    <a:lnTo>
                      <a:pt x="1556" y="202"/>
                    </a:lnTo>
                    <a:lnTo>
                      <a:pt x="1554" y="202"/>
                    </a:lnTo>
                    <a:lnTo>
                      <a:pt x="1554" y="202"/>
                    </a:lnTo>
                    <a:lnTo>
                      <a:pt x="1554" y="204"/>
                    </a:lnTo>
                    <a:lnTo>
                      <a:pt x="1554" y="204"/>
                    </a:lnTo>
                    <a:lnTo>
                      <a:pt x="1556" y="206"/>
                    </a:lnTo>
                    <a:lnTo>
                      <a:pt x="1556" y="206"/>
                    </a:lnTo>
                    <a:lnTo>
                      <a:pt x="1558" y="208"/>
                    </a:lnTo>
                    <a:lnTo>
                      <a:pt x="1558" y="208"/>
                    </a:lnTo>
                    <a:lnTo>
                      <a:pt x="1560" y="212"/>
                    </a:lnTo>
                    <a:lnTo>
                      <a:pt x="1560" y="212"/>
                    </a:lnTo>
                    <a:lnTo>
                      <a:pt x="1560" y="214"/>
                    </a:lnTo>
                    <a:lnTo>
                      <a:pt x="1560" y="214"/>
                    </a:lnTo>
                    <a:lnTo>
                      <a:pt x="1560" y="216"/>
                    </a:lnTo>
                    <a:lnTo>
                      <a:pt x="1560" y="216"/>
                    </a:lnTo>
                    <a:lnTo>
                      <a:pt x="1564" y="226"/>
                    </a:lnTo>
                    <a:lnTo>
                      <a:pt x="1564" y="226"/>
                    </a:lnTo>
                    <a:lnTo>
                      <a:pt x="1570" y="232"/>
                    </a:lnTo>
                    <a:lnTo>
                      <a:pt x="1570" y="232"/>
                    </a:lnTo>
                    <a:lnTo>
                      <a:pt x="1576" y="238"/>
                    </a:lnTo>
                    <a:lnTo>
                      <a:pt x="1576" y="238"/>
                    </a:lnTo>
                    <a:lnTo>
                      <a:pt x="1582" y="242"/>
                    </a:lnTo>
                    <a:lnTo>
                      <a:pt x="1582" y="242"/>
                    </a:lnTo>
                    <a:lnTo>
                      <a:pt x="1588" y="246"/>
                    </a:lnTo>
                    <a:lnTo>
                      <a:pt x="1588" y="246"/>
                    </a:lnTo>
                    <a:lnTo>
                      <a:pt x="1600" y="260"/>
                    </a:lnTo>
                    <a:lnTo>
                      <a:pt x="1602" y="262"/>
                    </a:lnTo>
                    <a:lnTo>
                      <a:pt x="1602" y="262"/>
                    </a:lnTo>
                    <a:lnTo>
                      <a:pt x="1608" y="264"/>
                    </a:lnTo>
                    <a:lnTo>
                      <a:pt x="1608" y="264"/>
                    </a:lnTo>
                    <a:lnTo>
                      <a:pt x="1614" y="268"/>
                    </a:lnTo>
                    <a:lnTo>
                      <a:pt x="1614" y="268"/>
                    </a:lnTo>
                    <a:lnTo>
                      <a:pt x="1618" y="276"/>
                    </a:lnTo>
                    <a:lnTo>
                      <a:pt x="1618" y="276"/>
                    </a:lnTo>
                    <a:lnTo>
                      <a:pt x="1622" y="278"/>
                    </a:lnTo>
                    <a:lnTo>
                      <a:pt x="1622" y="278"/>
                    </a:lnTo>
                    <a:lnTo>
                      <a:pt x="1624" y="278"/>
                    </a:lnTo>
                    <a:lnTo>
                      <a:pt x="1624" y="278"/>
                    </a:lnTo>
                    <a:lnTo>
                      <a:pt x="1626" y="282"/>
                    </a:lnTo>
                    <a:lnTo>
                      <a:pt x="1626" y="282"/>
                    </a:lnTo>
                    <a:lnTo>
                      <a:pt x="1624" y="282"/>
                    </a:lnTo>
                    <a:lnTo>
                      <a:pt x="1624" y="282"/>
                    </a:lnTo>
                    <a:lnTo>
                      <a:pt x="1622" y="282"/>
                    </a:lnTo>
                    <a:lnTo>
                      <a:pt x="1622" y="282"/>
                    </a:lnTo>
                    <a:lnTo>
                      <a:pt x="1622" y="284"/>
                    </a:lnTo>
                    <a:lnTo>
                      <a:pt x="1622" y="284"/>
                    </a:lnTo>
                    <a:lnTo>
                      <a:pt x="1620" y="288"/>
                    </a:lnTo>
                    <a:lnTo>
                      <a:pt x="1620" y="288"/>
                    </a:lnTo>
                    <a:lnTo>
                      <a:pt x="1618" y="288"/>
                    </a:lnTo>
                    <a:lnTo>
                      <a:pt x="1618" y="288"/>
                    </a:lnTo>
                    <a:lnTo>
                      <a:pt x="1618" y="290"/>
                    </a:lnTo>
                    <a:lnTo>
                      <a:pt x="1618" y="290"/>
                    </a:lnTo>
                    <a:lnTo>
                      <a:pt x="1618" y="292"/>
                    </a:lnTo>
                    <a:lnTo>
                      <a:pt x="1618" y="292"/>
                    </a:lnTo>
                    <a:lnTo>
                      <a:pt x="1622" y="294"/>
                    </a:lnTo>
                    <a:lnTo>
                      <a:pt x="1622" y="294"/>
                    </a:lnTo>
                    <a:lnTo>
                      <a:pt x="1622" y="292"/>
                    </a:lnTo>
                    <a:lnTo>
                      <a:pt x="1622" y="292"/>
                    </a:lnTo>
                    <a:lnTo>
                      <a:pt x="1624" y="292"/>
                    </a:lnTo>
                    <a:lnTo>
                      <a:pt x="1624" y="292"/>
                    </a:lnTo>
                    <a:lnTo>
                      <a:pt x="1624" y="292"/>
                    </a:lnTo>
                    <a:lnTo>
                      <a:pt x="1626" y="290"/>
                    </a:lnTo>
                    <a:lnTo>
                      <a:pt x="1626" y="290"/>
                    </a:lnTo>
                    <a:lnTo>
                      <a:pt x="1626" y="286"/>
                    </a:lnTo>
                    <a:lnTo>
                      <a:pt x="1626" y="286"/>
                    </a:lnTo>
                    <a:lnTo>
                      <a:pt x="1626" y="286"/>
                    </a:lnTo>
                    <a:lnTo>
                      <a:pt x="1626" y="286"/>
                    </a:lnTo>
                    <a:lnTo>
                      <a:pt x="1626" y="286"/>
                    </a:lnTo>
                    <a:lnTo>
                      <a:pt x="1626" y="286"/>
                    </a:lnTo>
                    <a:lnTo>
                      <a:pt x="1626" y="284"/>
                    </a:lnTo>
                    <a:lnTo>
                      <a:pt x="1626" y="284"/>
                    </a:lnTo>
                    <a:lnTo>
                      <a:pt x="1628" y="282"/>
                    </a:lnTo>
                    <a:lnTo>
                      <a:pt x="1628" y="282"/>
                    </a:lnTo>
                    <a:lnTo>
                      <a:pt x="1628" y="280"/>
                    </a:lnTo>
                    <a:lnTo>
                      <a:pt x="1628" y="280"/>
                    </a:lnTo>
                    <a:lnTo>
                      <a:pt x="1628" y="278"/>
                    </a:lnTo>
                    <a:lnTo>
                      <a:pt x="1628" y="278"/>
                    </a:lnTo>
                    <a:lnTo>
                      <a:pt x="1630" y="276"/>
                    </a:lnTo>
                    <a:lnTo>
                      <a:pt x="1630" y="276"/>
                    </a:lnTo>
                    <a:lnTo>
                      <a:pt x="1630" y="276"/>
                    </a:lnTo>
                    <a:lnTo>
                      <a:pt x="1630" y="272"/>
                    </a:lnTo>
                    <a:lnTo>
                      <a:pt x="1630" y="272"/>
                    </a:lnTo>
                    <a:lnTo>
                      <a:pt x="1630" y="270"/>
                    </a:lnTo>
                    <a:lnTo>
                      <a:pt x="1630" y="270"/>
                    </a:lnTo>
                    <a:lnTo>
                      <a:pt x="1630" y="268"/>
                    </a:lnTo>
                    <a:lnTo>
                      <a:pt x="1630" y="268"/>
                    </a:lnTo>
                    <a:lnTo>
                      <a:pt x="1628" y="262"/>
                    </a:lnTo>
                    <a:lnTo>
                      <a:pt x="1628" y="262"/>
                    </a:lnTo>
                    <a:lnTo>
                      <a:pt x="1626" y="260"/>
                    </a:lnTo>
                    <a:lnTo>
                      <a:pt x="1626" y="260"/>
                    </a:lnTo>
                    <a:lnTo>
                      <a:pt x="1624" y="258"/>
                    </a:lnTo>
                    <a:lnTo>
                      <a:pt x="1624" y="258"/>
                    </a:lnTo>
                    <a:lnTo>
                      <a:pt x="1624" y="258"/>
                    </a:lnTo>
                    <a:lnTo>
                      <a:pt x="1624" y="258"/>
                    </a:lnTo>
                    <a:lnTo>
                      <a:pt x="1626" y="258"/>
                    </a:lnTo>
                    <a:lnTo>
                      <a:pt x="1626" y="258"/>
                    </a:lnTo>
                    <a:lnTo>
                      <a:pt x="1626" y="258"/>
                    </a:lnTo>
                    <a:lnTo>
                      <a:pt x="1626" y="258"/>
                    </a:lnTo>
                    <a:lnTo>
                      <a:pt x="1626" y="258"/>
                    </a:lnTo>
                    <a:lnTo>
                      <a:pt x="1626" y="258"/>
                    </a:lnTo>
                    <a:lnTo>
                      <a:pt x="1628" y="256"/>
                    </a:lnTo>
                    <a:lnTo>
                      <a:pt x="1628" y="256"/>
                    </a:lnTo>
                    <a:lnTo>
                      <a:pt x="1630" y="256"/>
                    </a:lnTo>
                    <a:lnTo>
                      <a:pt x="1630" y="256"/>
                    </a:lnTo>
                    <a:lnTo>
                      <a:pt x="1630" y="254"/>
                    </a:lnTo>
                    <a:lnTo>
                      <a:pt x="1630" y="254"/>
                    </a:lnTo>
                    <a:lnTo>
                      <a:pt x="1630" y="256"/>
                    </a:lnTo>
                    <a:lnTo>
                      <a:pt x="1630" y="256"/>
                    </a:lnTo>
                    <a:lnTo>
                      <a:pt x="1634" y="256"/>
                    </a:lnTo>
                    <a:lnTo>
                      <a:pt x="1636" y="256"/>
                    </a:lnTo>
                    <a:lnTo>
                      <a:pt x="1634" y="256"/>
                    </a:lnTo>
                    <a:lnTo>
                      <a:pt x="1634" y="256"/>
                    </a:lnTo>
                    <a:lnTo>
                      <a:pt x="1630" y="252"/>
                    </a:lnTo>
                    <a:lnTo>
                      <a:pt x="1630" y="252"/>
                    </a:lnTo>
                    <a:lnTo>
                      <a:pt x="1626" y="248"/>
                    </a:lnTo>
                    <a:lnTo>
                      <a:pt x="1626" y="248"/>
                    </a:lnTo>
                    <a:lnTo>
                      <a:pt x="1624" y="246"/>
                    </a:lnTo>
                    <a:lnTo>
                      <a:pt x="1624" y="246"/>
                    </a:lnTo>
                    <a:lnTo>
                      <a:pt x="1624" y="244"/>
                    </a:lnTo>
                    <a:lnTo>
                      <a:pt x="1624" y="244"/>
                    </a:lnTo>
                    <a:lnTo>
                      <a:pt x="1624" y="244"/>
                    </a:lnTo>
                    <a:lnTo>
                      <a:pt x="1624" y="244"/>
                    </a:lnTo>
                    <a:lnTo>
                      <a:pt x="1626" y="242"/>
                    </a:lnTo>
                    <a:lnTo>
                      <a:pt x="1626" y="242"/>
                    </a:lnTo>
                    <a:lnTo>
                      <a:pt x="1626" y="242"/>
                    </a:lnTo>
                    <a:lnTo>
                      <a:pt x="1630" y="240"/>
                    </a:lnTo>
                    <a:lnTo>
                      <a:pt x="1630" y="240"/>
                    </a:lnTo>
                    <a:lnTo>
                      <a:pt x="1632" y="240"/>
                    </a:lnTo>
                    <a:lnTo>
                      <a:pt x="1632" y="240"/>
                    </a:lnTo>
                    <a:lnTo>
                      <a:pt x="1634" y="240"/>
                    </a:lnTo>
                    <a:lnTo>
                      <a:pt x="1634" y="240"/>
                    </a:lnTo>
                    <a:lnTo>
                      <a:pt x="1634" y="240"/>
                    </a:lnTo>
                    <a:lnTo>
                      <a:pt x="1634" y="240"/>
                    </a:lnTo>
                    <a:lnTo>
                      <a:pt x="1634" y="240"/>
                    </a:lnTo>
                    <a:lnTo>
                      <a:pt x="1634" y="240"/>
                    </a:lnTo>
                    <a:lnTo>
                      <a:pt x="1634" y="238"/>
                    </a:lnTo>
                    <a:lnTo>
                      <a:pt x="1634" y="238"/>
                    </a:lnTo>
                    <a:lnTo>
                      <a:pt x="1634" y="236"/>
                    </a:lnTo>
                    <a:lnTo>
                      <a:pt x="1634" y="236"/>
                    </a:lnTo>
                    <a:lnTo>
                      <a:pt x="1630" y="234"/>
                    </a:lnTo>
                    <a:lnTo>
                      <a:pt x="1630" y="234"/>
                    </a:lnTo>
                    <a:lnTo>
                      <a:pt x="1628" y="232"/>
                    </a:lnTo>
                    <a:lnTo>
                      <a:pt x="1628" y="232"/>
                    </a:lnTo>
                    <a:lnTo>
                      <a:pt x="1628" y="232"/>
                    </a:lnTo>
                    <a:lnTo>
                      <a:pt x="1628" y="232"/>
                    </a:lnTo>
                    <a:lnTo>
                      <a:pt x="1622" y="226"/>
                    </a:lnTo>
                    <a:lnTo>
                      <a:pt x="1622" y="226"/>
                    </a:lnTo>
                    <a:lnTo>
                      <a:pt x="1620" y="222"/>
                    </a:lnTo>
                    <a:lnTo>
                      <a:pt x="1620" y="222"/>
                    </a:lnTo>
                    <a:lnTo>
                      <a:pt x="1622" y="220"/>
                    </a:lnTo>
                    <a:lnTo>
                      <a:pt x="1622" y="220"/>
                    </a:lnTo>
                    <a:lnTo>
                      <a:pt x="1622" y="220"/>
                    </a:lnTo>
                    <a:lnTo>
                      <a:pt x="1622" y="220"/>
                    </a:lnTo>
                    <a:lnTo>
                      <a:pt x="1628" y="224"/>
                    </a:lnTo>
                    <a:lnTo>
                      <a:pt x="1628" y="224"/>
                    </a:lnTo>
                    <a:lnTo>
                      <a:pt x="1630" y="222"/>
                    </a:lnTo>
                    <a:lnTo>
                      <a:pt x="1630" y="222"/>
                    </a:lnTo>
                    <a:lnTo>
                      <a:pt x="1630" y="220"/>
                    </a:lnTo>
                    <a:lnTo>
                      <a:pt x="1630" y="220"/>
                    </a:lnTo>
                    <a:lnTo>
                      <a:pt x="1624" y="216"/>
                    </a:lnTo>
                    <a:lnTo>
                      <a:pt x="1624" y="216"/>
                    </a:lnTo>
                    <a:lnTo>
                      <a:pt x="1620" y="214"/>
                    </a:lnTo>
                    <a:lnTo>
                      <a:pt x="1620" y="214"/>
                    </a:lnTo>
                    <a:lnTo>
                      <a:pt x="1614" y="210"/>
                    </a:lnTo>
                    <a:lnTo>
                      <a:pt x="1614" y="210"/>
                    </a:lnTo>
                    <a:lnTo>
                      <a:pt x="1612" y="208"/>
                    </a:lnTo>
                    <a:lnTo>
                      <a:pt x="1612" y="208"/>
                    </a:lnTo>
                    <a:lnTo>
                      <a:pt x="1612" y="208"/>
                    </a:lnTo>
                    <a:lnTo>
                      <a:pt x="1612" y="208"/>
                    </a:lnTo>
                    <a:lnTo>
                      <a:pt x="1612" y="208"/>
                    </a:lnTo>
                    <a:lnTo>
                      <a:pt x="1612" y="208"/>
                    </a:lnTo>
                    <a:lnTo>
                      <a:pt x="1612" y="206"/>
                    </a:lnTo>
                    <a:lnTo>
                      <a:pt x="1612" y="206"/>
                    </a:lnTo>
                    <a:lnTo>
                      <a:pt x="1612" y="206"/>
                    </a:lnTo>
                    <a:lnTo>
                      <a:pt x="1612" y="206"/>
                    </a:lnTo>
                    <a:lnTo>
                      <a:pt x="1612" y="204"/>
                    </a:lnTo>
                    <a:lnTo>
                      <a:pt x="1612" y="204"/>
                    </a:lnTo>
                    <a:lnTo>
                      <a:pt x="1610" y="202"/>
                    </a:lnTo>
                    <a:lnTo>
                      <a:pt x="1608" y="202"/>
                    </a:lnTo>
                    <a:lnTo>
                      <a:pt x="1608" y="202"/>
                    </a:lnTo>
                    <a:lnTo>
                      <a:pt x="1604" y="200"/>
                    </a:lnTo>
                    <a:lnTo>
                      <a:pt x="1604" y="200"/>
                    </a:lnTo>
                    <a:lnTo>
                      <a:pt x="1604" y="200"/>
                    </a:lnTo>
                    <a:lnTo>
                      <a:pt x="1604" y="200"/>
                    </a:lnTo>
                    <a:lnTo>
                      <a:pt x="1602" y="202"/>
                    </a:lnTo>
                    <a:lnTo>
                      <a:pt x="1602" y="202"/>
                    </a:lnTo>
                    <a:lnTo>
                      <a:pt x="1600" y="202"/>
                    </a:lnTo>
                    <a:lnTo>
                      <a:pt x="1600" y="202"/>
                    </a:lnTo>
                    <a:lnTo>
                      <a:pt x="1596" y="200"/>
                    </a:lnTo>
                    <a:lnTo>
                      <a:pt x="1596" y="200"/>
                    </a:lnTo>
                    <a:lnTo>
                      <a:pt x="1596" y="198"/>
                    </a:lnTo>
                    <a:lnTo>
                      <a:pt x="1596" y="198"/>
                    </a:lnTo>
                    <a:lnTo>
                      <a:pt x="1592" y="196"/>
                    </a:lnTo>
                    <a:lnTo>
                      <a:pt x="1592" y="196"/>
                    </a:lnTo>
                    <a:lnTo>
                      <a:pt x="1592" y="192"/>
                    </a:lnTo>
                    <a:lnTo>
                      <a:pt x="1592" y="192"/>
                    </a:lnTo>
                    <a:lnTo>
                      <a:pt x="1592" y="192"/>
                    </a:lnTo>
                    <a:lnTo>
                      <a:pt x="1592" y="192"/>
                    </a:lnTo>
                    <a:lnTo>
                      <a:pt x="1592" y="190"/>
                    </a:lnTo>
                    <a:lnTo>
                      <a:pt x="1592" y="190"/>
                    </a:lnTo>
                    <a:lnTo>
                      <a:pt x="1594" y="190"/>
                    </a:lnTo>
                    <a:lnTo>
                      <a:pt x="1592" y="188"/>
                    </a:lnTo>
                    <a:lnTo>
                      <a:pt x="1592" y="188"/>
                    </a:lnTo>
                    <a:lnTo>
                      <a:pt x="1592" y="188"/>
                    </a:lnTo>
                    <a:lnTo>
                      <a:pt x="1592" y="188"/>
                    </a:lnTo>
                    <a:lnTo>
                      <a:pt x="1590" y="184"/>
                    </a:lnTo>
                    <a:lnTo>
                      <a:pt x="1590" y="184"/>
                    </a:lnTo>
                    <a:lnTo>
                      <a:pt x="1588" y="182"/>
                    </a:lnTo>
                    <a:lnTo>
                      <a:pt x="1588" y="182"/>
                    </a:lnTo>
                    <a:lnTo>
                      <a:pt x="1586" y="182"/>
                    </a:lnTo>
                    <a:lnTo>
                      <a:pt x="1586" y="182"/>
                    </a:lnTo>
                    <a:lnTo>
                      <a:pt x="1586" y="182"/>
                    </a:lnTo>
                    <a:lnTo>
                      <a:pt x="1586" y="182"/>
                    </a:lnTo>
                    <a:lnTo>
                      <a:pt x="1588" y="180"/>
                    </a:lnTo>
                    <a:lnTo>
                      <a:pt x="1588" y="180"/>
                    </a:lnTo>
                    <a:lnTo>
                      <a:pt x="1590" y="180"/>
                    </a:lnTo>
                    <a:lnTo>
                      <a:pt x="1590" y="180"/>
                    </a:lnTo>
                    <a:lnTo>
                      <a:pt x="1592" y="178"/>
                    </a:lnTo>
                    <a:lnTo>
                      <a:pt x="1592" y="178"/>
                    </a:lnTo>
                    <a:lnTo>
                      <a:pt x="1596" y="180"/>
                    </a:lnTo>
                    <a:lnTo>
                      <a:pt x="1596" y="182"/>
                    </a:lnTo>
                    <a:lnTo>
                      <a:pt x="1596" y="182"/>
                    </a:lnTo>
                    <a:lnTo>
                      <a:pt x="1598" y="182"/>
                    </a:lnTo>
                    <a:lnTo>
                      <a:pt x="1598" y="182"/>
                    </a:lnTo>
                    <a:lnTo>
                      <a:pt x="1600" y="182"/>
                    </a:lnTo>
                    <a:lnTo>
                      <a:pt x="1600" y="182"/>
                    </a:lnTo>
                    <a:lnTo>
                      <a:pt x="1600" y="180"/>
                    </a:lnTo>
                    <a:lnTo>
                      <a:pt x="1600" y="178"/>
                    </a:lnTo>
                    <a:lnTo>
                      <a:pt x="1600" y="178"/>
                    </a:lnTo>
                    <a:lnTo>
                      <a:pt x="1600" y="178"/>
                    </a:lnTo>
                    <a:lnTo>
                      <a:pt x="1600" y="178"/>
                    </a:lnTo>
                    <a:lnTo>
                      <a:pt x="1600" y="178"/>
                    </a:lnTo>
                    <a:lnTo>
                      <a:pt x="1600" y="178"/>
                    </a:lnTo>
                    <a:lnTo>
                      <a:pt x="1602" y="176"/>
                    </a:lnTo>
                    <a:lnTo>
                      <a:pt x="1602" y="176"/>
                    </a:lnTo>
                    <a:lnTo>
                      <a:pt x="1602" y="176"/>
                    </a:lnTo>
                    <a:lnTo>
                      <a:pt x="1602" y="176"/>
                    </a:lnTo>
                    <a:lnTo>
                      <a:pt x="1606" y="178"/>
                    </a:lnTo>
                    <a:lnTo>
                      <a:pt x="1606" y="178"/>
                    </a:lnTo>
                    <a:lnTo>
                      <a:pt x="1606" y="180"/>
                    </a:lnTo>
                    <a:lnTo>
                      <a:pt x="1606" y="180"/>
                    </a:lnTo>
                    <a:lnTo>
                      <a:pt x="1610" y="182"/>
                    </a:lnTo>
                    <a:lnTo>
                      <a:pt x="1610" y="182"/>
                    </a:lnTo>
                    <a:lnTo>
                      <a:pt x="1612" y="180"/>
                    </a:lnTo>
                    <a:lnTo>
                      <a:pt x="1612" y="180"/>
                    </a:lnTo>
                    <a:lnTo>
                      <a:pt x="1612" y="180"/>
                    </a:lnTo>
                    <a:lnTo>
                      <a:pt x="1612" y="180"/>
                    </a:lnTo>
                    <a:lnTo>
                      <a:pt x="1612" y="180"/>
                    </a:lnTo>
                    <a:lnTo>
                      <a:pt x="1612" y="176"/>
                    </a:lnTo>
                    <a:lnTo>
                      <a:pt x="1612" y="176"/>
                    </a:lnTo>
                    <a:lnTo>
                      <a:pt x="1612" y="176"/>
                    </a:lnTo>
                    <a:lnTo>
                      <a:pt x="1612" y="176"/>
                    </a:lnTo>
                    <a:lnTo>
                      <a:pt x="1614" y="176"/>
                    </a:lnTo>
                    <a:lnTo>
                      <a:pt x="1614" y="176"/>
                    </a:lnTo>
                    <a:lnTo>
                      <a:pt x="1614" y="176"/>
                    </a:lnTo>
                    <a:lnTo>
                      <a:pt x="1614" y="176"/>
                    </a:lnTo>
                    <a:lnTo>
                      <a:pt x="1616" y="176"/>
                    </a:lnTo>
                    <a:lnTo>
                      <a:pt x="1618" y="174"/>
                    </a:lnTo>
                    <a:lnTo>
                      <a:pt x="1618" y="174"/>
                    </a:lnTo>
                    <a:lnTo>
                      <a:pt x="1620" y="172"/>
                    </a:lnTo>
                    <a:lnTo>
                      <a:pt x="1620" y="172"/>
                    </a:lnTo>
                    <a:lnTo>
                      <a:pt x="1620" y="172"/>
                    </a:lnTo>
                    <a:lnTo>
                      <a:pt x="1620" y="172"/>
                    </a:lnTo>
                    <a:lnTo>
                      <a:pt x="1622" y="174"/>
                    </a:lnTo>
                    <a:lnTo>
                      <a:pt x="1622" y="174"/>
                    </a:lnTo>
                    <a:lnTo>
                      <a:pt x="1622" y="174"/>
                    </a:lnTo>
                    <a:lnTo>
                      <a:pt x="1622" y="174"/>
                    </a:lnTo>
                    <a:lnTo>
                      <a:pt x="1628" y="172"/>
                    </a:lnTo>
                    <a:lnTo>
                      <a:pt x="1628" y="172"/>
                    </a:lnTo>
                    <a:lnTo>
                      <a:pt x="1628" y="172"/>
                    </a:lnTo>
                    <a:lnTo>
                      <a:pt x="1628" y="172"/>
                    </a:lnTo>
                    <a:lnTo>
                      <a:pt x="1628" y="174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0" y="174"/>
                    </a:lnTo>
                    <a:lnTo>
                      <a:pt x="1632" y="174"/>
                    </a:lnTo>
                    <a:lnTo>
                      <a:pt x="1632" y="174"/>
                    </a:lnTo>
                    <a:lnTo>
                      <a:pt x="1632" y="174"/>
                    </a:lnTo>
                    <a:lnTo>
                      <a:pt x="1634" y="176"/>
                    </a:lnTo>
                    <a:lnTo>
                      <a:pt x="1634" y="176"/>
                    </a:lnTo>
                    <a:lnTo>
                      <a:pt x="1636" y="178"/>
                    </a:lnTo>
                    <a:lnTo>
                      <a:pt x="1636" y="178"/>
                    </a:lnTo>
                    <a:lnTo>
                      <a:pt x="1640" y="180"/>
                    </a:lnTo>
                    <a:lnTo>
                      <a:pt x="1640" y="180"/>
                    </a:lnTo>
                    <a:lnTo>
                      <a:pt x="1642" y="180"/>
                    </a:lnTo>
                    <a:lnTo>
                      <a:pt x="1642" y="180"/>
                    </a:lnTo>
                    <a:lnTo>
                      <a:pt x="1642" y="180"/>
                    </a:lnTo>
                    <a:lnTo>
                      <a:pt x="1642" y="180"/>
                    </a:lnTo>
                    <a:lnTo>
                      <a:pt x="1644" y="180"/>
                    </a:lnTo>
                    <a:lnTo>
                      <a:pt x="1644" y="180"/>
                    </a:lnTo>
                    <a:lnTo>
                      <a:pt x="1644" y="178"/>
                    </a:lnTo>
                    <a:lnTo>
                      <a:pt x="1644" y="178"/>
                    </a:lnTo>
                    <a:lnTo>
                      <a:pt x="1644" y="178"/>
                    </a:lnTo>
                    <a:lnTo>
                      <a:pt x="1644" y="176"/>
                    </a:lnTo>
                    <a:lnTo>
                      <a:pt x="1644" y="176"/>
                    </a:lnTo>
                    <a:lnTo>
                      <a:pt x="1642" y="174"/>
                    </a:lnTo>
                    <a:lnTo>
                      <a:pt x="1642" y="174"/>
                    </a:lnTo>
                    <a:lnTo>
                      <a:pt x="1644" y="174"/>
                    </a:lnTo>
                    <a:lnTo>
                      <a:pt x="1644" y="174"/>
                    </a:lnTo>
                    <a:lnTo>
                      <a:pt x="1646" y="172"/>
                    </a:lnTo>
                    <a:lnTo>
                      <a:pt x="1646" y="172"/>
                    </a:lnTo>
                    <a:lnTo>
                      <a:pt x="1646" y="168"/>
                    </a:lnTo>
                    <a:lnTo>
                      <a:pt x="1646" y="168"/>
                    </a:lnTo>
                    <a:lnTo>
                      <a:pt x="1648" y="166"/>
                    </a:lnTo>
                    <a:lnTo>
                      <a:pt x="1648" y="164"/>
                    </a:lnTo>
                    <a:lnTo>
                      <a:pt x="1648" y="164"/>
                    </a:lnTo>
                    <a:lnTo>
                      <a:pt x="1648" y="164"/>
                    </a:lnTo>
                    <a:lnTo>
                      <a:pt x="1650" y="164"/>
                    </a:lnTo>
                    <a:lnTo>
                      <a:pt x="1650" y="164"/>
                    </a:lnTo>
                    <a:lnTo>
                      <a:pt x="1652" y="162"/>
                    </a:lnTo>
                    <a:lnTo>
                      <a:pt x="1652" y="162"/>
                    </a:lnTo>
                    <a:lnTo>
                      <a:pt x="1652" y="160"/>
                    </a:lnTo>
                    <a:lnTo>
                      <a:pt x="1652" y="160"/>
                    </a:lnTo>
                    <a:lnTo>
                      <a:pt x="1654" y="160"/>
                    </a:lnTo>
                    <a:lnTo>
                      <a:pt x="1654" y="160"/>
                    </a:lnTo>
                    <a:lnTo>
                      <a:pt x="1656" y="158"/>
                    </a:lnTo>
                    <a:lnTo>
                      <a:pt x="1656" y="158"/>
                    </a:lnTo>
                    <a:lnTo>
                      <a:pt x="1660" y="154"/>
                    </a:lnTo>
                    <a:lnTo>
                      <a:pt x="1660" y="154"/>
                    </a:lnTo>
                    <a:lnTo>
                      <a:pt x="1662" y="154"/>
                    </a:lnTo>
                    <a:lnTo>
                      <a:pt x="1662" y="154"/>
                    </a:lnTo>
                    <a:lnTo>
                      <a:pt x="1662" y="152"/>
                    </a:lnTo>
                    <a:lnTo>
                      <a:pt x="1662" y="152"/>
                    </a:lnTo>
                    <a:lnTo>
                      <a:pt x="1666" y="152"/>
                    </a:lnTo>
                    <a:lnTo>
                      <a:pt x="1666" y="152"/>
                    </a:lnTo>
                    <a:lnTo>
                      <a:pt x="1666" y="152"/>
                    </a:lnTo>
                    <a:lnTo>
                      <a:pt x="1666" y="152"/>
                    </a:lnTo>
                    <a:lnTo>
                      <a:pt x="1670" y="152"/>
                    </a:lnTo>
                    <a:lnTo>
                      <a:pt x="1670" y="152"/>
                    </a:lnTo>
                    <a:lnTo>
                      <a:pt x="1672" y="152"/>
                    </a:lnTo>
                    <a:lnTo>
                      <a:pt x="1672" y="152"/>
                    </a:lnTo>
                    <a:lnTo>
                      <a:pt x="1672" y="152"/>
                    </a:lnTo>
                    <a:lnTo>
                      <a:pt x="1674" y="152"/>
                    </a:lnTo>
                    <a:lnTo>
                      <a:pt x="1674" y="152"/>
                    </a:lnTo>
                    <a:lnTo>
                      <a:pt x="1680" y="154"/>
                    </a:lnTo>
                    <a:lnTo>
                      <a:pt x="1680" y="154"/>
                    </a:lnTo>
                    <a:lnTo>
                      <a:pt x="1682" y="154"/>
                    </a:lnTo>
                    <a:lnTo>
                      <a:pt x="1682" y="154"/>
                    </a:lnTo>
                    <a:lnTo>
                      <a:pt x="1682" y="154"/>
                    </a:lnTo>
                    <a:lnTo>
                      <a:pt x="1682" y="154"/>
                    </a:lnTo>
                    <a:lnTo>
                      <a:pt x="1684" y="154"/>
                    </a:lnTo>
                    <a:lnTo>
                      <a:pt x="1684" y="154"/>
                    </a:lnTo>
                    <a:lnTo>
                      <a:pt x="1684" y="150"/>
                    </a:lnTo>
                    <a:lnTo>
                      <a:pt x="1684" y="150"/>
                    </a:lnTo>
                    <a:lnTo>
                      <a:pt x="1684" y="148"/>
                    </a:lnTo>
                    <a:lnTo>
                      <a:pt x="1684" y="148"/>
                    </a:lnTo>
                    <a:lnTo>
                      <a:pt x="1684" y="148"/>
                    </a:lnTo>
                    <a:lnTo>
                      <a:pt x="1684" y="148"/>
                    </a:lnTo>
                    <a:lnTo>
                      <a:pt x="1682" y="146"/>
                    </a:lnTo>
                    <a:lnTo>
                      <a:pt x="1682" y="146"/>
                    </a:lnTo>
                    <a:lnTo>
                      <a:pt x="1680" y="146"/>
                    </a:lnTo>
                    <a:lnTo>
                      <a:pt x="1680" y="146"/>
                    </a:lnTo>
                    <a:lnTo>
                      <a:pt x="1678" y="146"/>
                    </a:lnTo>
                    <a:lnTo>
                      <a:pt x="1678" y="146"/>
                    </a:lnTo>
                    <a:lnTo>
                      <a:pt x="1678" y="144"/>
                    </a:lnTo>
                    <a:lnTo>
                      <a:pt x="1678" y="144"/>
                    </a:lnTo>
                    <a:lnTo>
                      <a:pt x="1676" y="144"/>
                    </a:lnTo>
                    <a:lnTo>
                      <a:pt x="1676" y="144"/>
                    </a:lnTo>
                    <a:lnTo>
                      <a:pt x="1674" y="142"/>
                    </a:lnTo>
                    <a:lnTo>
                      <a:pt x="1674" y="142"/>
                    </a:lnTo>
                    <a:lnTo>
                      <a:pt x="1668" y="142"/>
                    </a:lnTo>
                    <a:lnTo>
                      <a:pt x="1668" y="142"/>
                    </a:lnTo>
                    <a:lnTo>
                      <a:pt x="1666" y="140"/>
                    </a:lnTo>
                    <a:lnTo>
                      <a:pt x="1666" y="140"/>
                    </a:lnTo>
                    <a:lnTo>
                      <a:pt x="1664" y="138"/>
                    </a:lnTo>
                    <a:lnTo>
                      <a:pt x="1664" y="138"/>
                    </a:lnTo>
                    <a:lnTo>
                      <a:pt x="1662" y="136"/>
                    </a:lnTo>
                    <a:lnTo>
                      <a:pt x="1662" y="136"/>
                    </a:lnTo>
                    <a:lnTo>
                      <a:pt x="1658" y="134"/>
                    </a:lnTo>
                    <a:lnTo>
                      <a:pt x="1658" y="134"/>
                    </a:lnTo>
                    <a:lnTo>
                      <a:pt x="1656" y="134"/>
                    </a:lnTo>
                    <a:lnTo>
                      <a:pt x="1656" y="134"/>
                    </a:lnTo>
                    <a:lnTo>
                      <a:pt x="1654" y="132"/>
                    </a:lnTo>
                    <a:lnTo>
                      <a:pt x="1654" y="132"/>
                    </a:lnTo>
                    <a:lnTo>
                      <a:pt x="1650" y="132"/>
                    </a:lnTo>
                    <a:lnTo>
                      <a:pt x="1650" y="132"/>
                    </a:lnTo>
                    <a:lnTo>
                      <a:pt x="1648" y="132"/>
                    </a:lnTo>
                    <a:lnTo>
                      <a:pt x="1648" y="132"/>
                    </a:lnTo>
                    <a:lnTo>
                      <a:pt x="1648" y="132"/>
                    </a:lnTo>
                    <a:lnTo>
                      <a:pt x="1648" y="132"/>
                    </a:lnTo>
                    <a:lnTo>
                      <a:pt x="1644" y="130"/>
                    </a:lnTo>
                    <a:lnTo>
                      <a:pt x="1644" y="130"/>
                    </a:lnTo>
                    <a:lnTo>
                      <a:pt x="1642" y="130"/>
                    </a:lnTo>
                    <a:lnTo>
                      <a:pt x="1642" y="130"/>
                    </a:lnTo>
                    <a:lnTo>
                      <a:pt x="1640" y="130"/>
                    </a:lnTo>
                    <a:lnTo>
                      <a:pt x="1640" y="130"/>
                    </a:lnTo>
                    <a:lnTo>
                      <a:pt x="1640" y="128"/>
                    </a:lnTo>
                    <a:lnTo>
                      <a:pt x="1640" y="128"/>
                    </a:lnTo>
                    <a:lnTo>
                      <a:pt x="1640" y="128"/>
                    </a:lnTo>
                    <a:lnTo>
                      <a:pt x="1640" y="128"/>
                    </a:lnTo>
                    <a:lnTo>
                      <a:pt x="1644" y="130"/>
                    </a:lnTo>
                    <a:lnTo>
                      <a:pt x="1644" y="130"/>
                    </a:lnTo>
                    <a:lnTo>
                      <a:pt x="1646" y="130"/>
                    </a:lnTo>
                    <a:lnTo>
                      <a:pt x="1646" y="130"/>
                    </a:lnTo>
                    <a:lnTo>
                      <a:pt x="1646" y="130"/>
                    </a:lnTo>
                    <a:lnTo>
                      <a:pt x="1646" y="130"/>
                    </a:lnTo>
                    <a:lnTo>
                      <a:pt x="1648" y="130"/>
                    </a:lnTo>
                    <a:lnTo>
                      <a:pt x="1648" y="130"/>
                    </a:lnTo>
                    <a:lnTo>
                      <a:pt x="1650" y="130"/>
                    </a:lnTo>
                    <a:lnTo>
                      <a:pt x="1650" y="130"/>
                    </a:lnTo>
                    <a:lnTo>
                      <a:pt x="1652" y="128"/>
                    </a:lnTo>
                    <a:lnTo>
                      <a:pt x="1652" y="128"/>
                    </a:lnTo>
                    <a:lnTo>
                      <a:pt x="1656" y="122"/>
                    </a:lnTo>
                    <a:lnTo>
                      <a:pt x="1656" y="122"/>
                    </a:lnTo>
                    <a:lnTo>
                      <a:pt x="1656" y="122"/>
                    </a:lnTo>
                    <a:lnTo>
                      <a:pt x="1656" y="122"/>
                    </a:lnTo>
                    <a:lnTo>
                      <a:pt x="1654" y="120"/>
                    </a:lnTo>
                    <a:lnTo>
                      <a:pt x="1654" y="120"/>
                    </a:lnTo>
                    <a:lnTo>
                      <a:pt x="1648" y="116"/>
                    </a:lnTo>
                    <a:lnTo>
                      <a:pt x="1648" y="116"/>
                    </a:lnTo>
                    <a:lnTo>
                      <a:pt x="1648" y="116"/>
                    </a:lnTo>
                    <a:lnTo>
                      <a:pt x="1648" y="116"/>
                    </a:lnTo>
                    <a:lnTo>
                      <a:pt x="1646" y="116"/>
                    </a:lnTo>
                    <a:lnTo>
                      <a:pt x="1646" y="116"/>
                    </a:lnTo>
                    <a:lnTo>
                      <a:pt x="1644" y="114"/>
                    </a:lnTo>
                    <a:lnTo>
                      <a:pt x="1644" y="114"/>
                    </a:lnTo>
                    <a:lnTo>
                      <a:pt x="1642" y="114"/>
                    </a:lnTo>
                    <a:lnTo>
                      <a:pt x="1642" y="114"/>
                    </a:lnTo>
                    <a:lnTo>
                      <a:pt x="1644" y="112"/>
                    </a:lnTo>
                    <a:lnTo>
                      <a:pt x="1644" y="112"/>
                    </a:lnTo>
                    <a:lnTo>
                      <a:pt x="1644" y="112"/>
                    </a:lnTo>
                    <a:lnTo>
                      <a:pt x="1644" y="114"/>
                    </a:lnTo>
                    <a:lnTo>
                      <a:pt x="1644" y="114"/>
                    </a:lnTo>
                    <a:lnTo>
                      <a:pt x="1646" y="114"/>
                    </a:lnTo>
                    <a:lnTo>
                      <a:pt x="1646" y="114"/>
                    </a:lnTo>
                    <a:lnTo>
                      <a:pt x="1646" y="114"/>
                    </a:lnTo>
                    <a:lnTo>
                      <a:pt x="1646" y="114"/>
                    </a:lnTo>
                    <a:lnTo>
                      <a:pt x="1648" y="112"/>
                    </a:lnTo>
                    <a:lnTo>
                      <a:pt x="1648" y="112"/>
                    </a:lnTo>
                    <a:lnTo>
                      <a:pt x="1648" y="112"/>
                    </a:lnTo>
                    <a:lnTo>
                      <a:pt x="1648" y="112"/>
                    </a:lnTo>
                    <a:lnTo>
                      <a:pt x="1648" y="112"/>
                    </a:lnTo>
                    <a:lnTo>
                      <a:pt x="1648" y="114"/>
                    </a:lnTo>
                    <a:lnTo>
                      <a:pt x="1648" y="114"/>
                    </a:lnTo>
                    <a:lnTo>
                      <a:pt x="1648" y="114"/>
                    </a:lnTo>
                    <a:lnTo>
                      <a:pt x="1648" y="114"/>
                    </a:lnTo>
                    <a:lnTo>
                      <a:pt x="1650" y="116"/>
                    </a:lnTo>
                    <a:lnTo>
                      <a:pt x="1650" y="116"/>
                    </a:lnTo>
                    <a:lnTo>
                      <a:pt x="1650" y="116"/>
                    </a:lnTo>
                    <a:lnTo>
                      <a:pt x="1650" y="116"/>
                    </a:lnTo>
                    <a:lnTo>
                      <a:pt x="1656" y="118"/>
                    </a:lnTo>
                    <a:lnTo>
                      <a:pt x="1656" y="118"/>
                    </a:lnTo>
                    <a:lnTo>
                      <a:pt x="1656" y="120"/>
                    </a:lnTo>
                    <a:lnTo>
                      <a:pt x="1656" y="120"/>
                    </a:lnTo>
                    <a:lnTo>
                      <a:pt x="1658" y="120"/>
                    </a:lnTo>
                    <a:lnTo>
                      <a:pt x="1658" y="120"/>
                    </a:lnTo>
                    <a:lnTo>
                      <a:pt x="1658" y="122"/>
                    </a:lnTo>
                    <a:lnTo>
                      <a:pt x="1658" y="122"/>
                    </a:lnTo>
                    <a:lnTo>
                      <a:pt x="1662" y="122"/>
                    </a:lnTo>
                    <a:lnTo>
                      <a:pt x="1662" y="122"/>
                    </a:lnTo>
                    <a:lnTo>
                      <a:pt x="1662" y="122"/>
                    </a:lnTo>
                    <a:lnTo>
                      <a:pt x="1662" y="122"/>
                    </a:lnTo>
                    <a:lnTo>
                      <a:pt x="1664" y="122"/>
                    </a:lnTo>
                    <a:lnTo>
                      <a:pt x="1664" y="122"/>
                    </a:lnTo>
                    <a:lnTo>
                      <a:pt x="1668" y="122"/>
                    </a:lnTo>
                    <a:lnTo>
                      <a:pt x="1668" y="122"/>
                    </a:lnTo>
                    <a:lnTo>
                      <a:pt x="1670" y="122"/>
                    </a:lnTo>
                    <a:lnTo>
                      <a:pt x="1670" y="122"/>
                    </a:lnTo>
                    <a:lnTo>
                      <a:pt x="1670" y="120"/>
                    </a:lnTo>
                    <a:lnTo>
                      <a:pt x="1670" y="120"/>
                    </a:lnTo>
                    <a:lnTo>
                      <a:pt x="1672" y="120"/>
                    </a:lnTo>
                    <a:lnTo>
                      <a:pt x="1672" y="120"/>
                    </a:lnTo>
                    <a:lnTo>
                      <a:pt x="1676" y="120"/>
                    </a:lnTo>
                    <a:lnTo>
                      <a:pt x="1676" y="120"/>
                    </a:lnTo>
                    <a:lnTo>
                      <a:pt x="1676" y="120"/>
                    </a:lnTo>
                    <a:lnTo>
                      <a:pt x="1676" y="120"/>
                    </a:lnTo>
                    <a:lnTo>
                      <a:pt x="1680" y="120"/>
                    </a:lnTo>
                    <a:lnTo>
                      <a:pt x="1680" y="120"/>
                    </a:lnTo>
                    <a:lnTo>
                      <a:pt x="1682" y="122"/>
                    </a:lnTo>
                    <a:lnTo>
                      <a:pt x="1682" y="122"/>
                    </a:lnTo>
                    <a:lnTo>
                      <a:pt x="1684" y="122"/>
                    </a:lnTo>
                    <a:lnTo>
                      <a:pt x="1684" y="124"/>
                    </a:lnTo>
                    <a:lnTo>
                      <a:pt x="1684" y="124"/>
                    </a:lnTo>
                    <a:lnTo>
                      <a:pt x="1688" y="126"/>
                    </a:lnTo>
                    <a:lnTo>
                      <a:pt x="1688" y="126"/>
                    </a:lnTo>
                    <a:lnTo>
                      <a:pt x="1692" y="128"/>
                    </a:lnTo>
                    <a:lnTo>
                      <a:pt x="1692" y="128"/>
                    </a:lnTo>
                    <a:lnTo>
                      <a:pt x="1692" y="128"/>
                    </a:lnTo>
                    <a:lnTo>
                      <a:pt x="1692" y="128"/>
                    </a:lnTo>
                    <a:lnTo>
                      <a:pt x="1696" y="128"/>
                    </a:lnTo>
                    <a:lnTo>
                      <a:pt x="1696" y="128"/>
                    </a:lnTo>
                    <a:lnTo>
                      <a:pt x="1698" y="128"/>
                    </a:lnTo>
                    <a:lnTo>
                      <a:pt x="1698" y="128"/>
                    </a:lnTo>
                    <a:lnTo>
                      <a:pt x="1702" y="128"/>
                    </a:lnTo>
                    <a:lnTo>
                      <a:pt x="1702" y="128"/>
                    </a:lnTo>
                    <a:lnTo>
                      <a:pt x="1706" y="130"/>
                    </a:lnTo>
                    <a:lnTo>
                      <a:pt x="1706" y="130"/>
                    </a:lnTo>
                    <a:lnTo>
                      <a:pt x="1710" y="130"/>
                    </a:lnTo>
                    <a:lnTo>
                      <a:pt x="1710" y="130"/>
                    </a:lnTo>
                    <a:lnTo>
                      <a:pt x="1712" y="132"/>
                    </a:lnTo>
                    <a:lnTo>
                      <a:pt x="1712" y="132"/>
                    </a:lnTo>
                    <a:lnTo>
                      <a:pt x="1714" y="132"/>
                    </a:lnTo>
                    <a:lnTo>
                      <a:pt x="1714" y="132"/>
                    </a:lnTo>
                    <a:lnTo>
                      <a:pt x="1716" y="132"/>
                    </a:lnTo>
                    <a:lnTo>
                      <a:pt x="1716" y="132"/>
                    </a:lnTo>
                    <a:lnTo>
                      <a:pt x="1718" y="130"/>
                    </a:lnTo>
                    <a:lnTo>
                      <a:pt x="1718" y="130"/>
                    </a:lnTo>
                    <a:lnTo>
                      <a:pt x="1718" y="130"/>
                    </a:lnTo>
                    <a:lnTo>
                      <a:pt x="1718" y="130"/>
                    </a:lnTo>
                    <a:lnTo>
                      <a:pt x="1718" y="132"/>
                    </a:lnTo>
                    <a:lnTo>
                      <a:pt x="1720" y="134"/>
                    </a:lnTo>
                    <a:lnTo>
                      <a:pt x="1720" y="134"/>
                    </a:lnTo>
                    <a:lnTo>
                      <a:pt x="1720" y="134"/>
                    </a:lnTo>
                    <a:lnTo>
                      <a:pt x="1720" y="134"/>
                    </a:lnTo>
                    <a:lnTo>
                      <a:pt x="1722" y="132"/>
                    </a:lnTo>
                    <a:lnTo>
                      <a:pt x="1724" y="130"/>
                    </a:lnTo>
                    <a:lnTo>
                      <a:pt x="1724" y="130"/>
                    </a:lnTo>
                    <a:lnTo>
                      <a:pt x="1724" y="130"/>
                    </a:lnTo>
                    <a:lnTo>
                      <a:pt x="1724" y="130"/>
                    </a:lnTo>
                    <a:lnTo>
                      <a:pt x="1722" y="126"/>
                    </a:lnTo>
                    <a:lnTo>
                      <a:pt x="1722" y="126"/>
                    </a:lnTo>
                    <a:lnTo>
                      <a:pt x="1718" y="126"/>
                    </a:lnTo>
                    <a:lnTo>
                      <a:pt x="1718" y="126"/>
                    </a:lnTo>
                    <a:lnTo>
                      <a:pt x="1718" y="124"/>
                    </a:lnTo>
                    <a:lnTo>
                      <a:pt x="1718" y="124"/>
                    </a:lnTo>
                    <a:lnTo>
                      <a:pt x="1718" y="124"/>
                    </a:lnTo>
                    <a:lnTo>
                      <a:pt x="1714" y="122"/>
                    </a:lnTo>
                    <a:lnTo>
                      <a:pt x="1714" y="122"/>
                    </a:lnTo>
                    <a:lnTo>
                      <a:pt x="1712" y="120"/>
                    </a:lnTo>
                    <a:lnTo>
                      <a:pt x="1712" y="120"/>
                    </a:lnTo>
                    <a:lnTo>
                      <a:pt x="1714" y="118"/>
                    </a:lnTo>
                    <a:lnTo>
                      <a:pt x="1714" y="118"/>
                    </a:lnTo>
                    <a:lnTo>
                      <a:pt x="1714" y="120"/>
                    </a:lnTo>
                    <a:lnTo>
                      <a:pt x="1714" y="120"/>
                    </a:lnTo>
                    <a:lnTo>
                      <a:pt x="1716" y="120"/>
                    </a:lnTo>
                    <a:lnTo>
                      <a:pt x="1716" y="120"/>
                    </a:lnTo>
                    <a:lnTo>
                      <a:pt x="1718" y="120"/>
                    </a:lnTo>
                    <a:lnTo>
                      <a:pt x="1718" y="120"/>
                    </a:lnTo>
                    <a:lnTo>
                      <a:pt x="1720" y="116"/>
                    </a:lnTo>
                    <a:lnTo>
                      <a:pt x="1720" y="116"/>
                    </a:lnTo>
                    <a:lnTo>
                      <a:pt x="1720" y="116"/>
                    </a:lnTo>
                    <a:lnTo>
                      <a:pt x="1720" y="116"/>
                    </a:lnTo>
                    <a:lnTo>
                      <a:pt x="1718" y="114"/>
                    </a:lnTo>
                    <a:lnTo>
                      <a:pt x="1718" y="114"/>
                    </a:lnTo>
                    <a:lnTo>
                      <a:pt x="1716" y="112"/>
                    </a:lnTo>
                    <a:lnTo>
                      <a:pt x="1714" y="110"/>
                    </a:lnTo>
                    <a:lnTo>
                      <a:pt x="1714" y="110"/>
                    </a:lnTo>
                    <a:lnTo>
                      <a:pt x="1710" y="110"/>
                    </a:lnTo>
                    <a:lnTo>
                      <a:pt x="1710" y="110"/>
                    </a:lnTo>
                    <a:lnTo>
                      <a:pt x="1706" y="108"/>
                    </a:lnTo>
                    <a:lnTo>
                      <a:pt x="1706" y="108"/>
                    </a:lnTo>
                    <a:lnTo>
                      <a:pt x="1706" y="108"/>
                    </a:lnTo>
                    <a:lnTo>
                      <a:pt x="1706" y="108"/>
                    </a:lnTo>
                    <a:lnTo>
                      <a:pt x="1702" y="108"/>
                    </a:lnTo>
                    <a:lnTo>
                      <a:pt x="1702" y="108"/>
                    </a:lnTo>
                    <a:lnTo>
                      <a:pt x="1700" y="108"/>
                    </a:lnTo>
                    <a:lnTo>
                      <a:pt x="1700" y="108"/>
                    </a:lnTo>
                    <a:lnTo>
                      <a:pt x="1698" y="106"/>
                    </a:lnTo>
                    <a:lnTo>
                      <a:pt x="1698" y="106"/>
                    </a:lnTo>
                    <a:lnTo>
                      <a:pt x="1696" y="106"/>
                    </a:lnTo>
                    <a:lnTo>
                      <a:pt x="1696" y="106"/>
                    </a:lnTo>
                    <a:lnTo>
                      <a:pt x="1694" y="104"/>
                    </a:lnTo>
                    <a:lnTo>
                      <a:pt x="1694" y="104"/>
                    </a:lnTo>
                    <a:lnTo>
                      <a:pt x="1692" y="104"/>
                    </a:lnTo>
                    <a:lnTo>
                      <a:pt x="1692" y="104"/>
                    </a:lnTo>
                    <a:lnTo>
                      <a:pt x="1690" y="102"/>
                    </a:lnTo>
                    <a:lnTo>
                      <a:pt x="1690" y="102"/>
                    </a:lnTo>
                    <a:lnTo>
                      <a:pt x="1688" y="102"/>
                    </a:lnTo>
                    <a:lnTo>
                      <a:pt x="1688" y="102"/>
                    </a:lnTo>
                    <a:lnTo>
                      <a:pt x="1684" y="104"/>
                    </a:lnTo>
                    <a:lnTo>
                      <a:pt x="1684" y="104"/>
                    </a:lnTo>
                    <a:lnTo>
                      <a:pt x="1682" y="104"/>
                    </a:lnTo>
                    <a:lnTo>
                      <a:pt x="1682" y="104"/>
                    </a:lnTo>
                    <a:lnTo>
                      <a:pt x="1678" y="102"/>
                    </a:lnTo>
                    <a:lnTo>
                      <a:pt x="1678" y="102"/>
                    </a:lnTo>
                    <a:lnTo>
                      <a:pt x="1674" y="102"/>
                    </a:lnTo>
                    <a:lnTo>
                      <a:pt x="1674" y="102"/>
                    </a:lnTo>
                    <a:lnTo>
                      <a:pt x="1668" y="100"/>
                    </a:lnTo>
                    <a:lnTo>
                      <a:pt x="1668" y="100"/>
                    </a:lnTo>
                    <a:lnTo>
                      <a:pt x="1668" y="100"/>
                    </a:lnTo>
                    <a:lnTo>
                      <a:pt x="1668" y="100"/>
                    </a:lnTo>
                    <a:lnTo>
                      <a:pt x="1666" y="102"/>
                    </a:lnTo>
                    <a:lnTo>
                      <a:pt x="1666" y="102"/>
                    </a:lnTo>
                    <a:lnTo>
                      <a:pt x="1670" y="104"/>
                    </a:lnTo>
                    <a:lnTo>
                      <a:pt x="1670" y="104"/>
                    </a:lnTo>
                    <a:lnTo>
                      <a:pt x="1676" y="108"/>
                    </a:lnTo>
                    <a:lnTo>
                      <a:pt x="1676" y="108"/>
                    </a:lnTo>
                    <a:lnTo>
                      <a:pt x="1672" y="106"/>
                    </a:lnTo>
                    <a:lnTo>
                      <a:pt x="1672" y="106"/>
                    </a:lnTo>
                    <a:lnTo>
                      <a:pt x="1670" y="104"/>
                    </a:lnTo>
                    <a:lnTo>
                      <a:pt x="1670" y="104"/>
                    </a:lnTo>
                    <a:lnTo>
                      <a:pt x="1668" y="102"/>
                    </a:lnTo>
                    <a:lnTo>
                      <a:pt x="1668" y="102"/>
                    </a:lnTo>
                    <a:lnTo>
                      <a:pt x="1664" y="102"/>
                    </a:lnTo>
                    <a:lnTo>
                      <a:pt x="1664" y="102"/>
                    </a:lnTo>
                    <a:lnTo>
                      <a:pt x="1664" y="100"/>
                    </a:lnTo>
                    <a:lnTo>
                      <a:pt x="1664" y="100"/>
                    </a:lnTo>
                    <a:lnTo>
                      <a:pt x="1662" y="100"/>
                    </a:lnTo>
                    <a:lnTo>
                      <a:pt x="1658" y="98"/>
                    </a:lnTo>
                    <a:lnTo>
                      <a:pt x="1658" y="98"/>
                    </a:lnTo>
                    <a:lnTo>
                      <a:pt x="1652" y="98"/>
                    </a:lnTo>
                    <a:lnTo>
                      <a:pt x="1652" y="98"/>
                    </a:lnTo>
                    <a:lnTo>
                      <a:pt x="1624" y="88"/>
                    </a:lnTo>
                    <a:lnTo>
                      <a:pt x="1624" y="88"/>
                    </a:lnTo>
                    <a:lnTo>
                      <a:pt x="1616" y="86"/>
                    </a:lnTo>
                    <a:lnTo>
                      <a:pt x="1616" y="86"/>
                    </a:lnTo>
                    <a:lnTo>
                      <a:pt x="1612" y="86"/>
                    </a:lnTo>
                    <a:lnTo>
                      <a:pt x="1612" y="86"/>
                    </a:lnTo>
                    <a:lnTo>
                      <a:pt x="1604" y="84"/>
                    </a:lnTo>
                    <a:lnTo>
                      <a:pt x="1604" y="84"/>
                    </a:lnTo>
                    <a:lnTo>
                      <a:pt x="1596" y="82"/>
                    </a:lnTo>
                    <a:lnTo>
                      <a:pt x="1596" y="82"/>
                    </a:lnTo>
                    <a:lnTo>
                      <a:pt x="1590" y="82"/>
                    </a:lnTo>
                    <a:lnTo>
                      <a:pt x="1590" y="82"/>
                    </a:lnTo>
                    <a:lnTo>
                      <a:pt x="1588" y="80"/>
                    </a:lnTo>
                    <a:lnTo>
                      <a:pt x="1588" y="80"/>
                    </a:lnTo>
                    <a:lnTo>
                      <a:pt x="1584" y="80"/>
                    </a:lnTo>
                    <a:lnTo>
                      <a:pt x="1584" y="80"/>
                    </a:lnTo>
                    <a:lnTo>
                      <a:pt x="1582" y="80"/>
                    </a:lnTo>
                    <a:lnTo>
                      <a:pt x="1582" y="80"/>
                    </a:lnTo>
                    <a:lnTo>
                      <a:pt x="1580" y="78"/>
                    </a:lnTo>
                    <a:lnTo>
                      <a:pt x="1580" y="78"/>
                    </a:lnTo>
                    <a:lnTo>
                      <a:pt x="1578" y="78"/>
                    </a:lnTo>
                    <a:lnTo>
                      <a:pt x="1578" y="78"/>
                    </a:lnTo>
                    <a:lnTo>
                      <a:pt x="1554" y="74"/>
                    </a:lnTo>
                    <a:lnTo>
                      <a:pt x="1554" y="74"/>
                    </a:lnTo>
                    <a:lnTo>
                      <a:pt x="1550" y="74"/>
                    </a:lnTo>
                    <a:lnTo>
                      <a:pt x="1550" y="74"/>
                    </a:lnTo>
                    <a:lnTo>
                      <a:pt x="1548" y="74"/>
                    </a:lnTo>
                    <a:lnTo>
                      <a:pt x="1548" y="74"/>
                    </a:lnTo>
                    <a:lnTo>
                      <a:pt x="1544" y="74"/>
                    </a:lnTo>
                    <a:lnTo>
                      <a:pt x="1544" y="74"/>
                    </a:lnTo>
                    <a:lnTo>
                      <a:pt x="1536" y="74"/>
                    </a:lnTo>
                    <a:lnTo>
                      <a:pt x="1536" y="74"/>
                    </a:lnTo>
                    <a:lnTo>
                      <a:pt x="1532" y="74"/>
                    </a:lnTo>
                    <a:lnTo>
                      <a:pt x="1532" y="74"/>
                    </a:lnTo>
                    <a:lnTo>
                      <a:pt x="1532" y="74"/>
                    </a:lnTo>
                    <a:lnTo>
                      <a:pt x="1524" y="72"/>
                    </a:lnTo>
                    <a:lnTo>
                      <a:pt x="1524" y="72"/>
                    </a:lnTo>
                    <a:lnTo>
                      <a:pt x="1516" y="72"/>
                    </a:lnTo>
                    <a:lnTo>
                      <a:pt x="1516" y="72"/>
                    </a:lnTo>
                    <a:lnTo>
                      <a:pt x="1512" y="72"/>
                    </a:lnTo>
                    <a:lnTo>
                      <a:pt x="1512" y="72"/>
                    </a:lnTo>
                    <a:lnTo>
                      <a:pt x="1510" y="72"/>
                    </a:lnTo>
                    <a:lnTo>
                      <a:pt x="1510" y="72"/>
                    </a:lnTo>
                    <a:lnTo>
                      <a:pt x="1508" y="72"/>
                    </a:lnTo>
                    <a:lnTo>
                      <a:pt x="1508" y="72"/>
                    </a:lnTo>
                    <a:lnTo>
                      <a:pt x="1508" y="72"/>
                    </a:lnTo>
                    <a:lnTo>
                      <a:pt x="1506" y="72"/>
                    </a:lnTo>
                    <a:lnTo>
                      <a:pt x="1504" y="70"/>
                    </a:lnTo>
                    <a:lnTo>
                      <a:pt x="1506" y="72"/>
                    </a:lnTo>
                    <a:lnTo>
                      <a:pt x="1506" y="72"/>
                    </a:lnTo>
                    <a:lnTo>
                      <a:pt x="1506" y="72"/>
                    </a:lnTo>
                    <a:lnTo>
                      <a:pt x="1506" y="72"/>
                    </a:lnTo>
                    <a:lnTo>
                      <a:pt x="1508" y="72"/>
                    </a:lnTo>
                    <a:lnTo>
                      <a:pt x="1508" y="74"/>
                    </a:lnTo>
                    <a:lnTo>
                      <a:pt x="1508" y="74"/>
                    </a:lnTo>
                    <a:lnTo>
                      <a:pt x="1510" y="74"/>
                    </a:lnTo>
                    <a:lnTo>
                      <a:pt x="1510" y="74"/>
                    </a:lnTo>
                    <a:lnTo>
                      <a:pt x="1510" y="76"/>
                    </a:lnTo>
                    <a:lnTo>
                      <a:pt x="1510" y="76"/>
                    </a:lnTo>
                    <a:lnTo>
                      <a:pt x="1510" y="78"/>
                    </a:lnTo>
                    <a:lnTo>
                      <a:pt x="1510" y="78"/>
                    </a:lnTo>
                    <a:lnTo>
                      <a:pt x="1510" y="78"/>
                    </a:lnTo>
                    <a:lnTo>
                      <a:pt x="1510" y="78"/>
                    </a:lnTo>
                    <a:lnTo>
                      <a:pt x="1510" y="78"/>
                    </a:lnTo>
                    <a:lnTo>
                      <a:pt x="1510" y="78"/>
                    </a:lnTo>
                    <a:lnTo>
                      <a:pt x="1512" y="78"/>
                    </a:lnTo>
                    <a:lnTo>
                      <a:pt x="1512" y="78"/>
                    </a:lnTo>
                    <a:lnTo>
                      <a:pt x="1514" y="78"/>
                    </a:lnTo>
                    <a:lnTo>
                      <a:pt x="1514" y="78"/>
                    </a:lnTo>
                    <a:lnTo>
                      <a:pt x="1514" y="78"/>
                    </a:lnTo>
                    <a:lnTo>
                      <a:pt x="1514" y="78"/>
                    </a:lnTo>
                    <a:lnTo>
                      <a:pt x="1514" y="78"/>
                    </a:lnTo>
                    <a:lnTo>
                      <a:pt x="1514" y="78"/>
                    </a:lnTo>
                    <a:lnTo>
                      <a:pt x="1516" y="78"/>
                    </a:lnTo>
                    <a:lnTo>
                      <a:pt x="1516" y="78"/>
                    </a:lnTo>
                    <a:lnTo>
                      <a:pt x="1518" y="80"/>
                    </a:lnTo>
                    <a:lnTo>
                      <a:pt x="1518" y="80"/>
                    </a:lnTo>
                    <a:lnTo>
                      <a:pt x="1522" y="82"/>
                    </a:lnTo>
                    <a:lnTo>
                      <a:pt x="1522" y="82"/>
                    </a:lnTo>
                    <a:lnTo>
                      <a:pt x="1522" y="82"/>
                    </a:lnTo>
                    <a:lnTo>
                      <a:pt x="1522" y="82"/>
                    </a:lnTo>
                    <a:lnTo>
                      <a:pt x="1524" y="84"/>
                    </a:lnTo>
                    <a:lnTo>
                      <a:pt x="1524" y="84"/>
                    </a:lnTo>
                    <a:lnTo>
                      <a:pt x="1520" y="84"/>
                    </a:lnTo>
                    <a:lnTo>
                      <a:pt x="1520" y="84"/>
                    </a:lnTo>
                    <a:lnTo>
                      <a:pt x="1518" y="84"/>
                    </a:lnTo>
                    <a:lnTo>
                      <a:pt x="1518" y="84"/>
                    </a:lnTo>
                    <a:lnTo>
                      <a:pt x="1514" y="84"/>
                    </a:lnTo>
                    <a:lnTo>
                      <a:pt x="1514" y="84"/>
                    </a:lnTo>
                    <a:lnTo>
                      <a:pt x="1514" y="84"/>
                    </a:lnTo>
                    <a:lnTo>
                      <a:pt x="1514" y="84"/>
                    </a:lnTo>
                    <a:lnTo>
                      <a:pt x="1514" y="82"/>
                    </a:lnTo>
                    <a:lnTo>
                      <a:pt x="1512" y="82"/>
                    </a:lnTo>
                    <a:lnTo>
                      <a:pt x="1512" y="82"/>
                    </a:lnTo>
                    <a:lnTo>
                      <a:pt x="1504" y="80"/>
                    </a:lnTo>
                    <a:lnTo>
                      <a:pt x="1504" y="80"/>
                    </a:lnTo>
                    <a:lnTo>
                      <a:pt x="1504" y="80"/>
                    </a:lnTo>
                    <a:lnTo>
                      <a:pt x="1504" y="80"/>
                    </a:lnTo>
                    <a:lnTo>
                      <a:pt x="1500" y="78"/>
                    </a:lnTo>
                    <a:lnTo>
                      <a:pt x="1500" y="78"/>
                    </a:lnTo>
                    <a:lnTo>
                      <a:pt x="1502" y="78"/>
                    </a:lnTo>
                    <a:lnTo>
                      <a:pt x="1504" y="78"/>
                    </a:lnTo>
                    <a:lnTo>
                      <a:pt x="1504" y="76"/>
                    </a:lnTo>
                    <a:lnTo>
                      <a:pt x="1502" y="74"/>
                    </a:lnTo>
                    <a:lnTo>
                      <a:pt x="1502" y="74"/>
                    </a:lnTo>
                    <a:lnTo>
                      <a:pt x="1502" y="74"/>
                    </a:lnTo>
                    <a:lnTo>
                      <a:pt x="1500" y="74"/>
                    </a:lnTo>
                    <a:lnTo>
                      <a:pt x="1500" y="74"/>
                    </a:lnTo>
                    <a:lnTo>
                      <a:pt x="1498" y="72"/>
                    </a:lnTo>
                    <a:lnTo>
                      <a:pt x="1498" y="72"/>
                    </a:lnTo>
                    <a:lnTo>
                      <a:pt x="1492" y="72"/>
                    </a:lnTo>
                    <a:lnTo>
                      <a:pt x="1492" y="72"/>
                    </a:lnTo>
                    <a:lnTo>
                      <a:pt x="1492" y="72"/>
                    </a:lnTo>
                    <a:lnTo>
                      <a:pt x="1492" y="72"/>
                    </a:lnTo>
                    <a:lnTo>
                      <a:pt x="1490" y="70"/>
                    </a:lnTo>
                    <a:lnTo>
                      <a:pt x="1490" y="70"/>
                    </a:lnTo>
                    <a:lnTo>
                      <a:pt x="1490" y="72"/>
                    </a:lnTo>
                    <a:lnTo>
                      <a:pt x="1490" y="72"/>
                    </a:lnTo>
                    <a:lnTo>
                      <a:pt x="1488" y="74"/>
                    </a:lnTo>
                    <a:lnTo>
                      <a:pt x="1488" y="74"/>
                    </a:lnTo>
                    <a:lnTo>
                      <a:pt x="1488" y="76"/>
                    </a:lnTo>
                    <a:lnTo>
                      <a:pt x="1488" y="76"/>
                    </a:lnTo>
                    <a:lnTo>
                      <a:pt x="1482" y="76"/>
                    </a:lnTo>
                    <a:lnTo>
                      <a:pt x="1482" y="76"/>
                    </a:lnTo>
                    <a:lnTo>
                      <a:pt x="1476" y="76"/>
                    </a:lnTo>
                    <a:lnTo>
                      <a:pt x="1476" y="76"/>
                    </a:lnTo>
                    <a:lnTo>
                      <a:pt x="1470" y="76"/>
                    </a:lnTo>
                    <a:lnTo>
                      <a:pt x="1470" y="76"/>
                    </a:lnTo>
                    <a:lnTo>
                      <a:pt x="1464" y="76"/>
                    </a:lnTo>
                    <a:lnTo>
                      <a:pt x="1464" y="76"/>
                    </a:lnTo>
                    <a:lnTo>
                      <a:pt x="1460" y="76"/>
                    </a:lnTo>
                    <a:lnTo>
                      <a:pt x="1460" y="76"/>
                    </a:lnTo>
                    <a:lnTo>
                      <a:pt x="1454" y="76"/>
                    </a:lnTo>
                    <a:lnTo>
                      <a:pt x="1454" y="76"/>
                    </a:lnTo>
                    <a:lnTo>
                      <a:pt x="1452" y="74"/>
                    </a:lnTo>
                    <a:lnTo>
                      <a:pt x="1452" y="74"/>
                    </a:lnTo>
                    <a:lnTo>
                      <a:pt x="1448" y="74"/>
                    </a:lnTo>
                    <a:lnTo>
                      <a:pt x="1448" y="74"/>
                    </a:lnTo>
                    <a:lnTo>
                      <a:pt x="1444" y="76"/>
                    </a:lnTo>
                    <a:lnTo>
                      <a:pt x="1444" y="76"/>
                    </a:lnTo>
                    <a:lnTo>
                      <a:pt x="1440" y="76"/>
                    </a:lnTo>
                    <a:lnTo>
                      <a:pt x="1440" y="76"/>
                    </a:lnTo>
                    <a:lnTo>
                      <a:pt x="1438" y="76"/>
                    </a:lnTo>
                    <a:lnTo>
                      <a:pt x="1438" y="76"/>
                    </a:lnTo>
                    <a:lnTo>
                      <a:pt x="1430" y="74"/>
                    </a:lnTo>
                    <a:lnTo>
                      <a:pt x="1430" y="74"/>
                    </a:lnTo>
                    <a:lnTo>
                      <a:pt x="1428" y="74"/>
                    </a:lnTo>
                    <a:lnTo>
                      <a:pt x="1426" y="74"/>
                    </a:lnTo>
                    <a:lnTo>
                      <a:pt x="1426" y="74"/>
                    </a:lnTo>
                    <a:lnTo>
                      <a:pt x="1426" y="72"/>
                    </a:lnTo>
                    <a:lnTo>
                      <a:pt x="1426" y="72"/>
                    </a:lnTo>
                    <a:lnTo>
                      <a:pt x="1424" y="70"/>
                    </a:lnTo>
                    <a:lnTo>
                      <a:pt x="1422" y="68"/>
                    </a:lnTo>
                    <a:lnTo>
                      <a:pt x="1422" y="68"/>
                    </a:lnTo>
                    <a:lnTo>
                      <a:pt x="1404" y="62"/>
                    </a:lnTo>
                    <a:lnTo>
                      <a:pt x="1404" y="62"/>
                    </a:lnTo>
                    <a:lnTo>
                      <a:pt x="1394" y="62"/>
                    </a:lnTo>
                    <a:lnTo>
                      <a:pt x="1394" y="62"/>
                    </a:lnTo>
                    <a:lnTo>
                      <a:pt x="1390" y="62"/>
                    </a:lnTo>
                    <a:lnTo>
                      <a:pt x="1390" y="62"/>
                    </a:lnTo>
                    <a:lnTo>
                      <a:pt x="1382" y="60"/>
                    </a:lnTo>
                    <a:lnTo>
                      <a:pt x="1382" y="60"/>
                    </a:lnTo>
                    <a:lnTo>
                      <a:pt x="1378" y="62"/>
                    </a:lnTo>
                    <a:lnTo>
                      <a:pt x="1378" y="62"/>
                    </a:lnTo>
                    <a:lnTo>
                      <a:pt x="1370" y="62"/>
                    </a:lnTo>
                    <a:lnTo>
                      <a:pt x="1370" y="62"/>
                    </a:lnTo>
                    <a:lnTo>
                      <a:pt x="1366" y="64"/>
                    </a:lnTo>
                    <a:lnTo>
                      <a:pt x="1366" y="64"/>
                    </a:lnTo>
                    <a:lnTo>
                      <a:pt x="1364" y="64"/>
                    </a:lnTo>
                    <a:lnTo>
                      <a:pt x="1364" y="64"/>
                    </a:lnTo>
                    <a:lnTo>
                      <a:pt x="1362" y="64"/>
                    </a:lnTo>
                    <a:lnTo>
                      <a:pt x="1360" y="64"/>
                    </a:lnTo>
                    <a:lnTo>
                      <a:pt x="1360" y="64"/>
                    </a:lnTo>
                    <a:lnTo>
                      <a:pt x="1354" y="62"/>
                    </a:lnTo>
                    <a:lnTo>
                      <a:pt x="1354" y="62"/>
                    </a:lnTo>
                    <a:lnTo>
                      <a:pt x="1352" y="62"/>
                    </a:lnTo>
                    <a:lnTo>
                      <a:pt x="1352" y="62"/>
                    </a:lnTo>
                    <a:lnTo>
                      <a:pt x="1352" y="60"/>
                    </a:lnTo>
                    <a:lnTo>
                      <a:pt x="1348" y="60"/>
                    </a:lnTo>
                    <a:lnTo>
                      <a:pt x="1348" y="60"/>
                    </a:lnTo>
                    <a:lnTo>
                      <a:pt x="1346" y="58"/>
                    </a:lnTo>
                    <a:lnTo>
                      <a:pt x="1346" y="58"/>
                    </a:lnTo>
                    <a:lnTo>
                      <a:pt x="1340" y="60"/>
                    </a:lnTo>
                    <a:lnTo>
                      <a:pt x="1340" y="60"/>
                    </a:lnTo>
                    <a:lnTo>
                      <a:pt x="1338" y="58"/>
                    </a:lnTo>
                    <a:lnTo>
                      <a:pt x="1338" y="58"/>
                    </a:lnTo>
                    <a:lnTo>
                      <a:pt x="1336" y="58"/>
                    </a:lnTo>
                    <a:lnTo>
                      <a:pt x="1336" y="58"/>
                    </a:lnTo>
                    <a:lnTo>
                      <a:pt x="1334" y="56"/>
                    </a:lnTo>
                    <a:lnTo>
                      <a:pt x="1334" y="56"/>
                    </a:lnTo>
                    <a:lnTo>
                      <a:pt x="1332" y="56"/>
                    </a:lnTo>
                    <a:lnTo>
                      <a:pt x="1332" y="56"/>
                    </a:lnTo>
                    <a:lnTo>
                      <a:pt x="1328" y="58"/>
                    </a:lnTo>
                    <a:lnTo>
                      <a:pt x="1328" y="58"/>
                    </a:lnTo>
                    <a:lnTo>
                      <a:pt x="1328" y="58"/>
                    </a:lnTo>
                    <a:lnTo>
                      <a:pt x="1328" y="58"/>
                    </a:lnTo>
                    <a:lnTo>
                      <a:pt x="1326" y="56"/>
                    </a:lnTo>
                    <a:lnTo>
                      <a:pt x="1326" y="56"/>
                    </a:lnTo>
                    <a:lnTo>
                      <a:pt x="1326" y="56"/>
                    </a:lnTo>
                    <a:lnTo>
                      <a:pt x="1326" y="56"/>
                    </a:lnTo>
                    <a:lnTo>
                      <a:pt x="1326" y="56"/>
                    </a:lnTo>
                    <a:lnTo>
                      <a:pt x="1326" y="56"/>
                    </a:lnTo>
                    <a:lnTo>
                      <a:pt x="1326" y="54"/>
                    </a:lnTo>
                    <a:lnTo>
                      <a:pt x="1326" y="54"/>
                    </a:lnTo>
                    <a:lnTo>
                      <a:pt x="1324" y="52"/>
                    </a:lnTo>
                    <a:lnTo>
                      <a:pt x="1324" y="52"/>
                    </a:lnTo>
                    <a:lnTo>
                      <a:pt x="1302" y="50"/>
                    </a:lnTo>
                    <a:lnTo>
                      <a:pt x="1302" y="50"/>
                    </a:lnTo>
                    <a:lnTo>
                      <a:pt x="1300" y="50"/>
                    </a:lnTo>
                    <a:lnTo>
                      <a:pt x="1300" y="50"/>
                    </a:lnTo>
                    <a:lnTo>
                      <a:pt x="1298" y="48"/>
                    </a:lnTo>
                    <a:lnTo>
                      <a:pt x="1298" y="48"/>
                    </a:lnTo>
                    <a:lnTo>
                      <a:pt x="1296" y="48"/>
                    </a:lnTo>
                    <a:lnTo>
                      <a:pt x="1296" y="48"/>
                    </a:lnTo>
                    <a:lnTo>
                      <a:pt x="1294" y="48"/>
                    </a:lnTo>
                    <a:lnTo>
                      <a:pt x="1294" y="48"/>
                    </a:lnTo>
                    <a:lnTo>
                      <a:pt x="1290" y="48"/>
                    </a:lnTo>
                    <a:lnTo>
                      <a:pt x="1290" y="48"/>
                    </a:lnTo>
                    <a:lnTo>
                      <a:pt x="1286" y="50"/>
                    </a:lnTo>
                    <a:lnTo>
                      <a:pt x="1286" y="50"/>
                    </a:lnTo>
                    <a:lnTo>
                      <a:pt x="1284" y="50"/>
                    </a:lnTo>
                    <a:lnTo>
                      <a:pt x="1284" y="50"/>
                    </a:lnTo>
                    <a:lnTo>
                      <a:pt x="1282" y="50"/>
                    </a:lnTo>
                    <a:lnTo>
                      <a:pt x="1282" y="50"/>
                    </a:lnTo>
                    <a:lnTo>
                      <a:pt x="1282" y="50"/>
                    </a:lnTo>
                    <a:lnTo>
                      <a:pt x="1282" y="50"/>
                    </a:lnTo>
                    <a:lnTo>
                      <a:pt x="1284" y="50"/>
                    </a:lnTo>
                    <a:lnTo>
                      <a:pt x="1284" y="50"/>
                    </a:lnTo>
                    <a:lnTo>
                      <a:pt x="1284" y="50"/>
                    </a:lnTo>
                    <a:lnTo>
                      <a:pt x="1286" y="48"/>
                    </a:lnTo>
                    <a:lnTo>
                      <a:pt x="1286" y="48"/>
                    </a:lnTo>
                    <a:lnTo>
                      <a:pt x="1288" y="48"/>
                    </a:lnTo>
                    <a:lnTo>
                      <a:pt x="1288" y="48"/>
                    </a:lnTo>
                    <a:lnTo>
                      <a:pt x="1288" y="48"/>
                    </a:lnTo>
                    <a:lnTo>
                      <a:pt x="1288" y="48"/>
                    </a:lnTo>
                    <a:lnTo>
                      <a:pt x="1290" y="48"/>
                    </a:lnTo>
                    <a:lnTo>
                      <a:pt x="1290" y="48"/>
                    </a:lnTo>
                    <a:lnTo>
                      <a:pt x="1288" y="48"/>
                    </a:lnTo>
                    <a:lnTo>
                      <a:pt x="1288" y="48"/>
                    </a:lnTo>
                    <a:lnTo>
                      <a:pt x="1288" y="46"/>
                    </a:lnTo>
                    <a:lnTo>
                      <a:pt x="1286" y="46"/>
                    </a:lnTo>
                    <a:lnTo>
                      <a:pt x="1286" y="46"/>
                    </a:lnTo>
                    <a:lnTo>
                      <a:pt x="1286" y="46"/>
                    </a:lnTo>
                    <a:lnTo>
                      <a:pt x="1286" y="46"/>
                    </a:lnTo>
                    <a:lnTo>
                      <a:pt x="1280" y="46"/>
                    </a:lnTo>
                    <a:lnTo>
                      <a:pt x="1280" y="46"/>
                    </a:lnTo>
                    <a:lnTo>
                      <a:pt x="1278" y="46"/>
                    </a:lnTo>
                    <a:lnTo>
                      <a:pt x="1278" y="46"/>
                    </a:lnTo>
                    <a:lnTo>
                      <a:pt x="1268" y="46"/>
                    </a:lnTo>
                    <a:lnTo>
                      <a:pt x="1268" y="46"/>
                    </a:lnTo>
                    <a:lnTo>
                      <a:pt x="1262" y="46"/>
                    </a:lnTo>
                    <a:lnTo>
                      <a:pt x="1262" y="46"/>
                    </a:lnTo>
                    <a:lnTo>
                      <a:pt x="1254" y="44"/>
                    </a:lnTo>
                    <a:lnTo>
                      <a:pt x="1254" y="44"/>
                    </a:lnTo>
                    <a:lnTo>
                      <a:pt x="1252" y="44"/>
                    </a:lnTo>
                    <a:lnTo>
                      <a:pt x="1252" y="44"/>
                    </a:lnTo>
                    <a:lnTo>
                      <a:pt x="1248" y="44"/>
                    </a:lnTo>
                    <a:lnTo>
                      <a:pt x="1248" y="44"/>
                    </a:lnTo>
                    <a:lnTo>
                      <a:pt x="1246" y="44"/>
                    </a:lnTo>
                    <a:lnTo>
                      <a:pt x="1246" y="44"/>
                    </a:lnTo>
                    <a:lnTo>
                      <a:pt x="1248" y="46"/>
                    </a:lnTo>
                    <a:lnTo>
                      <a:pt x="1248" y="46"/>
                    </a:lnTo>
                    <a:lnTo>
                      <a:pt x="1250" y="46"/>
                    </a:lnTo>
                    <a:lnTo>
                      <a:pt x="1250" y="46"/>
                    </a:lnTo>
                    <a:lnTo>
                      <a:pt x="1250" y="48"/>
                    </a:lnTo>
                    <a:lnTo>
                      <a:pt x="1250" y="48"/>
                    </a:lnTo>
                    <a:lnTo>
                      <a:pt x="1252" y="48"/>
                    </a:lnTo>
                    <a:lnTo>
                      <a:pt x="1252" y="48"/>
                    </a:lnTo>
                    <a:lnTo>
                      <a:pt x="1248" y="48"/>
                    </a:lnTo>
                    <a:lnTo>
                      <a:pt x="1248" y="48"/>
                    </a:lnTo>
                    <a:lnTo>
                      <a:pt x="1248" y="48"/>
                    </a:lnTo>
                    <a:lnTo>
                      <a:pt x="1248" y="48"/>
                    </a:lnTo>
                    <a:lnTo>
                      <a:pt x="1244" y="48"/>
                    </a:lnTo>
                    <a:lnTo>
                      <a:pt x="1244" y="48"/>
                    </a:lnTo>
                    <a:lnTo>
                      <a:pt x="1242" y="48"/>
                    </a:lnTo>
                    <a:lnTo>
                      <a:pt x="1242" y="48"/>
                    </a:lnTo>
                    <a:lnTo>
                      <a:pt x="1240" y="50"/>
                    </a:lnTo>
                    <a:lnTo>
                      <a:pt x="1240" y="50"/>
                    </a:lnTo>
                    <a:lnTo>
                      <a:pt x="1242" y="50"/>
                    </a:lnTo>
                    <a:lnTo>
                      <a:pt x="1242" y="50"/>
                    </a:lnTo>
                    <a:lnTo>
                      <a:pt x="1246" y="52"/>
                    </a:lnTo>
                    <a:lnTo>
                      <a:pt x="1246" y="52"/>
                    </a:lnTo>
                    <a:lnTo>
                      <a:pt x="1248" y="52"/>
                    </a:lnTo>
                    <a:lnTo>
                      <a:pt x="1248" y="52"/>
                    </a:lnTo>
                    <a:lnTo>
                      <a:pt x="1250" y="52"/>
                    </a:lnTo>
                    <a:lnTo>
                      <a:pt x="1250" y="52"/>
                    </a:lnTo>
                    <a:lnTo>
                      <a:pt x="1250" y="52"/>
                    </a:lnTo>
                    <a:lnTo>
                      <a:pt x="1250" y="52"/>
                    </a:lnTo>
                    <a:lnTo>
                      <a:pt x="1250" y="52"/>
                    </a:lnTo>
                    <a:lnTo>
                      <a:pt x="1250" y="52"/>
                    </a:lnTo>
                    <a:lnTo>
                      <a:pt x="1248" y="52"/>
                    </a:lnTo>
                    <a:lnTo>
                      <a:pt x="1248" y="52"/>
                    </a:lnTo>
                    <a:lnTo>
                      <a:pt x="1248" y="54"/>
                    </a:lnTo>
                    <a:lnTo>
                      <a:pt x="1248" y="54"/>
                    </a:lnTo>
                    <a:lnTo>
                      <a:pt x="1248" y="54"/>
                    </a:lnTo>
                    <a:lnTo>
                      <a:pt x="1252" y="54"/>
                    </a:lnTo>
                    <a:lnTo>
                      <a:pt x="1252" y="54"/>
                    </a:lnTo>
                    <a:lnTo>
                      <a:pt x="1252" y="54"/>
                    </a:lnTo>
                    <a:lnTo>
                      <a:pt x="1252" y="54"/>
                    </a:lnTo>
                    <a:lnTo>
                      <a:pt x="1254" y="54"/>
                    </a:lnTo>
                    <a:lnTo>
                      <a:pt x="1254" y="54"/>
                    </a:lnTo>
                    <a:lnTo>
                      <a:pt x="1256" y="56"/>
                    </a:lnTo>
                    <a:lnTo>
                      <a:pt x="1256" y="56"/>
                    </a:lnTo>
                    <a:lnTo>
                      <a:pt x="1256" y="58"/>
                    </a:lnTo>
                    <a:lnTo>
                      <a:pt x="1256" y="58"/>
                    </a:lnTo>
                    <a:lnTo>
                      <a:pt x="1256" y="58"/>
                    </a:lnTo>
                    <a:lnTo>
                      <a:pt x="1256" y="58"/>
                    </a:lnTo>
                    <a:lnTo>
                      <a:pt x="1254" y="58"/>
                    </a:lnTo>
                    <a:lnTo>
                      <a:pt x="1254" y="58"/>
                    </a:lnTo>
                    <a:lnTo>
                      <a:pt x="1252" y="58"/>
                    </a:lnTo>
                    <a:lnTo>
                      <a:pt x="1252" y="58"/>
                    </a:lnTo>
                    <a:lnTo>
                      <a:pt x="1248" y="56"/>
                    </a:lnTo>
                    <a:lnTo>
                      <a:pt x="1248" y="56"/>
                    </a:lnTo>
                    <a:lnTo>
                      <a:pt x="1246" y="56"/>
                    </a:lnTo>
                    <a:lnTo>
                      <a:pt x="1246" y="56"/>
                    </a:lnTo>
                    <a:lnTo>
                      <a:pt x="1244" y="56"/>
                    </a:lnTo>
                    <a:lnTo>
                      <a:pt x="1244" y="56"/>
                    </a:lnTo>
                    <a:lnTo>
                      <a:pt x="1244" y="56"/>
                    </a:lnTo>
                    <a:lnTo>
                      <a:pt x="1244" y="56"/>
                    </a:lnTo>
                    <a:lnTo>
                      <a:pt x="1244" y="58"/>
                    </a:lnTo>
                    <a:lnTo>
                      <a:pt x="1244" y="58"/>
                    </a:lnTo>
                    <a:lnTo>
                      <a:pt x="1246" y="58"/>
                    </a:lnTo>
                    <a:lnTo>
                      <a:pt x="1246" y="58"/>
                    </a:lnTo>
                    <a:lnTo>
                      <a:pt x="1246" y="60"/>
                    </a:lnTo>
                    <a:lnTo>
                      <a:pt x="1246" y="60"/>
                    </a:lnTo>
                    <a:lnTo>
                      <a:pt x="1246" y="58"/>
                    </a:lnTo>
                    <a:lnTo>
                      <a:pt x="1246" y="58"/>
                    </a:lnTo>
                    <a:lnTo>
                      <a:pt x="1240" y="56"/>
                    </a:lnTo>
                    <a:lnTo>
                      <a:pt x="1240" y="56"/>
                    </a:lnTo>
                    <a:lnTo>
                      <a:pt x="1240" y="56"/>
                    </a:lnTo>
                    <a:lnTo>
                      <a:pt x="1238" y="56"/>
                    </a:lnTo>
                    <a:lnTo>
                      <a:pt x="1236" y="58"/>
                    </a:lnTo>
                    <a:lnTo>
                      <a:pt x="1236" y="58"/>
                    </a:lnTo>
                    <a:lnTo>
                      <a:pt x="1236" y="58"/>
                    </a:lnTo>
                    <a:lnTo>
                      <a:pt x="1236" y="58"/>
                    </a:lnTo>
                    <a:lnTo>
                      <a:pt x="1234" y="58"/>
                    </a:lnTo>
                    <a:lnTo>
                      <a:pt x="1234" y="56"/>
                    </a:lnTo>
                    <a:lnTo>
                      <a:pt x="1234" y="56"/>
                    </a:lnTo>
                    <a:lnTo>
                      <a:pt x="1230" y="56"/>
                    </a:lnTo>
                    <a:lnTo>
                      <a:pt x="1230" y="56"/>
                    </a:lnTo>
                    <a:lnTo>
                      <a:pt x="1222" y="58"/>
                    </a:lnTo>
                    <a:lnTo>
                      <a:pt x="1222" y="58"/>
                    </a:lnTo>
                    <a:lnTo>
                      <a:pt x="1220" y="58"/>
                    </a:lnTo>
                    <a:lnTo>
                      <a:pt x="1220" y="58"/>
                    </a:lnTo>
                    <a:lnTo>
                      <a:pt x="1218" y="60"/>
                    </a:lnTo>
                    <a:lnTo>
                      <a:pt x="1218" y="60"/>
                    </a:lnTo>
                    <a:lnTo>
                      <a:pt x="1210" y="58"/>
                    </a:lnTo>
                    <a:lnTo>
                      <a:pt x="1210" y="58"/>
                    </a:lnTo>
                    <a:lnTo>
                      <a:pt x="1206" y="56"/>
                    </a:lnTo>
                    <a:lnTo>
                      <a:pt x="1206" y="56"/>
                    </a:lnTo>
                    <a:lnTo>
                      <a:pt x="1198" y="54"/>
                    </a:lnTo>
                    <a:lnTo>
                      <a:pt x="1198" y="54"/>
                    </a:lnTo>
                    <a:lnTo>
                      <a:pt x="1198" y="54"/>
                    </a:lnTo>
                    <a:lnTo>
                      <a:pt x="1198" y="54"/>
                    </a:lnTo>
                    <a:lnTo>
                      <a:pt x="1196" y="56"/>
                    </a:lnTo>
                    <a:lnTo>
                      <a:pt x="1196" y="56"/>
                    </a:lnTo>
                    <a:lnTo>
                      <a:pt x="1198" y="56"/>
                    </a:lnTo>
                    <a:lnTo>
                      <a:pt x="1198" y="60"/>
                    </a:lnTo>
                    <a:lnTo>
                      <a:pt x="1198" y="60"/>
                    </a:lnTo>
                    <a:lnTo>
                      <a:pt x="1200" y="60"/>
                    </a:lnTo>
                    <a:lnTo>
                      <a:pt x="1200" y="60"/>
                    </a:lnTo>
                    <a:lnTo>
                      <a:pt x="1202" y="62"/>
                    </a:lnTo>
                    <a:lnTo>
                      <a:pt x="1202" y="62"/>
                    </a:lnTo>
                    <a:lnTo>
                      <a:pt x="1202" y="64"/>
                    </a:lnTo>
                    <a:lnTo>
                      <a:pt x="1202" y="64"/>
                    </a:lnTo>
                    <a:lnTo>
                      <a:pt x="1202" y="66"/>
                    </a:lnTo>
                    <a:lnTo>
                      <a:pt x="1202" y="66"/>
                    </a:lnTo>
                    <a:lnTo>
                      <a:pt x="1200" y="66"/>
                    </a:lnTo>
                    <a:lnTo>
                      <a:pt x="1200" y="66"/>
                    </a:lnTo>
                    <a:lnTo>
                      <a:pt x="1198" y="64"/>
                    </a:lnTo>
                    <a:lnTo>
                      <a:pt x="1198" y="64"/>
                    </a:lnTo>
                    <a:lnTo>
                      <a:pt x="1194" y="64"/>
                    </a:lnTo>
                    <a:lnTo>
                      <a:pt x="1194" y="64"/>
                    </a:lnTo>
                    <a:lnTo>
                      <a:pt x="1180" y="58"/>
                    </a:lnTo>
                    <a:lnTo>
                      <a:pt x="1180" y="58"/>
                    </a:lnTo>
                    <a:lnTo>
                      <a:pt x="1178" y="58"/>
                    </a:lnTo>
                    <a:lnTo>
                      <a:pt x="1178" y="58"/>
                    </a:lnTo>
                    <a:lnTo>
                      <a:pt x="1176" y="56"/>
                    </a:lnTo>
                    <a:lnTo>
                      <a:pt x="1176" y="56"/>
                    </a:lnTo>
                    <a:lnTo>
                      <a:pt x="1174" y="54"/>
                    </a:lnTo>
                    <a:lnTo>
                      <a:pt x="1172" y="54"/>
                    </a:lnTo>
                    <a:lnTo>
                      <a:pt x="1172" y="54"/>
                    </a:lnTo>
                    <a:lnTo>
                      <a:pt x="1172" y="52"/>
                    </a:lnTo>
                    <a:lnTo>
                      <a:pt x="1172" y="52"/>
                    </a:lnTo>
                    <a:lnTo>
                      <a:pt x="1172" y="52"/>
                    </a:lnTo>
                    <a:lnTo>
                      <a:pt x="1172" y="52"/>
                    </a:lnTo>
                    <a:lnTo>
                      <a:pt x="1172" y="52"/>
                    </a:lnTo>
                    <a:lnTo>
                      <a:pt x="1172" y="52"/>
                    </a:lnTo>
                    <a:lnTo>
                      <a:pt x="1172" y="52"/>
                    </a:lnTo>
                    <a:lnTo>
                      <a:pt x="1172" y="52"/>
                    </a:lnTo>
                    <a:lnTo>
                      <a:pt x="1172" y="50"/>
                    </a:lnTo>
                    <a:lnTo>
                      <a:pt x="1170" y="50"/>
                    </a:lnTo>
                    <a:lnTo>
                      <a:pt x="1170" y="50"/>
                    </a:lnTo>
                    <a:lnTo>
                      <a:pt x="1168" y="48"/>
                    </a:lnTo>
                    <a:lnTo>
                      <a:pt x="1168" y="48"/>
                    </a:lnTo>
                    <a:lnTo>
                      <a:pt x="1166" y="48"/>
                    </a:lnTo>
                    <a:lnTo>
                      <a:pt x="1166" y="48"/>
                    </a:lnTo>
                    <a:lnTo>
                      <a:pt x="1164" y="46"/>
                    </a:lnTo>
                    <a:lnTo>
                      <a:pt x="1164" y="46"/>
                    </a:lnTo>
                    <a:lnTo>
                      <a:pt x="1164" y="46"/>
                    </a:lnTo>
                    <a:lnTo>
                      <a:pt x="1164" y="46"/>
                    </a:lnTo>
                    <a:lnTo>
                      <a:pt x="1162" y="44"/>
                    </a:lnTo>
                    <a:lnTo>
                      <a:pt x="1162" y="44"/>
                    </a:lnTo>
                    <a:lnTo>
                      <a:pt x="1160" y="44"/>
                    </a:lnTo>
                    <a:lnTo>
                      <a:pt x="1160" y="44"/>
                    </a:lnTo>
                    <a:lnTo>
                      <a:pt x="1160" y="44"/>
                    </a:lnTo>
                    <a:lnTo>
                      <a:pt x="1160" y="44"/>
                    </a:lnTo>
                    <a:lnTo>
                      <a:pt x="1158" y="44"/>
                    </a:lnTo>
                    <a:lnTo>
                      <a:pt x="1158" y="44"/>
                    </a:lnTo>
                    <a:lnTo>
                      <a:pt x="1156" y="42"/>
                    </a:lnTo>
                    <a:lnTo>
                      <a:pt x="1152" y="40"/>
                    </a:lnTo>
                    <a:lnTo>
                      <a:pt x="1152" y="40"/>
                    </a:lnTo>
                    <a:lnTo>
                      <a:pt x="1146" y="38"/>
                    </a:lnTo>
                    <a:lnTo>
                      <a:pt x="1146" y="38"/>
                    </a:lnTo>
                    <a:lnTo>
                      <a:pt x="1144" y="38"/>
                    </a:lnTo>
                    <a:lnTo>
                      <a:pt x="1144" y="38"/>
                    </a:lnTo>
                    <a:lnTo>
                      <a:pt x="1142" y="38"/>
                    </a:lnTo>
                    <a:lnTo>
                      <a:pt x="1142" y="38"/>
                    </a:lnTo>
                    <a:lnTo>
                      <a:pt x="1142" y="38"/>
                    </a:lnTo>
                    <a:lnTo>
                      <a:pt x="1142" y="38"/>
                    </a:lnTo>
                    <a:lnTo>
                      <a:pt x="1140" y="38"/>
                    </a:lnTo>
                    <a:lnTo>
                      <a:pt x="1140" y="38"/>
                    </a:lnTo>
                    <a:lnTo>
                      <a:pt x="1138" y="38"/>
                    </a:lnTo>
                    <a:lnTo>
                      <a:pt x="1138" y="38"/>
                    </a:lnTo>
                    <a:lnTo>
                      <a:pt x="1136" y="38"/>
                    </a:lnTo>
                    <a:lnTo>
                      <a:pt x="1136" y="38"/>
                    </a:lnTo>
                    <a:lnTo>
                      <a:pt x="1136" y="40"/>
                    </a:lnTo>
                    <a:lnTo>
                      <a:pt x="1136" y="40"/>
                    </a:lnTo>
                    <a:lnTo>
                      <a:pt x="1134" y="38"/>
                    </a:lnTo>
                    <a:lnTo>
                      <a:pt x="1134" y="38"/>
                    </a:lnTo>
                    <a:lnTo>
                      <a:pt x="1134" y="38"/>
                    </a:lnTo>
                    <a:lnTo>
                      <a:pt x="1134" y="38"/>
                    </a:lnTo>
                    <a:lnTo>
                      <a:pt x="1132" y="38"/>
                    </a:lnTo>
                    <a:lnTo>
                      <a:pt x="1132" y="38"/>
                    </a:lnTo>
                    <a:lnTo>
                      <a:pt x="1132" y="38"/>
                    </a:lnTo>
                    <a:lnTo>
                      <a:pt x="1132" y="38"/>
                    </a:lnTo>
                    <a:lnTo>
                      <a:pt x="1130" y="38"/>
                    </a:lnTo>
                    <a:lnTo>
                      <a:pt x="1130" y="38"/>
                    </a:lnTo>
                    <a:lnTo>
                      <a:pt x="1128" y="38"/>
                    </a:lnTo>
                    <a:lnTo>
                      <a:pt x="1128" y="38"/>
                    </a:lnTo>
                    <a:lnTo>
                      <a:pt x="1126" y="38"/>
                    </a:lnTo>
                    <a:lnTo>
                      <a:pt x="1126" y="38"/>
                    </a:lnTo>
                    <a:lnTo>
                      <a:pt x="1124" y="38"/>
                    </a:lnTo>
                    <a:lnTo>
                      <a:pt x="1124" y="38"/>
                    </a:lnTo>
                    <a:lnTo>
                      <a:pt x="1122" y="38"/>
                    </a:lnTo>
                    <a:lnTo>
                      <a:pt x="1122" y="38"/>
                    </a:lnTo>
                    <a:lnTo>
                      <a:pt x="1120" y="36"/>
                    </a:lnTo>
                    <a:lnTo>
                      <a:pt x="1120" y="36"/>
                    </a:lnTo>
                    <a:lnTo>
                      <a:pt x="1118" y="36"/>
                    </a:lnTo>
                    <a:lnTo>
                      <a:pt x="1118" y="36"/>
                    </a:lnTo>
                    <a:lnTo>
                      <a:pt x="1116" y="36"/>
                    </a:lnTo>
                    <a:lnTo>
                      <a:pt x="1116" y="36"/>
                    </a:lnTo>
                    <a:lnTo>
                      <a:pt x="1114" y="36"/>
                    </a:lnTo>
                    <a:lnTo>
                      <a:pt x="1114" y="36"/>
                    </a:lnTo>
                    <a:lnTo>
                      <a:pt x="1112" y="36"/>
                    </a:lnTo>
                    <a:lnTo>
                      <a:pt x="1112" y="36"/>
                    </a:lnTo>
                    <a:lnTo>
                      <a:pt x="1110" y="36"/>
                    </a:lnTo>
                    <a:lnTo>
                      <a:pt x="1110" y="36"/>
                    </a:lnTo>
                    <a:lnTo>
                      <a:pt x="1110" y="38"/>
                    </a:lnTo>
                    <a:lnTo>
                      <a:pt x="1110" y="38"/>
                    </a:lnTo>
                    <a:lnTo>
                      <a:pt x="1112" y="40"/>
                    </a:lnTo>
                    <a:lnTo>
                      <a:pt x="1112" y="40"/>
                    </a:lnTo>
                    <a:lnTo>
                      <a:pt x="1114" y="42"/>
                    </a:lnTo>
                    <a:lnTo>
                      <a:pt x="1114" y="42"/>
                    </a:lnTo>
                    <a:lnTo>
                      <a:pt x="1116" y="42"/>
                    </a:lnTo>
                    <a:lnTo>
                      <a:pt x="1116" y="42"/>
                    </a:lnTo>
                    <a:lnTo>
                      <a:pt x="1116" y="44"/>
                    </a:lnTo>
                    <a:lnTo>
                      <a:pt x="1116" y="44"/>
                    </a:lnTo>
                    <a:lnTo>
                      <a:pt x="1118" y="44"/>
                    </a:lnTo>
                    <a:lnTo>
                      <a:pt x="1118" y="44"/>
                    </a:lnTo>
                    <a:lnTo>
                      <a:pt x="1118" y="46"/>
                    </a:lnTo>
                    <a:lnTo>
                      <a:pt x="1118" y="46"/>
                    </a:lnTo>
                    <a:lnTo>
                      <a:pt x="1118" y="46"/>
                    </a:lnTo>
                    <a:lnTo>
                      <a:pt x="1118" y="46"/>
                    </a:lnTo>
                    <a:lnTo>
                      <a:pt x="1118" y="44"/>
                    </a:lnTo>
                    <a:lnTo>
                      <a:pt x="1118" y="44"/>
                    </a:lnTo>
                    <a:lnTo>
                      <a:pt x="1114" y="44"/>
                    </a:lnTo>
                    <a:lnTo>
                      <a:pt x="1114" y="44"/>
                    </a:lnTo>
                    <a:lnTo>
                      <a:pt x="1112" y="44"/>
                    </a:lnTo>
                    <a:lnTo>
                      <a:pt x="1112" y="44"/>
                    </a:lnTo>
                    <a:lnTo>
                      <a:pt x="1110" y="44"/>
                    </a:lnTo>
                    <a:lnTo>
                      <a:pt x="1110" y="44"/>
                    </a:lnTo>
                    <a:lnTo>
                      <a:pt x="1108" y="44"/>
                    </a:lnTo>
                    <a:lnTo>
                      <a:pt x="1108" y="44"/>
                    </a:lnTo>
                    <a:lnTo>
                      <a:pt x="1100" y="44"/>
                    </a:lnTo>
                    <a:lnTo>
                      <a:pt x="1100" y="44"/>
                    </a:lnTo>
                    <a:lnTo>
                      <a:pt x="1096" y="44"/>
                    </a:lnTo>
                    <a:lnTo>
                      <a:pt x="1096" y="44"/>
                    </a:lnTo>
                    <a:lnTo>
                      <a:pt x="1096" y="44"/>
                    </a:lnTo>
                    <a:lnTo>
                      <a:pt x="1096" y="44"/>
                    </a:lnTo>
                    <a:lnTo>
                      <a:pt x="1094" y="44"/>
                    </a:lnTo>
                    <a:lnTo>
                      <a:pt x="1094" y="44"/>
                    </a:lnTo>
                    <a:lnTo>
                      <a:pt x="1092" y="44"/>
                    </a:lnTo>
                    <a:lnTo>
                      <a:pt x="1092" y="44"/>
                    </a:lnTo>
                    <a:lnTo>
                      <a:pt x="1088" y="42"/>
                    </a:lnTo>
                    <a:lnTo>
                      <a:pt x="1088" y="42"/>
                    </a:lnTo>
                    <a:lnTo>
                      <a:pt x="1088" y="42"/>
                    </a:lnTo>
                    <a:lnTo>
                      <a:pt x="1088" y="42"/>
                    </a:lnTo>
                    <a:lnTo>
                      <a:pt x="1086" y="42"/>
                    </a:lnTo>
                    <a:lnTo>
                      <a:pt x="1086" y="42"/>
                    </a:lnTo>
                    <a:lnTo>
                      <a:pt x="1082" y="40"/>
                    </a:lnTo>
                    <a:lnTo>
                      <a:pt x="1082" y="40"/>
                    </a:lnTo>
                    <a:lnTo>
                      <a:pt x="1080" y="40"/>
                    </a:lnTo>
                    <a:lnTo>
                      <a:pt x="1080" y="40"/>
                    </a:lnTo>
                    <a:lnTo>
                      <a:pt x="1080" y="40"/>
                    </a:lnTo>
                    <a:lnTo>
                      <a:pt x="1080" y="40"/>
                    </a:lnTo>
                    <a:lnTo>
                      <a:pt x="1080" y="40"/>
                    </a:lnTo>
                    <a:lnTo>
                      <a:pt x="1080" y="40"/>
                    </a:lnTo>
                    <a:lnTo>
                      <a:pt x="1080" y="38"/>
                    </a:lnTo>
                    <a:lnTo>
                      <a:pt x="1080" y="38"/>
                    </a:lnTo>
                    <a:lnTo>
                      <a:pt x="1078" y="38"/>
                    </a:lnTo>
                    <a:lnTo>
                      <a:pt x="1078" y="38"/>
                    </a:lnTo>
                    <a:lnTo>
                      <a:pt x="1076" y="38"/>
                    </a:lnTo>
                    <a:lnTo>
                      <a:pt x="1076" y="38"/>
                    </a:lnTo>
                    <a:lnTo>
                      <a:pt x="1070" y="36"/>
                    </a:lnTo>
                    <a:lnTo>
                      <a:pt x="1070" y="36"/>
                    </a:lnTo>
                    <a:lnTo>
                      <a:pt x="1068" y="36"/>
                    </a:lnTo>
                    <a:lnTo>
                      <a:pt x="1068" y="36"/>
                    </a:lnTo>
                    <a:lnTo>
                      <a:pt x="1062" y="36"/>
                    </a:lnTo>
                    <a:lnTo>
                      <a:pt x="1062" y="36"/>
                    </a:lnTo>
                    <a:lnTo>
                      <a:pt x="1060" y="36"/>
                    </a:lnTo>
                    <a:lnTo>
                      <a:pt x="1060" y="36"/>
                    </a:lnTo>
                    <a:lnTo>
                      <a:pt x="1056" y="36"/>
                    </a:lnTo>
                    <a:lnTo>
                      <a:pt x="1056" y="36"/>
                    </a:lnTo>
                    <a:lnTo>
                      <a:pt x="1054" y="36"/>
                    </a:lnTo>
                    <a:lnTo>
                      <a:pt x="1054" y="36"/>
                    </a:lnTo>
                    <a:lnTo>
                      <a:pt x="1050" y="36"/>
                    </a:lnTo>
                    <a:lnTo>
                      <a:pt x="1050" y="36"/>
                    </a:lnTo>
                    <a:lnTo>
                      <a:pt x="1044" y="38"/>
                    </a:lnTo>
                    <a:lnTo>
                      <a:pt x="1042" y="38"/>
                    </a:lnTo>
                    <a:lnTo>
                      <a:pt x="1042" y="38"/>
                    </a:lnTo>
                    <a:lnTo>
                      <a:pt x="1040" y="38"/>
                    </a:lnTo>
                    <a:lnTo>
                      <a:pt x="1040" y="38"/>
                    </a:lnTo>
                    <a:lnTo>
                      <a:pt x="1040" y="40"/>
                    </a:lnTo>
                    <a:lnTo>
                      <a:pt x="1040" y="40"/>
                    </a:lnTo>
                    <a:lnTo>
                      <a:pt x="1040" y="40"/>
                    </a:lnTo>
                    <a:lnTo>
                      <a:pt x="1040" y="40"/>
                    </a:lnTo>
                    <a:lnTo>
                      <a:pt x="1040" y="40"/>
                    </a:lnTo>
                    <a:lnTo>
                      <a:pt x="1040" y="40"/>
                    </a:lnTo>
                    <a:lnTo>
                      <a:pt x="1038" y="36"/>
                    </a:lnTo>
                    <a:lnTo>
                      <a:pt x="1038" y="36"/>
                    </a:lnTo>
                    <a:lnTo>
                      <a:pt x="1036" y="36"/>
                    </a:lnTo>
                    <a:lnTo>
                      <a:pt x="1036" y="36"/>
                    </a:lnTo>
                    <a:lnTo>
                      <a:pt x="1034" y="34"/>
                    </a:lnTo>
                    <a:lnTo>
                      <a:pt x="1034" y="34"/>
                    </a:lnTo>
                    <a:lnTo>
                      <a:pt x="1032" y="34"/>
                    </a:lnTo>
                    <a:lnTo>
                      <a:pt x="1032" y="34"/>
                    </a:lnTo>
                    <a:lnTo>
                      <a:pt x="1032" y="34"/>
                    </a:lnTo>
                    <a:lnTo>
                      <a:pt x="1032" y="34"/>
                    </a:lnTo>
                    <a:lnTo>
                      <a:pt x="1030" y="34"/>
                    </a:lnTo>
                    <a:lnTo>
                      <a:pt x="1030" y="34"/>
                    </a:lnTo>
                    <a:lnTo>
                      <a:pt x="1032" y="36"/>
                    </a:lnTo>
                    <a:lnTo>
                      <a:pt x="1032" y="36"/>
                    </a:lnTo>
                    <a:lnTo>
                      <a:pt x="1032" y="36"/>
                    </a:lnTo>
                    <a:lnTo>
                      <a:pt x="1032" y="36"/>
                    </a:lnTo>
                    <a:lnTo>
                      <a:pt x="1028" y="36"/>
                    </a:lnTo>
                    <a:lnTo>
                      <a:pt x="1028" y="36"/>
                    </a:lnTo>
                    <a:lnTo>
                      <a:pt x="1026" y="36"/>
                    </a:lnTo>
                    <a:lnTo>
                      <a:pt x="1026" y="36"/>
                    </a:lnTo>
                    <a:lnTo>
                      <a:pt x="1020" y="34"/>
                    </a:lnTo>
                    <a:lnTo>
                      <a:pt x="1020" y="34"/>
                    </a:lnTo>
                    <a:lnTo>
                      <a:pt x="1024" y="34"/>
                    </a:lnTo>
                    <a:lnTo>
                      <a:pt x="1024" y="34"/>
                    </a:lnTo>
                    <a:lnTo>
                      <a:pt x="1026" y="34"/>
                    </a:lnTo>
                    <a:lnTo>
                      <a:pt x="1026" y="34"/>
                    </a:lnTo>
                    <a:lnTo>
                      <a:pt x="1028" y="34"/>
                    </a:lnTo>
                    <a:lnTo>
                      <a:pt x="1028" y="34"/>
                    </a:lnTo>
                    <a:lnTo>
                      <a:pt x="1030" y="34"/>
                    </a:lnTo>
                    <a:lnTo>
                      <a:pt x="1030" y="34"/>
                    </a:lnTo>
                    <a:lnTo>
                      <a:pt x="1032" y="30"/>
                    </a:lnTo>
                    <a:lnTo>
                      <a:pt x="1032" y="30"/>
                    </a:lnTo>
                    <a:lnTo>
                      <a:pt x="1032" y="30"/>
                    </a:lnTo>
                    <a:lnTo>
                      <a:pt x="1032" y="30"/>
                    </a:lnTo>
                    <a:lnTo>
                      <a:pt x="1022" y="28"/>
                    </a:lnTo>
                    <a:lnTo>
                      <a:pt x="1022" y="28"/>
                    </a:lnTo>
                    <a:lnTo>
                      <a:pt x="1022" y="28"/>
                    </a:lnTo>
                    <a:lnTo>
                      <a:pt x="1022" y="28"/>
                    </a:lnTo>
                    <a:lnTo>
                      <a:pt x="1022" y="28"/>
                    </a:lnTo>
                    <a:lnTo>
                      <a:pt x="1022" y="28"/>
                    </a:lnTo>
                    <a:lnTo>
                      <a:pt x="1020" y="28"/>
                    </a:lnTo>
                    <a:lnTo>
                      <a:pt x="1020" y="28"/>
                    </a:lnTo>
                    <a:lnTo>
                      <a:pt x="1018" y="30"/>
                    </a:lnTo>
                    <a:lnTo>
                      <a:pt x="1018" y="30"/>
                    </a:lnTo>
                    <a:lnTo>
                      <a:pt x="1018" y="30"/>
                    </a:lnTo>
                    <a:lnTo>
                      <a:pt x="1018" y="30"/>
                    </a:lnTo>
                    <a:lnTo>
                      <a:pt x="1018" y="32"/>
                    </a:lnTo>
                    <a:lnTo>
                      <a:pt x="1018" y="32"/>
                    </a:lnTo>
                    <a:lnTo>
                      <a:pt x="1020" y="32"/>
                    </a:lnTo>
                    <a:lnTo>
                      <a:pt x="1020" y="32"/>
                    </a:lnTo>
                    <a:lnTo>
                      <a:pt x="1018" y="32"/>
                    </a:lnTo>
                    <a:lnTo>
                      <a:pt x="1018" y="32"/>
                    </a:lnTo>
                    <a:lnTo>
                      <a:pt x="1018" y="34"/>
                    </a:lnTo>
                    <a:lnTo>
                      <a:pt x="1018" y="34"/>
                    </a:lnTo>
                    <a:lnTo>
                      <a:pt x="1018" y="34"/>
                    </a:lnTo>
                    <a:lnTo>
                      <a:pt x="1018" y="34"/>
                    </a:lnTo>
                    <a:lnTo>
                      <a:pt x="1016" y="34"/>
                    </a:lnTo>
                    <a:lnTo>
                      <a:pt x="1016" y="34"/>
                    </a:lnTo>
                    <a:lnTo>
                      <a:pt x="1014" y="34"/>
                    </a:lnTo>
                    <a:lnTo>
                      <a:pt x="1014" y="34"/>
                    </a:lnTo>
                    <a:lnTo>
                      <a:pt x="1010" y="34"/>
                    </a:lnTo>
                    <a:lnTo>
                      <a:pt x="1010" y="34"/>
                    </a:lnTo>
                    <a:lnTo>
                      <a:pt x="1010" y="34"/>
                    </a:lnTo>
                    <a:lnTo>
                      <a:pt x="1010" y="34"/>
                    </a:lnTo>
                    <a:lnTo>
                      <a:pt x="1008" y="36"/>
                    </a:lnTo>
                    <a:lnTo>
                      <a:pt x="1008" y="36"/>
                    </a:lnTo>
                    <a:lnTo>
                      <a:pt x="1008" y="38"/>
                    </a:lnTo>
                    <a:lnTo>
                      <a:pt x="1008" y="38"/>
                    </a:lnTo>
                    <a:lnTo>
                      <a:pt x="1012" y="38"/>
                    </a:lnTo>
                    <a:lnTo>
                      <a:pt x="1012" y="38"/>
                    </a:lnTo>
                    <a:lnTo>
                      <a:pt x="1014" y="38"/>
                    </a:lnTo>
                    <a:lnTo>
                      <a:pt x="1014" y="38"/>
                    </a:lnTo>
                    <a:lnTo>
                      <a:pt x="1016" y="38"/>
                    </a:lnTo>
                    <a:lnTo>
                      <a:pt x="1016" y="38"/>
                    </a:lnTo>
                    <a:lnTo>
                      <a:pt x="1016" y="38"/>
                    </a:lnTo>
                    <a:lnTo>
                      <a:pt x="1016" y="38"/>
                    </a:lnTo>
                    <a:lnTo>
                      <a:pt x="1016" y="38"/>
                    </a:lnTo>
                    <a:lnTo>
                      <a:pt x="1014" y="40"/>
                    </a:lnTo>
                    <a:lnTo>
                      <a:pt x="1014" y="40"/>
                    </a:lnTo>
                    <a:lnTo>
                      <a:pt x="1010" y="40"/>
                    </a:lnTo>
                    <a:lnTo>
                      <a:pt x="1010" y="40"/>
                    </a:lnTo>
                    <a:lnTo>
                      <a:pt x="1010" y="40"/>
                    </a:lnTo>
                    <a:lnTo>
                      <a:pt x="1010" y="40"/>
                    </a:lnTo>
                    <a:lnTo>
                      <a:pt x="1006" y="40"/>
                    </a:lnTo>
                    <a:lnTo>
                      <a:pt x="1006" y="40"/>
                    </a:lnTo>
                    <a:lnTo>
                      <a:pt x="1004" y="40"/>
                    </a:lnTo>
                    <a:lnTo>
                      <a:pt x="1004" y="40"/>
                    </a:lnTo>
                    <a:lnTo>
                      <a:pt x="1004" y="40"/>
                    </a:lnTo>
                    <a:lnTo>
                      <a:pt x="1004" y="40"/>
                    </a:lnTo>
                    <a:lnTo>
                      <a:pt x="1000" y="42"/>
                    </a:lnTo>
                    <a:lnTo>
                      <a:pt x="1000" y="42"/>
                    </a:lnTo>
                    <a:lnTo>
                      <a:pt x="998" y="42"/>
                    </a:lnTo>
                    <a:lnTo>
                      <a:pt x="998" y="42"/>
                    </a:lnTo>
                    <a:lnTo>
                      <a:pt x="996" y="42"/>
                    </a:lnTo>
                    <a:lnTo>
                      <a:pt x="996" y="42"/>
                    </a:lnTo>
                    <a:lnTo>
                      <a:pt x="992" y="42"/>
                    </a:lnTo>
                    <a:lnTo>
                      <a:pt x="992" y="42"/>
                    </a:lnTo>
                    <a:lnTo>
                      <a:pt x="990" y="44"/>
                    </a:lnTo>
                    <a:lnTo>
                      <a:pt x="990" y="44"/>
                    </a:lnTo>
                    <a:lnTo>
                      <a:pt x="990" y="46"/>
                    </a:lnTo>
                    <a:lnTo>
                      <a:pt x="990" y="46"/>
                    </a:lnTo>
                    <a:lnTo>
                      <a:pt x="988" y="46"/>
                    </a:lnTo>
                    <a:lnTo>
                      <a:pt x="988" y="46"/>
                    </a:lnTo>
                    <a:lnTo>
                      <a:pt x="988" y="46"/>
                    </a:lnTo>
                    <a:lnTo>
                      <a:pt x="988" y="46"/>
                    </a:lnTo>
                    <a:lnTo>
                      <a:pt x="988" y="44"/>
                    </a:lnTo>
                    <a:lnTo>
                      <a:pt x="988" y="42"/>
                    </a:lnTo>
                    <a:lnTo>
                      <a:pt x="988" y="42"/>
                    </a:lnTo>
                    <a:lnTo>
                      <a:pt x="990" y="42"/>
                    </a:lnTo>
                    <a:lnTo>
                      <a:pt x="990" y="42"/>
                    </a:lnTo>
                    <a:lnTo>
                      <a:pt x="990" y="42"/>
                    </a:lnTo>
                    <a:lnTo>
                      <a:pt x="990" y="42"/>
                    </a:lnTo>
                    <a:lnTo>
                      <a:pt x="990" y="42"/>
                    </a:lnTo>
                    <a:lnTo>
                      <a:pt x="990" y="42"/>
                    </a:lnTo>
                    <a:lnTo>
                      <a:pt x="992" y="42"/>
                    </a:lnTo>
                    <a:lnTo>
                      <a:pt x="992" y="42"/>
                    </a:lnTo>
                    <a:lnTo>
                      <a:pt x="992" y="40"/>
                    </a:lnTo>
                    <a:lnTo>
                      <a:pt x="992" y="40"/>
                    </a:lnTo>
                    <a:lnTo>
                      <a:pt x="994" y="40"/>
                    </a:lnTo>
                    <a:lnTo>
                      <a:pt x="994" y="40"/>
                    </a:lnTo>
                    <a:lnTo>
                      <a:pt x="994" y="38"/>
                    </a:lnTo>
                    <a:lnTo>
                      <a:pt x="994" y="38"/>
                    </a:lnTo>
                    <a:lnTo>
                      <a:pt x="994" y="38"/>
                    </a:lnTo>
                    <a:lnTo>
                      <a:pt x="994" y="38"/>
                    </a:lnTo>
                    <a:lnTo>
                      <a:pt x="996" y="38"/>
                    </a:lnTo>
                    <a:lnTo>
                      <a:pt x="996" y="38"/>
                    </a:lnTo>
                    <a:lnTo>
                      <a:pt x="998" y="38"/>
                    </a:lnTo>
                    <a:lnTo>
                      <a:pt x="998" y="38"/>
                    </a:lnTo>
                    <a:lnTo>
                      <a:pt x="998" y="38"/>
                    </a:lnTo>
                    <a:lnTo>
                      <a:pt x="1000" y="38"/>
                    </a:lnTo>
                    <a:lnTo>
                      <a:pt x="1000" y="38"/>
                    </a:lnTo>
                    <a:lnTo>
                      <a:pt x="1002" y="36"/>
                    </a:lnTo>
                    <a:lnTo>
                      <a:pt x="1002" y="36"/>
                    </a:lnTo>
                    <a:lnTo>
                      <a:pt x="1002" y="36"/>
                    </a:lnTo>
                    <a:lnTo>
                      <a:pt x="1002" y="36"/>
                    </a:lnTo>
                    <a:lnTo>
                      <a:pt x="1004" y="34"/>
                    </a:lnTo>
                    <a:lnTo>
                      <a:pt x="1004" y="34"/>
                    </a:lnTo>
                    <a:lnTo>
                      <a:pt x="1006" y="34"/>
                    </a:lnTo>
                    <a:lnTo>
                      <a:pt x="1006" y="34"/>
                    </a:lnTo>
                    <a:lnTo>
                      <a:pt x="1008" y="34"/>
                    </a:lnTo>
                    <a:lnTo>
                      <a:pt x="1008" y="32"/>
                    </a:lnTo>
                    <a:lnTo>
                      <a:pt x="1008" y="32"/>
                    </a:lnTo>
                    <a:lnTo>
                      <a:pt x="1008" y="32"/>
                    </a:lnTo>
                    <a:lnTo>
                      <a:pt x="1008" y="32"/>
                    </a:lnTo>
                    <a:lnTo>
                      <a:pt x="1008" y="32"/>
                    </a:lnTo>
                    <a:lnTo>
                      <a:pt x="1008" y="32"/>
                    </a:lnTo>
                    <a:lnTo>
                      <a:pt x="1008" y="30"/>
                    </a:lnTo>
                    <a:lnTo>
                      <a:pt x="1008" y="30"/>
                    </a:lnTo>
                    <a:lnTo>
                      <a:pt x="1010" y="30"/>
                    </a:lnTo>
                    <a:lnTo>
                      <a:pt x="1010" y="30"/>
                    </a:lnTo>
                    <a:lnTo>
                      <a:pt x="1010" y="30"/>
                    </a:lnTo>
                    <a:lnTo>
                      <a:pt x="1012" y="30"/>
                    </a:lnTo>
                    <a:lnTo>
                      <a:pt x="1012" y="30"/>
                    </a:lnTo>
                    <a:lnTo>
                      <a:pt x="1016" y="28"/>
                    </a:lnTo>
                    <a:lnTo>
                      <a:pt x="1016" y="28"/>
                    </a:lnTo>
                    <a:lnTo>
                      <a:pt x="1018" y="28"/>
                    </a:lnTo>
                    <a:lnTo>
                      <a:pt x="1018" y="28"/>
                    </a:lnTo>
                    <a:lnTo>
                      <a:pt x="1018" y="26"/>
                    </a:lnTo>
                    <a:lnTo>
                      <a:pt x="1018" y="26"/>
                    </a:lnTo>
                    <a:lnTo>
                      <a:pt x="1018" y="26"/>
                    </a:lnTo>
                    <a:lnTo>
                      <a:pt x="1018" y="26"/>
                    </a:lnTo>
                    <a:lnTo>
                      <a:pt x="1020" y="26"/>
                    </a:lnTo>
                    <a:lnTo>
                      <a:pt x="1020" y="26"/>
                    </a:lnTo>
                    <a:lnTo>
                      <a:pt x="1022" y="24"/>
                    </a:lnTo>
                    <a:lnTo>
                      <a:pt x="1022" y="24"/>
                    </a:lnTo>
                    <a:lnTo>
                      <a:pt x="1022" y="24"/>
                    </a:lnTo>
                    <a:lnTo>
                      <a:pt x="1022" y="24"/>
                    </a:lnTo>
                    <a:lnTo>
                      <a:pt x="1024" y="22"/>
                    </a:lnTo>
                    <a:lnTo>
                      <a:pt x="1024" y="22"/>
                    </a:lnTo>
                    <a:lnTo>
                      <a:pt x="1022" y="22"/>
                    </a:lnTo>
                    <a:lnTo>
                      <a:pt x="1022" y="22"/>
                    </a:lnTo>
                    <a:lnTo>
                      <a:pt x="1022" y="22"/>
                    </a:lnTo>
                    <a:lnTo>
                      <a:pt x="1022" y="22"/>
                    </a:lnTo>
                    <a:lnTo>
                      <a:pt x="1020" y="20"/>
                    </a:lnTo>
                    <a:lnTo>
                      <a:pt x="1020" y="20"/>
                    </a:lnTo>
                    <a:lnTo>
                      <a:pt x="1020" y="20"/>
                    </a:lnTo>
                    <a:lnTo>
                      <a:pt x="1020" y="20"/>
                    </a:lnTo>
                    <a:lnTo>
                      <a:pt x="1020" y="18"/>
                    </a:lnTo>
                    <a:lnTo>
                      <a:pt x="1020" y="18"/>
                    </a:lnTo>
                    <a:lnTo>
                      <a:pt x="1020" y="18"/>
                    </a:lnTo>
                    <a:lnTo>
                      <a:pt x="1020" y="18"/>
                    </a:lnTo>
                    <a:lnTo>
                      <a:pt x="1018" y="16"/>
                    </a:lnTo>
                    <a:lnTo>
                      <a:pt x="1018" y="16"/>
                    </a:lnTo>
                    <a:lnTo>
                      <a:pt x="1014" y="16"/>
                    </a:lnTo>
                    <a:lnTo>
                      <a:pt x="1014" y="16"/>
                    </a:lnTo>
                    <a:lnTo>
                      <a:pt x="1014" y="16"/>
                    </a:lnTo>
                    <a:lnTo>
                      <a:pt x="1014" y="16"/>
                    </a:lnTo>
                    <a:lnTo>
                      <a:pt x="1012" y="14"/>
                    </a:lnTo>
                    <a:lnTo>
                      <a:pt x="1012" y="14"/>
                    </a:lnTo>
                    <a:lnTo>
                      <a:pt x="1010" y="14"/>
                    </a:lnTo>
                    <a:lnTo>
                      <a:pt x="1010" y="14"/>
                    </a:lnTo>
                    <a:lnTo>
                      <a:pt x="1008" y="12"/>
                    </a:lnTo>
                    <a:lnTo>
                      <a:pt x="1008" y="12"/>
                    </a:lnTo>
                    <a:lnTo>
                      <a:pt x="1006" y="10"/>
                    </a:lnTo>
                    <a:lnTo>
                      <a:pt x="1006" y="10"/>
                    </a:lnTo>
                    <a:lnTo>
                      <a:pt x="1006" y="10"/>
                    </a:lnTo>
                    <a:lnTo>
                      <a:pt x="1006" y="10"/>
                    </a:lnTo>
                    <a:lnTo>
                      <a:pt x="1006" y="12"/>
                    </a:lnTo>
                    <a:lnTo>
                      <a:pt x="1006" y="12"/>
                    </a:lnTo>
                    <a:lnTo>
                      <a:pt x="1006" y="14"/>
                    </a:lnTo>
                    <a:lnTo>
                      <a:pt x="1006" y="14"/>
                    </a:lnTo>
                    <a:lnTo>
                      <a:pt x="1008" y="14"/>
                    </a:lnTo>
                    <a:lnTo>
                      <a:pt x="1008" y="14"/>
                    </a:lnTo>
                    <a:lnTo>
                      <a:pt x="1004" y="12"/>
                    </a:lnTo>
                    <a:lnTo>
                      <a:pt x="1004" y="12"/>
                    </a:lnTo>
                    <a:lnTo>
                      <a:pt x="1004" y="12"/>
                    </a:lnTo>
                    <a:lnTo>
                      <a:pt x="1004" y="12"/>
                    </a:lnTo>
                    <a:lnTo>
                      <a:pt x="1002" y="10"/>
                    </a:lnTo>
                    <a:lnTo>
                      <a:pt x="1002" y="10"/>
                    </a:lnTo>
                    <a:lnTo>
                      <a:pt x="998" y="10"/>
                    </a:lnTo>
                    <a:lnTo>
                      <a:pt x="998" y="10"/>
                    </a:lnTo>
                    <a:lnTo>
                      <a:pt x="996" y="10"/>
                    </a:lnTo>
                    <a:lnTo>
                      <a:pt x="996" y="10"/>
                    </a:lnTo>
                    <a:lnTo>
                      <a:pt x="994" y="10"/>
                    </a:lnTo>
                    <a:lnTo>
                      <a:pt x="994" y="10"/>
                    </a:lnTo>
                    <a:lnTo>
                      <a:pt x="992" y="8"/>
                    </a:lnTo>
                    <a:lnTo>
                      <a:pt x="992" y="8"/>
                    </a:lnTo>
                    <a:lnTo>
                      <a:pt x="988" y="8"/>
                    </a:lnTo>
                    <a:lnTo>
                      <a:pt x="988" y="8"/>
                    </a:lnTo>
                    <a:lnTo>
                      <a:pt x="984" y="8"/>
                    </a:lnTo>
                    <a:lnTo>
                      <a:pt x="984" y="8"/>
                    </a:lnTo>
                    <a:lnTo>
                      <a:pt x="982" y="10"/>
                    </a:lnTo>
                    <a:lnTo>
                      <a:pt x="982" y="10"/>
                    </a:lnTo>
                    <a:lnTo>
                      <a:pt x="978" y="8"/>
                    </a:lnTo>
                    <a:lnTo>
                      <a:pt x="978" y="8"/>
                    </a:lnTo>
                    <a:lnTo>
                      <a:pt x="974" y="8"/>
                    </a:lnTo>
                    <a:lnTo>
                      <a:pt x="974" y="8"/>
                    </a:lnTo>
                    <a:lnTo>
                      <a:pt x="972" y="8"/>
                    </a:lnTo>
                    <a:lnTo>
                      <a:pt x="972" y="8"/>
                    </a:lnTo>
                    <a:lnTo>
                      <a:pt x="972" y="8"/>
                    </a:lnTo>
                    <a:lnTo>
                      <a:pt x="970" y="8"/>
                    </a:lnTo>
                    <a:lnTo>
                      <a:pt x="970" y="8"/>
                    </a:lnTo>
                    <a:lnTo>
                      <a:pt x="968" y="8"/>
                    </a:lnTo>
                    <a:lnTo>
                      <a:pt x="968" y="10"/>
                    </a:lnTo>
                    <a:lnTo>
                      <a:pt x="968" y="10"/>
                    </a:lnTo>
                    <a:lnTo>
                      <a:pt x="968" y="10"/>
                    </a:lnTo>
                    <a:lnTo>
                      <a:pt x="968" y="10"/>
                    </a:lnTo>
                    <a:lnTo>
                      <a:pt x="968" y="10"/>
                    </a:lnTo>
                    <a:lnTo>
                      <a:pt x="968" y="10"/>
                    </a:lnTo>
                    <a:lnTo>
                      <a:pt x="968" y="10"/>
                    </a:lnTo>
                    <a:lnTo>
                      <a:pt x="966" y="10"/>
                    </a:lnTo>
                    <a:lnTo>
                      <a:pt x="966" y="10"/>
                    </a:lnTo>
                    <a:lnTo>
                      <a:pt x="964" y="10"/>
                    </a:lnTo>
                    <a:lnTo>
                      <a:pt x="964" y="10"/>
                    </a:lnTo>
                    <a:lnTo>
                      <a:pt x="962" y="10"/>
                    </a:lnTo>
                    <a:lnTo>
                      <a:pt x="962" y="10"/>
                    </a:lnTo>
                    <a:lnTo>
                      <a:pt x="960" y="12"/>
                    </a:lnTo>
                    <a:lnTo>
                      <a:pt x="960" y="12"/>
                    </a:lnTo>
                    <a:lnTo>
                      <a:pt x="960" y="12"/>
                    </a:lnTo>
                    <a:lnTo>
                      <a:pt x="960" y="12"/>
                    </a:lnTo>
                    <a:lnTo>
                      <a:pt x="960" y="10"/>
                    </a:lnTo>
                    <a:lnTo>
                      <a:pt x="960" y="10"/>
                    </a:lnTo>
                    <a:lnTo>
                      <a:pt x="962" y="8"/>
                    </a:lnTo>
                    <a:lnTo>
                      <a:pt x="962" y="8"/>
                    </a:lnTo>
                    <a:lnTo>
                      <a:pt x="962" y="8"/>
                    </a:lnTo>
                    <a:lnTo>
                      <a:pt x="962" y="8"/>
                    </a:lnTo>
                    <a:lnTo>
                      <a:pt x="960" y="6"/>
                    </a:lnTo>
                    <a:lnTo>
                      <a:pt x="956" y="6"/>
                    </a:lnTo>
                    <a:lnTo>
                      <a:pt x="956" y="6"/>
                    </a:lnTo>
                    <a:lnTo>
                      <a:pt x="952" y="6"/>
                    </a:lnTo>
                    <a:lnTo>
                      <a:pt x="950" y="6"/>
                    </a:lnTo>
                    <a:lnTo>
                      <a:pt x="950" y="6"/>
                    </a:lnTo>
                    <a:lnTo>
                      <a:pt x="948" y="6"/>
                    </a:lnTo>
                    <a:lnTo>
                      <a:pt x="948" y="6"/>
                    </a:lnTo>
                    <a:lnTo>
                      <a:pt x="946" y="6"/>
                    </a:lnTo>
                    <a:lnTo>
                      <a:pt x="946" y="6"/>
                    </a:lnTo>
                    <a:lnTo>
                      <a:pt x="946" y="4"/>
                    </a:lnTo>
                    <a:lnTo>
                      <a:pt x="946" y="4"/>
                    </a:lnTo>
                    <a:lnTo>
                      <a:pt x="950" y="2"/>
                    </a:lnTo>
                    <a:lnTo>
                      <a:pt x="950" y="2"/>
                    </a:lnTo>
                    <a:lnTo>
                      <a:pt x="948" y="2"/>
                    </a:lnTo>
                    <a:lnTo>
                      <a:pt x="948" y="2"/>
                    </a:lnTo>
                    <a:lnTo>
                      <a:pt x="946" y="2"/>
                    </a:lnTo>
                    <a:lnTo>
                      <a:pt x="946" y="2"/>
                    </a:lnTo>
                    <a:lnTo>
                      <a:pt x="944" y="2"/>
                    </a:lnTo>
                    <a:lnTo>
                      <a:pt x="944" y="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940" y="0"/>
                    </a:lnTo>
                    <a:lnTo>
                      <a:pt x="940" y="0"/>
                    </a:lnTo>
                    <a:lnTo>
                      <a:pt x="938" y="0"/>
                    </a:lnTo>
                    <a:lnTo>
                      <a:pt x="938" y="0"/>
                    </a:lnTo>
                    <a:lnTo>
                      <a:pt x="932" y="0"/>
                    </a:lnTo>
                    <a:lnTo>
                      <a:pt x="932" y="0"/>
                    </a:lnTo>
                    <a:lnTo>
                      <a:pt x="926" y="0"/>
                    </a:lnTo>
                    <a:lnTo>
                      <a:pt x="926" y="0"/>
                    </a:lnTo>
                    <a:lnTo>
                      <a:pt x="924" y="2"/>
                    </a:lnTo>
                    <a:lnTo>
                      <a:pt x="924" y="2"/>
                    </a:lnTo>
                    <a:lnTo>
                      <a:pt x="922" y="2"/>
                    </a:lnTo>
                    <a:lnTo>
                      <a:pt x="922" y="2"/>
                    </a:lnTo>
                    <a:lnTo>
                      <a:pt x="920" y="2"/>
                    </a:lnTo>
                    <a:lnTo>
                      <a:pt x="920" y="2"/>
                    </a:lnTo>
                    <a:lnTo>
                      <a:pt x="918" y="2"/>
                    </a:lnTo>
                    <a:lnTo>
                      <a:pt x="918" y="2"/>
                    </a:lnTo>
                    <a:lnTo>
                      <a:pt x="918" y="6"/>
                    </a:lnTo>
                    <a:lnTo>
                      <a:pt x="918" y="6"/>
                    </a:lnTo>
                    <a:lnTo>
                      <a:pt x="916" y="8"/>
                    </a:lnTo>
                    <a:lnTo>
                      <a:pt x="916" y="8"/>
                    </a:lnTo>
                    <a:lnTo>
                      <a:pt x="918" y="10"/>
                    </a:lnTo>
                    <a:lnTo>
                      <a:pt x="918" y="10"/>
                    </a:lnTo>
                    <a:lnTo>
                      <a:pt x="918" y="10"/>
                    </a:lnTo>
                    <a:lnTo>
                      <a:pt x="918" y="10"/>
                    </a:lnTo>
                    <a:lnTo>
                      <a:pt x="920" y="10"/>
                    </a:lnTo>
                    <a:lnTo>
                      <a:pt x="920" y="10"/>
                    </a:lnTo>
                    <a:lnTo>
                      <a:pt x="916" y="10"/>
                    </a:lnTo>
                    <a:lnTo>
                      <a:pt x="916" y="10"/>
                    </a:lnTo>
                    <a:lnTo>
                      <a:pt x="916" y="10"/>
                    </a:lnTo>
                    <a:lnTo>
                      <a:pt x="916" y="10"/>
                    </a:lnTo>
                    <a:lnTo>
                      <a:pt x="912" y="10"/>
                    </a:lnTo>
                    <a:lnTo>
                      <a:pt x="912" y="10"/>
                    </a:lnTo>
                    <a:lnTo>
                      <a:pt x="910" y="10"/>
                    </a:lnTo>
                    <a:lnTo>
                      <a:pt x="910" y="10"/>
                    </a:lnTo>
                    <a:lnTo>
                      <a:pt x="908" y="10"/>
                    </a:lnTo>
                    <a:lnTo>
                      <a:pt x="908" y="10"/>
                    </a:lnTo>
                    <a:lnTo>
                      <a:pt x="908" y="12"/>
                    </a:lnTo>
                    <a:lnTo>
                      <a:pt x="908" y="12"/>
                    </a:lnTo>
                    <a:lnTo>
                      <a:pt x="906" y="12"/>
                    </a:lnTo>
                    <a:lnTo>
                      <a:pt x="906" y="12"/>
                    </a:lnTo>
                    <a:lnTo>
                      <a:pt x="906" y="14"/>
                    </a:lnTo>
                    <a:lnTo>
                      <a:pt x="906" y="14"/>
                    </a:lnTo>
                    <a:lnTo>
                      <a:pt x="904" y="14"/>
                    </a:lnTo>
                    <a:lnTo>
                      <a:pt x="904" y="14"/>
                    </a:lnTo>
                    <a:lnTo>
                      <a:pt x="902" y="16"/>
                    </a:lnTo>
                    <a:lnTo>
                      <a:pt x="902" y="16"/>
                    </a:lnTo>
                    <a:lnTo>
                      <a:pt x="902" y="16"/>
                    </a:lnTo>
                    <a:lnTo>
                      <a:pt x="902" y="16"/>
                    </a:lnTo>
                    <a:lnTo>
                      <a:pt x="900" y="16"/>
                    </a:lnTo>
                    <a:lnTo>
                      <a:pt x="900" y="16"/>
                    </a:lnTo>
                    <a:lnTo>
                      <a:pt x="898" y="14"/>
                    </a:lnTo>
                    <a:lnTo>
                      <a:pt x="898" y="14"/>
                    </a:lnTo>
                    <a:lnTo>
                      <a:pt x="894" y="16"/>
                    </a:lnTo>
                    <a:lnTo>
                      <a:pt x="894" y="16"/>
                    </a:lnTo>
                    <a:lnTo>
                      <a:pt x="894" y="16"/>
                    </a:lnTo>
                    <a:lnTo>
                      <a:pt x="894" y="16"/>
                    </a:lnTo>
                    <a:lnTo>
                      <a:pt x="894" y="16"/>
                    </a:lnTo>
                    <a:lnTo>
                      <a:pt x="894" y="16"/>
                    </a:lnTo>
                    <a:lnTo>
                      <a:pt x="894" y="14"/>
                    </a:lnTo>
                    <a:lnTo>
                      <a:pt x="894" y="14"/>
                    </a:lnTo>
                    <a:lnTo>
                      <a:pt x="894" y="14"/>
                    </a:lnTo>
                    <a:lnTo>
                      <a:pt x="896" y="12"/>
                    </a:lnTo>
                    <a:lnTo>
                      <a:pt x="896" y="12"/>
                    </a:lnTo>
                    <a:lnTo>
                      <a:pt x="894" y="12"/>
                    </a:lnTo>
                    <a:lnTo>
                      <a:pt x="894" y="12"/>
                    </a:lnTo>
                    <a:lnTo>
                      <a:pt x="892" y="12"/>
                    </a:lnTo>
                    <a:lnTo>
                      <a:pt x="892" y="12"/>
                    </a:lnTo>
                    <a:lnTo>
                      <a:pt x="890" y="12"/>
                    </a:lnTo>
                    <a:lnTo>
                      <a:pt x="890" y="12"/>
                    </a:lnTo>
                    <a:lnTo>
                      <a:pt x="888" y="12"/>
                    </a:lnTo>
                    <a:lnTo>
                      <a:pt x="888" y="12"/>
                    </a:lnTo>
                    <a:lnTo>
                      <a:pt x="884" y="12"/>
                    </a:lnTo>
                    <a:lnTo>
                      <a:pt x="884" y="12"/>
                    </a:lnTo>
                    <a:lnTo>
                      <a:pt x="882" y="12"/>
                    </a:lnTo>
                    <a:lnTo>
                      <a:pt x="882" y="12"/>
                    </a:lnTo>
                    <a:lnTo>
                      <a:pt x="880" y="14"/>
                    </a:lnTo>
                    <a:lnTo>
                      <a:pt x="880" y="14"/>
                    </a:lnTo>
                    <a:lnTo>
                      <a:pt x="878" y="14"/>
                    </a:lnTo>
                    <a:lnTo>
                      <a:pt x="878" y="14"/>
                    </a:lnTo>
                    <a:lnTo>
                      <a:pt x="878" y="14"/>
                    </a:lnTo>
                    <a:lnTo>
                      <a:pt x="878" y="14"/>
                    </a:lnTo>
                    <a:lnTo>
                      <a:pt x="878" y="14"/>
                    </a:lnTo>
                    <a:lnTo>
                      <a:pt x="876" y="12"/>
                    </a:lnTo>
                    <a:lnTo>
                      <a:pt x="876" y="12"/>
                    </a:lnTo>
                    <a:lnTo>
                      <a:pt x="876" y="12"/>
                    </a:lnTo>
                    <a:lnTo>
                      <a:pt x="876" y="12"/>
                    </a:lnTo>
                    <a:lnTo>
                      <a:pt x="876" y="12"/>
                    </a:lnTo>
                    <a:lnTo>
                      <a:pt x="876" y="12"/>
                    </a:lnTo>
                    <a:lnTo>
                      <a:pt x="876" y="12"/>
                    </a:lnTo>
                    <a:lnTo>
                      <a:pt x="874" y="12"/>
                    </a:lnTo>
                    <a:lnTo>
                      <a:pt x="874" y="12"/>
                    </a:lnTo>
                    <a:lnTo>
                      <a:pt x="874" y="12"/>
                    </a:lnTo>
                    <a:lnTo>
                      <a:pt x="872" y="14"/>
                    </a:lnTo>
                    <a:lnTo>
                      <a:pt x="872" y="14"/>
                    </a:lnTo>
                    <a:lnTo>
                      <a:pt x="872" y="14"/>
                    </a:lnTo>
                    <a:lnTo>
                      <a:pt x="872" y="14"/>
                    </a:lnTo>
                    <a:lnTo>
                      <a:pt x="870" y="16"/>
                    </a:lnTo>
                    <a:lnTo>
                      <a:pt x="870" y="16"/>
                    </a:lnTo>
                    <a:lnTo>
                      <a:pt x="870" y="16"/>
                    </a:lnTo>
                    <a:lnTo>
                      <a:pt x="870" y="16"/>
                    </a:lnTo>
                    <a:lnTo>
                      <a:pt x="866" y="16"/>
                    </a:lnTo>
                    <a:lnTo>
                      <a:pt x="864" y="18"/>
                    </a:lnTo>
                    <a:lnTo>
                      <a:pt x="864" y="18"/>
                    </a:lnTo>
                    <a:lnTo>
                      <a:pt x="858" y="18"/>
                    </a:lnTo>
                    <a:lnTo>
                      <a:pt x="858" y="18"/>
                    </a:lnTo>
                    <a:lnTo>
                      <a:pt x="856" y="18"/>
                    </a:lnTo>
                    <a:lnTo>
                      <a:pt x="856" y="18"/>
                    </a:lnTo>
                    <a:lnTo>
                      <a:pt x="854" y="18"/>
                    </a:lnTo>
                    <a:lnTo>
                      <a:pt x="854" y="18"/>
                    </a:lnTo>
                    <a:lnTo>
                      <a:pt x="850" y="20"/>
                    </a:lnTo>
                    <a:lnTo>
                      <a:pt x="850" y="20"/>
                    </a:lnTo>
                    <a:lnTo>
                      <a:pt x="844" y="22"/>
                    </a:lnTo>
                    <a:lnTo>
                      <a:pt x="844" y="22"/>
                    </a:lnTo>
                    <a:lnTo>
                      <a:pt x="842" y="22"/>
                    </a:lnTo>
                    <a:lnTo>
                      <a:pt x="842" y="22"/>
                    </a:lnTo>
                    <a:lnTo>
                      <a:pt x="842" y="22"/>
                    </a:lnTo>
                    <a:lnTo>
                      <a:pt x="842" y="22"/>
                    </a:lnTo>
                    <a:lnTo>
                      <a:pt x="840" y="22"/>
                    </a:lnTo>
                    <a:lnTo>
                      <a:pt x="840" y="22"/>
                    </a:lnTo>
                    <a:lnTo>
                      <a:pt x="836" y="22"/>
                    </a:lnTo>
                    <a:lnTo>
                      <a:pt x="836" y="22"/>
                    </a:lnTo>
                    <a:lnTo>
                      <a:pt x="834" y="24"/>
                    </a:lnTo>
                    <a:lnTo>
                      <a:pt x="834" y="24"/>
                    </a:lnTo>
                    <a:lnTo>
                      <a:pt x="832" y="26"/>
                    </a:lnTo>
                    <a:lnTo>
                      <a:pt x="832" y="26"/>
                    </a:lnTo>
                    <a:lnTo>
                      <a:pt x="826" y="28"/>
                    </a:lnTo>
                    <a:lnTo>
                      <a:pt x="826" y="28"/>
                    </a:lnTo>
                    <a:lnTo>
                      <a:pt x="826" y="28"/>
                    </a:lnTo>
                    <a:lnTo>
                      <a:pt x="826" y="28"/>
                    </a:lnTo>
                    <a:lnTo>
                      <a:pt x="824" y="28"/>
                    </a:lnTo>
                    <a:lnTo>
                      <a:pt x="824" y="30"/>
                    </a:lnTo>
                    <a:lnTo>
                      <a:pt x="824" y="30"/>
                    </a:lnTo>
                    <a:lnTo>
                      <a:pt x="824" y="30"/>
                    </a:lnTo>
                    <a:lnTo>
                      <a:pt x="824" y="30"/>
                    </a:lnTo>
                    <a:lnTo>
                      <a:pt x="826" y="30"/>
                    </a:lnTo>
                    <a:lnTo>
                      <a:pt x="826" y="30"/>
                    </a:lnTo>
                    <a:lnTo>
                      <a:pt x="828" y="32"/>
                    </a:lnTo>
                    <a:lnTo>
                      <a:pt x="828" y="32"/>
                    </a:lnTo>
                    <a:lnTo>
                      <a:pt x="830" y="32"/>
                    </a:lnTo>
                    <a:lnTo>
                      <a:pt x="830" y="32"/>
                    </a:lnTo>
                    <a:lnTo>
                      <a:pt x="832" y="30"/>
                    </a:lnTo>
                    <a:lnTo>
                      <a:pt x="832" y="30"/>
                    </a:lnTo>
                    <a:lnTo>
                      <a:pt x="832" y="30"/>
                    </a:lnTo>
                    <a:lnTo>
                      <a:pt x="832" y="30"/>
                    </a:lnTo>
                    <a:lnTo>
                      <a:pt x="832" y="32"/>
                    </a:lnTo>
                    <a:lnTo>
                      <a:pt x="834" y="32"/>
                    </a:lnTo>
                    <a:lnTo>
                      <a:pt x="834" y="32"/>
                    </a:lnTo>
                    <a:lnTo>
                      <a:pt x="834" y="32"/>
                    </a:lnTo>
                    <a:lnTo>
                      <a:pt x="834" y="32"/>
                    </a:lnTo>
                    <a:lnTo>
                      <a:pt x="834" y="32"/>
                    </a:lnTo>
                    <a:lnTo>
                      <a:pt x="836" y="32"/>
                    </a:lnTo>
                    <a:lnTo>
                      <a:pt x="836" y="32"/>
                    </a:lnTo>
                    <a:lnTo>
                      <a:pt x="838" y="32"/>
                    </a:lnTo>
                    <a:lnTo>
                      <a:pt x="838" y="32"/>
                    </a:lnTo>
                    <a:lnTo>
                      <a:pt x="838" y="32"/>
                    </a:lnTo>
                    <a:lnTo>
                      <a:pt x="838" y="32"/>
                    </a:lnTo>
                    <a:lnTo>
                      <a:pt x="840" y="32"/>
                    </a:lnTo>
                    <a:lnTo>
                      <a:pt x="840" y="32"/>
                    </a:lnTo>
                    <a:lnTo>
                      <a:pt x="842" y="32"/>
                    </a:lnTo>
                    <a:lnTo>
                      <a:pt x="842" y="32"/>
                    </a:lnTo>
                    <a:lnTo>
                      <a:pt x="842" y="34"/>
                    </a:lnTo>
                    <a:lnTo>
                      <a:pt x="842" y="34"/>
                    </a:lnTo>
                    <a:lnTo>
                      <a:pt x="840" y="34"/>
                    </a:lnTo>
                    <a:lnTo>
                      <a:pt x="840" y="34"/>
                    </a:lnTo>
                    <a:lnTo>
                      <a:pt x="836" y="34"/>
                    </a:lnTo>
                    <a:lnTo>
                      <a:pt x="836" y="34"/>
                    </a:lnTo>
                    <a:lnTo>
                      <a:pt x="832" y="36"/>
                    </a:lnTo>
                    <a:lnTo>
                      <a:pt x="832" y="36"/>
                    </a:lnTo>
                    <a:lnTo>
                      <a:pt x="830" y="36"/>
                    </a:lnTo>
                    <a:lnTo>
                      <a:pt x="830" y="36"/>
                    </a:lnTo>
                    <a:lnTo>
                      <a:pt x="828" y="36"/>
                    </a:lnTo>
                    <a:lnTo>
                      <a:pt x="828" y="36"/>
                    </a:lnTo>
                    <a:lnTo>
                      <a:pt x="824" y="36"/>
                    </a:lnTo>
                    <a:lnTo>
                      <a:pt x="824" y="36"/>
                    </a:lnTo>
                    <a:lnTo>
                      <a:pt x="810" y="36"/>
                    </a:lnTo>
                    <a:lnTo>
                      <a:pt x="810" y="36"/>
                    </a:lnTo>
                    <a:lnTo>
                      <a:pt x="806" y="38"/>
                    </a:lnTo>
                    <a:lnTo>
                      <a:pt x="806" y="38"/>
                    </a:lnTo>
                    <a:lnTo>
                      <a:pt x="802" y="38"/>
                    </a:lnTo>
                    <a:lnTo>
                      <a:pt x="802" y="38"/>
                    </a:lnTo>
                    <a:lnTo>
                      <a:pt x="800" y="40"/>
                    </a:lnTo>
                    <a:lnTo>
                      <a:pt x="798" y="42"/>
                    </a:lnTo>
                    <a:lnTo>
                      <a:pt x="798" y="42"/>
                    </a:lnTo>
                    <a:lnTo>
                      <a:pt x="800" y="42"/>
                    </a:lnTo>
                    <a:lnTo>
                      <a:pt x="800" y="42"/>
                    </a:lnTo>
                    <a:lnTo>
                      <a:pt x="802" y="42"/>
                    </a:lnTo>
                    <a:lnTo>
                      <a:pt x="802" y="42"/>
                    </a:lnTo>
                    <a:lnTo>
                      <a:pt x="804" y="42"/>
                    </a:lnTo>
                    <a:lnTo>
                      <a:pt x="804" y="42"/>
                    </a:lnTo>
                    <a:lnTo>
                      <a:pt x="806" y="44"/>
                    </a:lnTo>
                    <a:lnTo>
                      <a:pt x="806" y="44"/>
                    </a:lnTo>
                    <a:lnTo>
                      <a:pt x="806" y="46"/>
                    </a:lnTo>
                    <a:lnTo>
                      <a:pt x="806" y="46"/>
                    </a:lnTo>
                    <a:lnTo>
                      <a:pt x="806" y="48"/>
                    </a:lnTo>
                    <a:lnTo>
                      <a:pt x="806" y="48"/>
                    </a:lnTo>
                    <a:lnTo>
                      <a:pt x="810" y="50"/>
                    </a:lnTo>
                    <a:lnTo>
                      <a:pt x="810" y="50"/>
                    </a:lnTo>
                    <a:lnTo>
                      <a:pt x="812" y="50"/>
                    </a:lnTo>
                    <a:lnTo>
                      <a:pt x="812" y="50"/>
                    </a:lnTo>
                    <a:lnTo>
                      <a:pt x="814" y="50"/>
                    </a:lnTo>
                    <a:lnTo>
                      <a:pt x="814" y="50"/>
                    </a:lnTo>
                    <a:lnTo>
                      <a:pt x="816" y="50"/>
                    </a:lnTo>
                    <a:lnTo>
                      <a:pt x="816" y="50"/>
                    </a:lnTo>
                    <a:lnTo>
                      <a:pt x="818" y="50"/>
                    </a:lnTo>
                    <a:lnTo>
                      <a:pt x="818" y="50"/>
                    </a:lnTo>
                    <a:lnTo>
                      <a:pt x="822" y="52"/>
                    </a:lnTo>
                    <a:lnTo>
                      <a:pt x="822" y="52"/>
                    </a:lnTo>
                    <a:lnTo>
                      <a:pt x="822" y="54"/>
                    </a:lnTo>
                    <a:lnTo>
                      <a:pt x="822" y="54"/>
                    </a:lnTo>
                    <a:lnTo>
                      <a:pt x="826" y="54"/>
                    </a:lnTo>
                    <a:lnTo>
                      <a:pt x="826" y="54"/>
                    </a:lnTo>
                    <a:lnTo>
                      <a:pt x="828" y="54"/>
                    </a:lnTo>
                    <a:lnTo>
                      <a:pt x="828" y="54"/>
                    </a:lnTo>
                    <a:lnTo>
                      <a:pt x="828" y="54"/>
                    </a:lnTo>
                    <a:lnTo>
                      <a:pt x="828" y="54"/>
                    </a:lnTo>
                    <a:lnTo>
                      <a:pt x="826" y="56"/>
                    </a:lnTo>
                    <a:lnTo>
                      <a:pt x="826" y="56"/>
                    </a:lnTo>
                    <a:lnTo>
                      <a:pt x="824" y="56"/>
                    </a:lnTo>
                    <a:lnTo>
                      <a:pt x="824" y="56"/>
                    </a:lnTo>
                    <a:lnTo>
                      <a:pt x="820" y="56"/>
                    </a:lnTo>
                    <a:lnTo>
                      <a:pt x="820" y="56"/>
                    </a:lnTo>
                    <a:lnTo>
                      <a:pt x="814" y="52"/>
                    </a:lnTo>
                    <a:lnTo>
                      <a:pt x="814" y="52"/>
                    </a:lnTo>
                    <a:lnTo>
                      <a:pt x="810" y="52"/>
                    </a:lnTo>
                    <a:lnTo>
                      <a:pt x="810" y="52"/>
                    </a:lnTo>
                    <a:lnTo>
                      <a:pt x="806" y="50"/>
                    </a:lnTo>
                    <a:lnTo>
                      <a:pt x="806" y="50"/>
                    </a:lnTo>
                    <a:lnTo>
                      <a:pt x="804" y="50"/>
                    </a:lnTo>
                    <a:lnTo>
                      <a:pt x="804" y="50"/>
                    </a:lnTo>
                    <a:lnTo>
                      <a:pt x="800" y="48"/>
                    </a:lnTo>
                    <a:lnTo>
                      <a:pt x="800" y="48"/>
                    </a:lnTo>
                    <a:lnTo>
                      <a:pt x="798" y="48"/>
                    </a:lnTo>
                    <a:lnTo>
                      <a:pt x="798" y="48"/>
                    </a:lnTo>
                    <a:lnTo>
                      <a:pt x="796" y="48"/>
                    </a:lnTo>
                    <a:lnTo>
                      <a:pt x="796" y="48"/>
                    </a:lnTo>
                    <a:lnTo>
                      <a:pt x="794" y="48"/>
                    </a:lnTo>
                    <a:lnTo>
                      <a:pt x="794" y="48"/>
                    </a:lnTo>
                    <a:lnTo>
                      <a:pt x="792" y="48"/>
                    </a:lnTo>
                    <a:lnTo>
                      <a:pt x="792" y="48"/>
                    </a:lnTo>
                    <a:lnTo>
                      <a:pt x="792" y="48"/>
                    </a:lnTo>
                    <a:lnTo>
                      <a:pt x="792" y="48"/>
                    </a:lnTo>
                    <a:lnTo>
                      <a:pt x="790" y="48"/>
                    </a:lnTo>
                    <a:lnTo>
                      <a:pt x="790" y="48"/>
                    </a:lnTo>
                    <a:lnTo>
                      <a:pt x="792" y="48"/>
                    </a:lnTo>
                    <a:lnTo>
                      <a:pt x="792" y="48"/>
                    </a:lnTo>
                    <a:lnTo>
                      <a:pt x="794" y="46"/>
                    </a:lnTo>
                    <a:lnTo>
                      <a:pt x="794" y="46"/>
                    </a:lnTo>
                    <a:lnTo>
                      <a:pt x="796" y="48"/>
                    </a:lnTo>
                    <a:lnTo>
                      <a:pt x="796" y="48"/>
                    </a:lnTo>
                    <a:lnTo>
                      <a:pt x="798" y="46"/>
                    </a:lnTo>
                    <a:lnTo>
                      <a:pt x="798" y="46"/>
                    </a:lnTo>
                    <a:lnTo>
                      <a:pt x="798" y="46"/>
                    </a:lnTo>
                    <a:lnTo>
                      <a:pt x="798" y="46"/>
                    </a:lnTo>
                    <a:lnTo>
                      <a:pt x="798" y="44"/>
                    </a:lnTo>
                    <a:lnTo>
                      <a:pt x="798" y="44"/>
                    </a:lnTo>
                    <a:lnTo>
                      <a:pt x="798" y="44"/>
                    </a:lnTo>
                    <a:lnTo>
                      <a:pt x="796" y="44"/>
                    </a:lnTo>
                    <a:lnTo>
                      <a:pt x="794" y="44"/>
                    </a:lnTo>
                    <a:lnTo>
                      <a:pt x="794" y="44"/>
                    </a:lnTo>
                    <a:lnTo>
                      <a:pt x="792" y="44"/>
                    </a:lnTo>
                    <a:lnTo>
                      <a:pt x="792" y="44"/>
                    </a:lnTo>
                    <a:lnTo>
                      <a:pt x="790" y="44"/>
                    </a:lnTo>
                    <a:lnTo>
                      <a:pt x="790" y="44"/>
                    </a:lnTo>
                    <a:lnTo>
                      <a:pt x="790" y="46"/>
                    </a:lnTo>
                    <a:lnTo>
                      <a:pt x="790" y="46"/>
                    </a:lnTo>
                    <a:lnTo>
                      <a:pt x="790" y="46"/>
                    </a:lnTo>
                    <a:lnTo>
                      <a:pt x="790" y="46"/>
                    </a:lnTo>
                    <a:lnTo>
                      <a:pt x="788" y="46"/>
                    </a:lnTo>
                    <a:lnTo>
                      <a:pt x="788" y="46"/>
                    </a:lnTo>
                    <a:lnTo>
                      <a:pt x="788" y="46"/>
                    </a:lnTo>
                    <a:lnTo>
                      <a:pt x="788" y="46"/>
                    </a:lnTo>
                    <a:lnTo>
                      <a:pt x="786" y="46"/>
                    </a:lnTo>
                    <a:lnTo>
                      <a:pt x="786" y="46"/>
                    </a:lnTo>
                    <a:lnTo>
                      <a:pt x="782" y="48"/>
                    </a:lnTo>
                    <a:lnTo>
                      <a:pt x="782" y="48"/>
                    </a:lnTo>
                    <a:lnTo>
                      <a:pt x="782" y="52"/>
                    </a:lnTo>
                    <a:lnTo>
                      <a:pt x="780" y="52"/>
                    </a:lnTo>
                    <a:lnTo>
                      <a:pt x="782" y="52"/>
                    </a:lnTo>
                    <a:lnTo>
                      <a:pt x="782" y="52"/>
                    </a:lnTo>
                    <a:lnTo>
                      <a:pt x="784" y="52"/>
                    </a:lnTo>
                    <a:lnTo>
                      <a:pt x="784" y="52"/>
                    </a:lnTo>
                    <a:lnTo>
                      <a:pt x="786" y="52"/>
                    </a:lnTo>
                    <a:lnTo>
                      <a:pt x="786" y="52"/>
                    </a:lnTo>
                    <a:lnTo>
                      <a:pt x="788" y="52"/>
                    </a:lnTo>
                    <a:lnTo>
                      <a:pt x="788" y="52"/>
                    </a:lnTo>
                    <a:lnTo>
                      <a:pt x="788" y="52"/>
                    </a:lnTo>
                    <a:lnTo>
                      <a:pt x="788" y="52"/>
                    </a:lnTo>
                    <a:lnTo>
                      <a:pt x="788" y="54"/>
                    </a:lnTo>
                    <a:lnTo>
                      <a:pt x="788" y="54"/>
                    </a:lnTo>
                    <a:lnTo>
                      <a:pt x="788" y="54"/>
                    </a:lnTo>
                    <a:lnTo>
                      <a:pt x="788" y="54"/>
                    </a:lnTo>
                    <a:lnTo>
                      <a:pt x="790" y="54"/>
                    </a:lnTo>
                    <a:lnTo>
                      <a:pt x="790" y="54"/>
                    </a:lnTo>
                    <a:lnTo>
                      <a:pt x="790" y="54"/>
                    </a:lnTo>
                    <a:lnTo>
                      <a:pt x="790" y="54"/>
                    </a:lnTo>
                    <a:lnTo>
                      <a:pt x="792" y="54"/>
                    </a:lnTo>
                    <a:lnTo>
                      <a:pt x="792" y="54"/>
                    </a:lnTo>
                    <a:lnTo>
                      <a:pt x="794" y="54"/>
                    </a:lnTo>
                    <a:lnTo>
                      <a:pt x="794" y="54"/>
                    </a:lnTo>
                    <a:lnTo>
                      <a:pt x="788" y="54"/>
                    </a:lnTo>
                    <a:lnTo>
                      <a:pt x="788" y="54"/>
                    </a:lnTo>
                    <a:lnTo>
                      <a:pt x="786" y="54"/>
                    </a:lnTo>
                    <a:lnTo>
                      <a:pt x="786" y="54"/>
                    </a:lnTo>
                    <a:lnTo>
                      <a:pt x="784" y="54"/>
                    </a:lnTo>
                    <a:lnTo>
                      <a:pt x="784" y="54"/>
                    </a:lnTo>
                    <a:lnTo>
                      <a:pt x="782" y="54"/>
                    </a:lnTo>
                    <a:lnTo>
                      <a:pt x="782" y="54"/>
                    </a:lnTo>
                    <a:lnTo>
                      <a:pt x="780" y="54"/>
                    </a:lnTo>
                    <a:lnTo>
                      <a:pt x="778" y="56"/>
                    </a:lnTo>
                    <a:lnTo>
                      <a:pt x="778" y="56"/>
                    </a:lnTo>
                    <a:lnTo>
                      <a:pt x="778" y="56"/>
                    </a:lnTo>
                    <a:lnTo>
                      <a:pt x="778" y="56"/>
                    </a:lnTo>
                    <a:lnTo>
                      <a:pt x="780" y="58"/>
                    </a:lnTo>
                    <a:lnTo>
                      <a:pt x="780" y="58"/>
                    </a:lnTo>
                    <a:lnTo>
                      <a:pt x="782" y="58"/>
                    </a:lnTo>
                    <a:lnTo>
                      <a:pt x="782" y="58"/>
                    </a:lnTo>
                    <a:lnTo>
                      <a:pt x="784" y="60"/>
                    </a:lnTo>
                    <a:lnTo>
                      <a:pt x="784" y="60"/>
                    </a:lnTo>
                    <a:lnTo>
                      <a:pt x="786" y="60"/>
                    </a:lnTo>
                    <a:lnTo>
                      <a:pt x="786" y="60"/>
                    </a:lnTo>
                    <a:lnTo>
                      <a:pt x="788" y="60"/>
                    </a:lnTo>
                    <a:lnTo>
                      <a:pt x="788" y="60"/>
                    </a:lnTo>
                    <a:lnTo>
                      <a:pt x="790" y="60"/>
                    </a:lnTo>
                    <a:lnTo>
                      <a:pt x="790" y="60"/>
                    </a:lnTo>
                    <a:lnTo>
                      <a:pt x="794" y="60"/>
                    </a:lnTo>
                    <a:lnTo>
                      <a:pt x="794" y="60"/>
                    </a:lnTo>
                    <a:lnTo>
                      <a:pt x="796" y="62"/>
                    </a:lnTo>
                    <a:lnTo>
                      <a:pt x="796" y="62"/>
                    </a:lnTo>
                    <a:lnTo>
                      <a:pt x="798" y="62"/>
                    </a:lnTo>
                    <a:lnTo>
                      <a:pt x="798" y="62"/>
                    </a:lnTo>
                    <a:lnTo>
                      <a:pt x="798" y="62"/>
                    </a:lnTo>
                    <a:lnTo>
                      <a:pt x="798" y="62"/>
                    </a:lnTo>
                    <a:lnTo>
                      <a:pt x="794" y="60"/>
                    </a:lnTo>
                    <a:lnTo>
                      <a:pt x="794" y="60"/>
                    </a:lnTo>
                    <a:lnTo>
                      <a:pt x="790" y="62"/>
                    </a:lnTo>
                    <a:lnTo>
                      <a:pt x="790" y="62"/>
                    </a:lnTo>
                    <a:lnTo>
                      <a:pt x="788" y="62"/>
                    </a:lnTo>
                    <a:lnTo>
                      <a:pt x="788" y="62"/>
                    </a:lnTo>
                    <a:lnTo>
                      <a:pt x="786" y="60"/>
                    </a:lnTo>
                    <a:lnTo>
                      <a:pt x="786" y="60"/>
                    </a:lnTo>
                    <a:lnTo>
                      <a:pt x="782" y="62"/>
                    </a:lnTo>
                    <a:lnTo>
                      <a:pt x="782" y="62"/>
                    </a:lnTo>
                    <a:lnTo>
                      <a:pt x="780" y="62"/>
                    </a:lnTo>
                    <a:lnTo>
                      <a:pt x="780" y="62"/>
                    </a:lnTo>
                    <a:lnTo>
                      <a:pt x="776" y="60"/>
                    </a:lnTo>
                    <a:lnTo>
                      <a:pt x="776" y="60"/>
                    </a:lnTo>
                    <a:lnTo>
                      <a:pt x="778" y="58"/>
                    </a:lnTo>
                    <a:lnTo>
                      <a:pt x="778" y="58"/>
                    </a:lnTo>
                    <a:lnTo>
                      <a:pt x="778" y="58"/>
                    </a:lnTo>
                    <a:lnTo>
                      <a:pt x="776" y="56"/>
                    </a:lnTo>
                    <a:lnTo>
                      <a:pt x="776" y="56"/>
                    </a:lnTo>
                    <a:lnTo>
                      <a:pt x="774" y="56"/>
                    </a:lnTo>
                    <a:lnTo>
                      <a:pt x="774" y="56"/>
                    </a:lnTo>
                    <a:lnTo>
                      <a:pt x="774" y="56"/>
                    </a:lnTo>
                    <a:lnTo>
                      <a:pt x="774" y="56"/>
                    </a:lnTo>
                    <a:lnTo>
                      <a:pt x="774" y="54"/>
                    </a:lnTo>
                    <a:lnTo>
                      <a:pt x="774" y="54"/>
                    </a:lnTo>
                    <a:lnTo>
                      <a:pt x="774" y="52"/>
                    </a:lnTo>
                    <a:lnTo>
                      <a:pt x="774" y="52"/>
                    </a:lnTo>
                    <a:lnTo>
                      <a:pt x="772" y="50"/>
                    </a:lnTo>
                    <a:lnTo>
                      <a:pt x="772" y="50"/>
                    </a:lnTo>
                    <a:lnTo>
                      <a:pt x="772" y="50"/>
                    </a:lnTo>
                    <a:lnTo>
                      <a:pt x="770" y="46"/>
                    </a:lnTo>
                    <a:lnTo>
                      <a:pt x="770" y="46"/>
                    </a:lnTo>
                    <a:lnTo>
                      <a:pt x="770" y="46"/>
                    </a:lnTo>
                    <a:lnTo>
                      <a:pt x="770" y="46"/>
                    </a:lnTo>
                    <a:lnTo>
                      <a:pt x="766" y="44"/>
                    </a:lnTo>
                    <a:lnTo>
                      <a:pt x="766" y="44"/>
                    </a:lnTo>
                    <a:lnTo>
                      <a:pt x="766" y="44"/>
                    </a:lnTo>
                    <a:lnTo>
                      <a:pt x="766" y="44"/>
                    </a:lnTo>
                    <a:lnTo>
                      <a:pt x="764" y="44"/>
                    </a:lnTo>
                    <a:lnTo>
                      <a:pt x="764" y="44"/>
                    </a:lnTo>
                    <a:lnTo>
                      <a:pt x="762" y="46"/>
                    </a:lnTo>
                    <a:lnTo>
                      <a:pt x="762" y="46"/>
                    </a:lnTo>
                    <a:lnTo>
                      <a:pt x="764" y="46"/>
                    </a:lnTo>
                    <a:lnTo>
                      <a:pt x="764" y="48"/>
                    </a:lnTo>
                    <a:lnTo>
                      <a:pt x="764" y="48"/>
                    </a:lnTo>
                    <a:lnTo>
                      <a:pt x="766" y="50"/>
                    </a:lnTo>
                    <a:lnTo>
                      <a:pt x="766" y="50"/>
                    </a:lnTo>
                    <a:lnTo>
                      <a:pt x="768" y="50"/>
                    </a:lnTo>
                    <a:lnTo>
                      <a:pt x="768" y="50"/>
                    </a:lnTo>
                    <a:lnTo>
                      <a:pt x="770" y="52"/>
                    </a:lnTo>
                    <a:lnTo>
                      <a:pt x="770" y="52"/>
                    </a:lnTo>
                    <a:lnTo>
                      <a:pt x="768" y="52"/>
                    </a:lnTo>
                    <a:lnTo>
                      <a:pt x="768" y="52"/>
                    </a:lnTo>
                    <a:lnTo>
                      <a:pt x="768" y="52"/>
                    </a:lnTo>
                    <a:lnTo>
                      <a:pt x="768" y="52"/>
                    </a:lnTo>
                    <a:lnTo>
                      <a:pt x="764" y="54"/>
                    </a:lnTo>
                    <a:lnTo>
                      <a:pt x="764" y="54"/>
                    </a:lnTo>
                    <a:lnTo>
                      <a:pt x="762" y="56"/>
                    </a:lnTo>
                    <a:lnTo>
                      <a:pt x="762" y="56"/>
                    </a:lnTo>
                    <a:lnTo>
                      <a:pt x="760" y="56"/>
                    </a:lnTo>
                    <a:lnTo>
                      <a:pt x="760" y="58"/>
                    </a:lnTo>
                    <a:lnTo>
                      <a:pt x="760" y="58"/>
                    </a:lnTo>
                    <a:lnTo>
                      <a:pt x="758" y="60"/>
                    </a:lnTo>
                    <a:lnTo>
                      <a:pt x="758" y="60"/>
                    </a:lnTo>
                    <a:lnTo>
                      <a:pt x="758" y="60"/>
                    </a:lnTo>
                    <a:lnTo>
                      <a:pt x="758" y="60"/>
                    </a:lnTo>
                    <a:lnTo>
                      <a:pt x="762" y="60"/>
                    </a:lnTo>
                    <a:lnTo>
                      <a:pt x="762" y="60"/>
                    </a:lnTo>
                    <a:lnTo>
                      <a:pt x="762" y="60"/>
                    </a:lnTo>
                    <a:lnTo>
                      <a:pt x="762" y="60"/>
                    </a:lnTo>
                    <a:lnTo>
                      <a:pt x="764" y="62"/>
                    </a:lnTo>
                    <a:lnTo>
                      <a:pt x="764" y="62"/>
                    </a:lnTo>
                    <a:lnTo>
                      <a:pt x="766" y="62"/>
                    </a:lnTo>
                    <a:lnTo>
                      <a:pt x="766" y="62"/>
                    </a:lnTo>
                    <a:lnTo>
                      <a:pt x="768" y="64"/>
                    </a:lnTo>
                    <a:lnTo>
                      <a:pt x="768" y="64"/>
                    </a:lnTo>
                    <a:lnTo>
                      <a:pt x="770" y="64"/>
                    </a:lnTo>
                    <a:lnTo>
                      <a:pt x="770" y="64"/>
                    </a:lnTo>
                    <a:lnTo>
                      <a:pt x="774" y="66"/>
                    </a:lnTo>
                    <a:lnTo>
                      <a:pt x="774" y="66"/>
                    </a:lnTo>
                    <a:lnTo>
                      <a:pt x="774" y="70"/>
                    </a:lnTo>
                    <a:lnTo>
                      <a:pt x="774" y="70"/>
                    </a:lnTo>
                    <a:lnTo>
                      <a:pt x="772" y="70"/>
                    </a:lnTo>
                    <a:lnTo>
                      <a:pt x="772" y="70"/>
                    </a:lnTo>
                    <a:lnTo>
                      <a:pt x="772" y="72"/>
                    </a:lnTo>
                    <a:lnTo>
                      <a:pt x="772" y="72"/>
                    </a:lnTo>
                    <a:lnTo>
                      <a:pt x="772" y="74"/>
                    </a:lnTo>
                    <a:lnTo>
                      <a:pt x="772" y="74"/>
                    </a:lnTo>
                    <a:lnTo>
                      <a:pt x="772" y="74"/>
                    </a:lnTo>
                    <a:lnTo>
                      <a:pt x="774" y="76"/>
                    </a:lnTo>
                    <a:lnTo>
                      <a:pt x="774" y="76"/>
                    </a:lnTo>
                    <a:lnTo>
                      <a:pt x="776" y="80"/>
                    </a:lnTo>
                    <a:lnTo>
                      <a:pt x="776" y="80"/>
                    </a:lnTo>
                    <a:lnTo>
                      <a:pt x="776" y="80"/>
                    </a:lnTo>
                    <a:lnTo>
                      <a:pt x="776" y="80"/>
                    </a:lnTo>
                    <a:lnTo>
                      <a:pt x="778" y="82"/>
                    </a:lnTo>
                    <a:lnTo>
                      <a:pt x="778" y="82"/>
                    </a:lnTo>
                    <a:lnTo>
                      <a:pt x="778" y="82"/>
                    </a:lnTo>
                    <a:lnTo>
                      <a:pt x="778" y="82"/>
                    </a:lnTo>
                    <a:lnTo>
                      <a:pt x="780" y="84"/>
                    </a:lnTo>
                    <a:lnTo>
                      <a:pt x="780" y="84"/>
                    </a:lnTo>
                    <a:lnTo>
                      <a:pt x="780" y="84"/>
                    </a:lnTo>
                    <a:lnTo>
                      <a:pt x="780" y="84"/>
                    </a:lnTo>
                    <a:lnTo>
                      <a:pt x="782" y="84"/>
                    </a:lnTo>
                    <a:lnTo>
                      <a:pt x="782" y="84"/>
                    </a:lnTo>
                    <a:lnTo>
                      <a:pt x="784" y="84"/>
                    </a:lnTo>
                    <a:lnTo>
                      <a:pt x="784" y="84"/>
                    </a:lnTo>
                    <a:lnTo>
                      <a:pt x="786" y="84"/>
                    </a:lnTo>
                    <a:lnTo>
                      <a:pt x="786" y="84"/>
                    </a:lnTo>
                    <a:lnTo>
                      <a:pt x="786" y="82"/>
                    </a:lnTo>
                    <a:lnTo>
                      <a:pt x="786" y="82"/>
                    </a:lnTo>
                    <a:lnTo>
                      <a:pt x="790" y="82"/>
                    </a:lnTo>
                    <a:lnTo>
                      <a:pt x="790" y="82"/>
                    </a:lnTo>
                    <a:lnTo>
                      <a:pt x="792" y="82"/>
                    </a:lnTo>
                    <a:lnTo>
                      <a:pt x="792" y="82"/>
                    </a:lnTo>
                    <a:lnTo>
                      <a:pt x="794" y="82"/>
                    </a:lnTo>
                    <a:lnTo>
                      <a:pt x="794" y="82"/>
                    </a:lnTo>
                    <a:lnTo>
                      <a:pt x="796" y="82"/>
                    </a:lnTo>
                    <a:lnTo>
                      <a:pt x="796" y="82"/>
                    </a:lnTo>
                    <a:lnTo>
                      <a:pt x="798" y="82"/>
                    </a:lnTo>
                    <a:lnTo>
                      <a:pt x="798" y="82"/>
                    </a:lnTo>
                    <a:lnTo>
                      <a:pt x="796" y="82"/>
                    </a:lnTo>
                    <a:lnTo>
                      <a:pt x="796" y="82"/>
                    </a:lnTo>
                    <a:lnTo>
                      <a:pt x="790" y="84"/>
                    </a:lnTo>
                    <a:lnTo>
                      <a:pt x="790" y="84"/>
                    </a:lnTo>
                    <a:lnTo>
                      <a:pt x="788" y="84"/>
                    </a:lnTo>
                    <a:lnTo>
                      <a:pt x="788" y="84"/>
                    </a:lnTo>
                    <a:lnTo>
                      <a:pt x="786" y="84"/>
                    </a:lnTo>
                    <a:lnTo>
                      <a:pt x="786" y="84"/>
                    </a:lnTo>
                    <a:lnTo>
                      <a:pt x="786" y="86"/>
                    </a:lnTo>
                    <a:lnTo>
                      <a:pt x="786" y="86"/>
                    </a:lnTo>
                    <a:lnTo>
                      <a:pt x="784" y="86"/>
                    </a:lnTo>
                    <a:lnTo>
                      <a:pt x="784" y="86"/>
                    </a:lnTo>
                    <a:lnTo>
                      <a:pt x="784" y="86"/>
                    </a:lnTo>
                    <a:lnTo>
                      <a:pt x="784" y="86"/>
                    </a:lnTo>
                    <a:lnTo>
                      <a:pt x="786" y="88"/>
                    </a:lnTo>
                    <a:lnTo>
                      <a:pt x="786" y="88"/>
                    </a:lnTo>
                    <a:lnTo>
                      <a:pt x="786" y="92"/>
                    </a:lnTo>
                    <a:lnTo>
                      <a:pt x="786" y="92"/>
                    </a:lnTo>
                    <a:lnTo>
                      <a:pt x="788" y="94"/>
                    </a:lnTo>
                    <a:lnTo>
                      <a:pt x="788" y="94"/>
                    </a:lnTo>
                    <a:lnTo>
                      <a:pt x="792" y="94"/>
                    </a:lnTo>
                    <a:lnTo>
                      <a:pt x="792" y="94"/>
                    </a:lnTo>
                    <a:lnTo>
                      <a:pt x="792" y="94"/>
                    </a:lnTo>
                    <a:lnTo>
                      <a:pt x="792" y="94"/>
                    </a:lnTo>
                    <a:lnTo>
                      <a:pt x="792" y="94"/>
                    </a:lnTo>
                    <a:lnTo>
                      <a:pt x="792" y="94"/>
                    </a:lnTo>
                    <a:lnTo>
                      <a:pt x="792" y="96"/>
                    </a:lnTo>
                    <a:lnTo>
                      <a:pt x="790" y="98"/>
                    </a:lnTo>
                    <a:lnTo>
                      <a:pt x="790" y="98"/>
                    </a:lnTo>
                    <a:lnTo>
                      <a:pt x="790" y="98"/>
                    </a:lnTo>
                    <a:lnTo>
                      <a:pt x="790" y="98"/>
                    </a:lnTo>
                    <a:lnTo>
                      <a:pt x="790" y="98"/>
                    </a:lnTo>
                    <a:lnTo>
                      <a:pt x="790" y="100"/>
                    </a:lnTo>
                    <a:lnTo>
                      <a:pt x="788" y="102"/>
                    </a:lnTo>
                    <a:lnTo>
                      <a:pt x="788" y="102"/>
                    </a:lnTo>
                    <a:lnTo>
                      <a:pt x="790" y="102"/>
                    </a:lnTo>
                    <a:lnTo>
                      <a:pt x="790" y="102"/>
                    </a:lnTo>
                    <a:lnTo>
                      <a:pt x="790" y="104"/>
                    </a:lnTo>
                    <a:lnTo>
                      <a:pt x="790" y="104"/>
                    </a:lnTo>
                    <a:lnTo>
                      <a:pt x="788" y="104"/>
                    </a:lnTo>
                    <a:lnTo>
                      <a:pt x="788" y="104"/>
                    </a:lnTo>
                    <a:lnTo>
                      <a:pt x="786" y="106"/>
                    </a:lnTo>
                    <a:lnTo>
                      <a:pt x="786" y="106"/>
                    </a:lnTo>
                    <a:lnTo>
                      <a:pt x="784" y="106"/>
                    </a:lnTo>
                    <a:lnTo>
                      <a:pt x="784" y="106"/>
                    </a:lnTo>
                    <a:lnTo>
                      <a:pt x="782" y="110"/>
                    </a:lnTo>
                    <a:lnTo>
                      <a:pt x="782" y="110"/>
                    </a:lnTo>
                    <a:lnTo>
                      <a:pt x="782" y="110"/>
                    </a:lnTo>
                    <a:lnTo>
                      <a:pt x="782" y="110"/>
                    </a:lnTo>
                    <a:lnTo>
                      <a:pt x="780" y="112"/>
                    </a:lnTo>
                    <a:lnTo>
                      <a:pt x="780" y="112"/>
                    </a:lnTo>
                    <a:lnTo>
                      <a:pt x="778" y="112"/>
                    </a:lnTo>
                    <a:lnTo>
                      <a:pt x="778" y="112"/>
                    </a:lnTo>
                    <a:lnTo>
                      <a:pt x="778" y="110"/>
                    </a:lnTo>
                    <a:lnTo>
                      <a:pt x="778" y="110"/>
                    </a:lnTo>
                    <a:lnTo>
                      <a:pt x="776" y="110"/>
                    </a:lnTo>
                    <a:lnTo>
                      <a:pt x="776" y="110"/>
                    </a:lnTo>
                    <a:lnTo>
                      <a:pt x="772" y="110"/>
                    </a:lnTo>
                    <a:lnTo>
                      <a:pt x="772" y="110"/>
                    </a:lnTo>
                    <a:lnTo>
                      <a:pt x="770" y="110"/>
                    </a:lnTo>
                    <a:lnTo>
                      <a:pt x="770" y="110"/>
                    </a:lnTo>
                    <a:lnTo>
                      <a:pt x="768" y="110"/>
                    </a:lnTo>
                    <a:lnTo>
                      <a:pt x="768" y="110"/>
                    </a:lnTo>
                    <a:lnTo>
                      <a:pt x="766" y="110"/>
                    </a:lnTo>
                    <a:lnTo>
                      <a:pt x="766" y="110"/>
                    </a:lnTo>
                    <a:lnTo>
                      <a:pt x="760" y="110"/>
                    </a:lnTo>
                    <a:lnTo>
                      <a:pt x="760" y="110"/>
                    </a:lnTo>
                    <a:lnTo>
                      <a:pt x="760" y="110"/>
                    </a:lnTo>
                    <a:lnTo>
                      <a:pt x="760" y="110"/>
                    </a:lnTo>
                    <a:lnTo>
                      <a:pt x="760" y="110"/>
                    </a:lnTo>
                    <a:lnTo>
                      <a:pt x="760" y="110"/>
                    </a:lnTo>
                    <a:lnTo>
                      <a:pt x="768" y="108"/>
                    </a:lnTo>
                    <a:lnTo>
                      <a:pt x="768" y="108"/>
                    </a:lnTo>
                    <a:lnTo>
                      <a:pt x="770" y="108"/>
                    </a:lnTo>
                    <a:lnTo>
                      <a:pt x="770" y="108"/>
                    </a:lnTo>
                    <a:lnTo>
                      <a:pt x="772" y="108"/>
                    </a:lnTo>
                    <a:lnTo>
                      <a:pt x="772" y="108"/>
                    </a:lnTo>
                    <a:lnTo>
                      <a:pt x="774" y="108"/>
                    </a:lnTo>
                    <a:lnTo>
                      <a:pt x="774" y="108"/>
                    </a:lnTo>
                    <a:lnTo>
                      <a:pt x="774" y="104"/>
                    </a:lnTo>
                    <a:lnTo>
                      <a:pt x="774" y="104"/>
                    </a:lnTo>
                    <a:lnTo>
                      <a:pt x="774" y="104"/>
                    </a:lnTo>
                    <a:lnTo>
                      <a:pt x="774" y="104"/>
                    </a:lnTo>
                    <a:lnTo>
                      <a:pt x="776" y="102"/>
                    </a:lnTo>
                    <a:lnTo>
                      <a:pt x="776" y="102"/>
                    </a:lnTo>
                    <a:lnTo>
                      <a:pt x="780" y="98"/>
                    </a:lnTo>
                    <a:lnTo>
                      <a:pt x="780" y="98"/>
                    </a:lnTo>
                    <a:lnTo>
                      <a:pt x="780" y="94"/>
                    </a:lnTo>
                    <a:lnTo>
                      <a:pt x="780" y="94"/>
                    </a:lnTo>
                    <a:lnTo>
                      <a:pt x="778" y="92"/>
                    </a:lnTo>
                    <a:lnTo>
                      <a:pt x="778" y="92"/>
                    </a:lnTo>
                    <a:lnTo>
                      <a:pt x="778" y="92"/>
                    </a:lnTo>
                    <a:lnTo>
                      <a:pt x="778" y="92"/>
                    </a:lnTo>
                    <a:lnTo>
                      <a:pt x="778" y="92"/>
                    </a:lnTo>
                    <a:lnTo>
                      <a:pt x="778" y="92"/>
                    </a:lnTo>
                    <a:lnTo>
                      <a:pt x="778" y="92"/>
                    </a:lnTo>
                    <a:lnTo>
                      <a:pt x="778" y="92"/>
                    </a:lnTo>
                    <a:lnTo>
                      <a:pt x="778" y="92"/>
                    </a:lnTo>
                    <a:lnTo>
                      <a:pt x="778" y="92"/>
                    </a:lnTo>
                    <a:lnTo>
                      <a:pt x="780" y="88"/>
                    </a:lnTo>
                    <a:lnTo>
                      <a:pt x="780" y="88"/>
                    </a:lnTo>
                    <a:lnTo>
                      <a:pt x="780" y="88"/>
                    </a:lnTo>
                    <a:lnTo>
                      <a:pt x="780" y="88"/>
                    </a:lnTo>
                    <a:lnTo>
                      <a:pt x="776" y="86"/>
                    </a:lnTo>
                    <a:lnTo>
                      <a:pt x="776" y="86"/>
                    </a:lnTo>
                    <a:lnTo>
                      <a:pt x="770" y="84"/>
                    </a:lnTo>
                    <a:lnTo>
                      <a:pt x="770" y="84"/>
                    </a:lnTo>
                    <a:lnTo>
                      <a:pt x="768" y="82"/>
                    </a:lnTo>
                    <a:lnTo>
                      <a:pt x="768" y="82"/>
                    </a:lnTo>
                    <a:lnTo>
                      <a:pt x="768" y="80"/>
                    </a:lnTo>
                    <a:lnTo>
                      <a:pt x="768" y="80"/>
                    </a:lnTo>
                    <a:lnTo>
                      <a:pt x="768" y="80"/>
                    </a:lnTo>
                    <a:lnTo>
                      <a:pt x="768" y="80"/>
                    </a:lnTo>
                    <a:lnTo>
                      <a:pt x="766" y="76"/>
                    </a:lnTo>
                    <a:lnTo>
                      <a:pt x="766" y="76"/>
                    </a:lnTo>
                    <a:lnTo>
                      <a:pt x="766" y="76"/>
                    </a:lnTo>
                    <a:lnTo>
                      <a:pt x="766" y="76"/>
                    </a:lnTo>
                    <a:lnTo>
                      <a:pt x="764" y="72"/>
                    </a:lnTo>
                    <a:lnTo>
                      <a:pt x="764" y="72"/>
                    </a:lnTo>
                    <a:lnTo>
                      <a:pt x="762" y="72"/>
                    </a:lnTo>
                    <a:lnTo>
                      <a:pt x="762" y="72"/>
                    </a:lnTo>
                    <a:lnTo>
                      <a:pt x="762" y="70"/>
                    </a:lnTo>
                    <a:lnTo>
                      <a:pt x="762" y="70"/>
                    </a:lnTo>
                    <a:lnTo>
                      <a:pt x="762" y="70"/>
                    </a:lnTo>
                    <a:lnTo>
                      <a:pt x="762" y="70"/>
                    </a:lnTo>
                    <a:lnTo>
                      <a:pt x="762" y="70"/>
                    </a:lnTo>
                    <a:lnTo>
                      <a:pt x="762" y="70"/>
                    </a:lnTo>
                    <a:lnTo>
                      <a:pt x="762" y="70"/>
                    </a:lnTo>
                    <a:lnTo>
                      <a:pt x="762" y="70"/>
                    </a:lnTo>
                    <a:lnTo>
                      <a:pt x="762" y="66"/>
                    </a:lnTo>
                    <a:lnTo>
                      <a:pt x="762" y="66"/>
                    </a:lnTo>
                    <a:lnTo>
                      <a:pt x="760" y="64"/>
                    </a:lnTo>
                    <a:lnTo>
                      <a:pt x="760" y="64"/>
                    </a:lnTo>
                    <a:lnTo>
                      <a:pt x="758" y="62"/>
                    </a:lnTo>
                    <a:lnTo>
                      <a:pt x="758" y="62"/>
                    </a:lnTo>
                    <a:lnTo>
                      <a:pt x="756" y="62"/>
                    </a:lnTo>
                    <a:lnTo>
                      <a:pt x="756" y="62"/>
                    </a:lnTo>
                    <a:lnTo>
                      <a:pt x="754" y="60"/>
                    </a:lnTo>
                    <a:lnTo>
                      <a:pt x="754" y="60"/>
                    </a:lnTo>
                    <a:lnTo>
                      <a:pt x="750" y="58"/>
                    </a:lnTo>
                    <a:lnTo>
                      <a:pt x="750" y="58"/>
                    </a:lnTo>
                    <a:lnTo>
                      <a:pt x="752" y="58"/>
                    </a:lnTo>
                    <a:lnTo>
                      <a:pt x="752" y="58"/>
                    </a:lnTo>
                    <a:lnTo>
                      <a:pt x="752" y="56"/>
                    </a:lnTo>
                    <a:lnTo>
                      <a:pt x="752" y="56"/>
                    </a:lnTo>
                    <a:lnTo>
                      <a:pt x="754" y="56"/>
                    </a:lnTo>
                    <a:lnTo>
                      <a:pt x="754" y="52"/>
                    </a:lnTo>
                    <a:lnTo>
                      <a:pt x="754" y="52"/>
                    </a:lnTo>
                    <a:lnTo>
                      <a:pt x="754" y="52"/>
                    </a:lnTo>
                    <a:lnTo>
                      <a:pt x="752" y="48"/>
                    </a:lnTo>
                    <a:lnTo>
                      <a:pt x="750" y="46"/>
                    </a:lnTo>
                    <a:lnTo>
                      <a:pt x="750" y="46"/>
                    </a:lnTo>
                    <a:lnTo>
                      <a:pt x="744" y="44"/>
                    </a:lnTo>
                    <a:lnTo>
                      <a:pt x="744" y="44"/>
                    </a:lnTo>
                    <a:lnTo>
                      <a:pt x="742" y="44"/>
                    </a:lnTo>
                    <a:lnTo>
                      <a:pt x="742" y="44"/>
                    </a:lnTo>
                    <a:lnTo>
                      <a:pt x="740" y="44"/>
                    </a:lnTo>
                    <a:lnTo>
                      <a:pt x="740" y="44"/>
                    </a:lnTo>
                    <a:lnTo>
                      <a:pt x="734" y="44"/>
                    </a:lnTo>
                    <a:lnTo>
                      <a:pt x="734" y="44"/>
                    </a:lnTo>
                    <a:lnTo>
                      <a:pt x="738" y="42"/>
                    </a:lnTo>
                    <a:lnTo>
                      <a:pt x="738" y="42"/>
                    </a:lnTo>
                    <a:lnTo>
                      <a:pt x="738" y="40"/>
                    </a:lnTo>
                    <a:lnTo>
                      <a:pt x="738" y="40"/>
                    </a:lnTo>
                    <a:lnTo>
                      <a:pt x="736" y="40"/>
                    </a:lnTo>
                    <a:lnTo>
                      <a:pt x="736" y="40"/>
                    </a:lnTo>
                    <a:lnTo>
                      <a:pt x="734" y="40"/>
                    </a:lnTo>
                    <a:lnTo>
                      <a:pt x="734" y="40"/>
                    </a:lnTo>
                    <a:lnTo>
                      <a:pt x="734" y="40"/>
                    </a:lnTo>
                    <a:lnTo>
                      <a:pt x="734" y="40"/>
                    </a:lnTo>
                    <a:lnTo>
                      <a:pt x="732" y="38"/>
                    </a:lnTo>
                    <a:lnTo>
                      <a:pt x="732" y="38"/>
                    </a:lnTo>
                    <a:lnTo>
                      <a:pt x="728" y="38"/>
                    </a:lnTo>
                    <a:lnTo>
                      <a:pt x="726" y="38"/>
                    </a:lnTo>
                    <a:lnTo>
                      <a:pt x="726" y="38"/>
                    </a:lnTo>
                    <a:lnTo>
                      <a:pt x="726" y="38"/>
                    </a:lnTo>
                    <a:lnTo>
                      <a:pt x="726" y="38"/>
                    </a:lnTo>
                    <a:lnTo>
                      <a:pt x="724" y="40"/>
                    </a:lnTo>
                    <a:lnTo>
                      <a:pt x="724" y="40"/>
                    </a:lnTo>
                    <a:lnTo>
                      <a:pt x="724" y="42"/>
                    </a:lnTo>
                    <a:lnTo>
                      <a:pt x="724" y="42"/>
                    </a:lnTo>
                    <a:lnTo>
                      <a:pt x="726" y="44"/>
                    </a:lnTo>
                    <a:lnTo>
                      <a:pt x="726" y="44"/>
                    </a:lnTo>
                    <a:lnTo>
                      <a:pt x="726" y="44"/>
                    </a:lnTo>
                    <a:lnTo>
                      <a:pt x="726" y="44"/>
                    </a:lnTo>
                    <a:lnTo>
                      <a:pt x="724" y="44"/>
                    </a:lnTo>
                    <a:lnTo>
                      <a:pt x="724" y="44"/>
                    </a:lnTo>
                    <a:lnTo>
                      <a:pt x="724" y="44"/>
                    </a:lnTo>
                    <a:lnTo>
                      <a:pt x="724" y="44"/>
                    </a:lnTo>
                    <a:lnTo>
                      <a:pt x="722" y="44"/>
                    </a:lnTo>
                    <a:lnTo>
                      <a:pt x="722" y="44"/>
                    </a:lnTo>
                    <a:lnTo>
                      <a:pt x="722" y="44"/>
                    </a:lnTo>
                    <a:lnTo>
                      <a:pt x="722" y="44"/>
                    </a:lnTo>
                    <a:lnTo>
                      <a:pt x="722" y="48"/>
                    </a:lnTo>
                    <a:lnTo>
                      <a:pt x="722" y="48"/>
                    </a:lnTo>
                    <a:lnTo>
                      <a:pt x="722" y="48"/>
                    </a:lnTo>
                    <a:lnTo>
                      <a:pt x="722" y="48"/>
                    </a:lnTo>
                    <a:lnTo>
                      <a:pt x="722" y="50"/>
                    </a:lnTo>
                    <a:lnTo>
                      <a:pt x="722" y="50"/>
                    </a:lnTo>
                    <a:lnTo>
                      <a:pt x="722" y="52"/>
                    </a:lnTo>
                    <a:lnTo>
                      <a:pt x="722" y="52"/>
                    </a:lnTo>
                    <a:lnTo>
                      <a:pt x="722" y="54"/>
                    </a:lnTo>
                    <a:lnTo>
                      <a:pt x="722" y="54"/>
                    </a:lnTo>
                    <a:lnTo>
                      <a:pt x="720" y="56"/>
                    </a:lnTo>
                    <a:lnTo>
                      <a:pt x="720" y="56"/>
                    </a:lnTo>
                    <a:lnTo>
                      <a:pt x="720" y="56"/>
                    </a:lnTo>
                    <a:lnTo>
                      <a:pt x="720" y="56"/>
                    </a:lnTo>
                    <a:lnTo>
                      <a:pt x="718" y="58"/>
                    </a:lnTo>
                    <a:lnTo>
                      <a:pt x="718" y="58"/>
                    </a:lnTo>
                    <a:lnTo>
                      <a:pt x="714" y="62"/>
                    </a:lnTo>
                    <a:lnTo>
                      <a:pt x="714" y="62"/>
                    </a:lnTo>
                    <a:lnTo>
                      <a:pt x="714" y="62"/>
                    </a:lnTo>
                    <a:lnTo>
                      <a:pt x="714" y="62"/>
                    </a:lnTo>
                    <a:lnTo>
                      <a:pt x="712" y="64"/>
                    </a:lnTo>
                    <a:lnTo>
                      <a:pt x="712" y="64"/>
                    </a:lnTo>
                    <a:lnTo>
                      <a:pt x="714" y="64"/>
                    </a:lnTo>
                    <a:lnTo>
                      <a:pt x="714" y="66"/>
                    </a:lnTo>
                    <a:lnTo>
                      <a:pt x="714" y="66"/>
                    </a:lnTo>
                    <a:lnTo>
                      <a:pt x="718" y="66"/>
                    </a:lnTo>
                    <a:lnTo>
                      <a:pt x="718" y="66"/>
                    </a:lnTo>
                    <a:lnTo>
                      <a:pt x="718" y="66"/>
                    </a:lnTo>
                    <a:lnTo>
                      <a:pt x="718" y="66"/>
                    </a:lnTo>
                    <a:lnTo>
                      <a:pt x="718" y="66"/>
                    </a:lnTo>
                    <a:lnTo>
                      <a:pt x="718" y="66"/>
                    </a:lnTo>
                    <a:lnTo>
                      <a:pt x="718" y="68"/>
                    </a:lnTo>
                    <a:lnTo>
                      <a:pt x="718" y="68"/>
                    </a:lnTo>
                    <a:lnTo>
                      <a:pt x="720" y="68"/>
                    </a:lnTo>
                    <a:lnTo>
                      <a:pt x="720" y="68"/>
                    </a:lnTo>
                    <a:lnTo>
                      <a:pt x="720" y="70"/>
                    </a:lnTo>
                    <a:lnTo>
                      <a:pt x="720" y="70"/>
                    </a:lnTo>
                    <a:lnTo>
                      <a:pt x="722" y="72"/>
                    </a:lnTo>
                    <a:lnTo>
                      <a:pt x="722" y="72"/>
                    </a:lnTo>
                    <a:lnTo>
                      <a:pt x="724" y="72"/>
                    </a:lnTo>
                    <a:lnTo>
                      <a:pt x="724" y="72"/>
                    </a:lnTo>
                    <a:lnTo>
                      <a:pt x="724" y="72"/>
                    </a:lnTo>
                    <a:lnTo>
                      <a:pt x="724" y="72"/>
                    </a:lnTo>
                    <a:lnTo>
                      <a:pt x="724" y="72"/>
                    </a:lnTo>
                    <a:lnTo>
                      <a:pt x="724" y="72"/>
                    </a:lnTo>
                    <a:lnTo>
                      <a:pt x="722" y="72"/>
                    </a:lnTo>
                    <a:lnTo>
                      <a:pt x="722" y="72"/>
                    </a:lnTo>
                    <a:lnTo>
                      <a:pt x="720" y="72"/>
                    </a:lnTo>
                    <a:lnTo>
                      <a:pt x="720" y="72"/>
                    </a:lnTo>
                    <a:lnTo>
                      <a:pt x="720" y="72"/>
                    </a:lnTo>
                    <a:lnTo>
                      <a:pt x="720" y="74"/>
                    </a:lnTo>
                    <a:lnTo>
                      <a:pt x="720" y="74"/>
                    </a:lnTo>
                    <a:lnTo>
                      <a:pt x="720" y="76"/>
                    </a:lnTo>
                    <a:lnTo>
                      <a:pt x="720" y="76"/>
                    </a:lnTo>
                    <a:lnTo>
                      <a:pt x="720" y="78"/>
                    </a:lnTo>
                    <a:lnTo>
                      <a:pt x="722" y="78"/>
                    </a:lnTo>
                    <a:lnTo>
                      <a:pt x="722" y="78"/>
                    </a:lnTo>
                    <a:lnTo>
                      <a:pt x="726" y="78"/>
                    </a:lnTo>
                    <a:lnTo>
                      <a:pt x="724" y="80"/>
                    </a:lnTo>
                    <a:lnTo>
                      <a:pt x="726" y="80"/>
                    </a:lnTo>
                    <a:lnTo>
                      <a:pt x="726" y="80"/>
                    </a:lnTo>
                    <a:lnTo>
                      <a:pt x="730" y="78"/>
                    </a:lnTo>
                    <a:lnTo>
                      <a:pt x="730" y="78"/>
                    </a:lnTo>
                    <a:lnTo>
                      <a:pt x="730" y="78"/>
                    </a:lnTo>
                    <a:lnTo>
                      <a:pt x="730" y="78"/>
                    </a:lnTo>
                    <a:lnTo>
                      <a:pt x="732" y="80"/>
                    </a:lnTo>
                    <a:lnTo>
                      <a:pt x="732" y="80"/>
                    </a:lnTo>
                    <a:lnTo>
                      <a:pt x="732" y="80"/>
                    </a:lnTo>
                    <a:lnTo>
                      <a:pt x="734" y="82"/>
                    </a:lnTo>
                    <a:lnTo>
                      <a:pt x="734" y="82"/>
                    </a:lnTo>
                    <a:lnTo>
                      <a:pt x="736" y="82"/>
                    </a:lnTo>
                    <a:lnTo>
                      <a:pt x="736" y="82"/>
                    </a:lnTo>
                    <a:lnTo>
                      <a:pt x="738" y="84"/>
                    </a:lnTo>
                    <a:lnTo>
                      <a:pt x="738" y="84"/>
                    </a:lnTo>
                    <a:lnTo>
                      <a:pt x="740" y="84"/>
                    </a:lnTo>
                    <a:lnTo>
                      <a:pt x="740" y="84"/>
                    </a:lnTo>
                    <a:lnTo>
                      <a:pt x="742" y="84"/>
                    </a:lnTo>
                    <a:lnTo>
                      <a:pt x="742" y="84"/>
                    </a:lnTo>
                    <a:lnTo>
                      <a:pt x="742" y="84"/>
                    </a:lnTo>
                    <a:lnTo>
                      <a:pt x="742" y="84"/>
                    </a:lnTo>
                    <a:lnTo>
                      <a:pt x="742" y="84"/>
                    </a:lnTo>
                    <a:lnTo>
                      <a:pt x="742" y="84"/>
                    </a:lnTo>
                    <a:lnTo>
                      <a:pt x="742" y="86"/>
                    </a:lnTo>
                    <a:lnTo>
                      <a:pt x="742" y="86"/>
                    </a:lnTo>
                    <a:lnTo>
                      <a:pt x="742" y="88"/>
                    </a:lnTo>
                    <a:lnTo>
                      <a:pt x="742" y="88"/>
                    </a:lnTo>
                    <a:lnTo>
                      <a:pt x="742" y="90"/>
                    </a:lnTo>
                    <a:lnTo>
                      <a:pt x="742" y="90"/>
                    </a:lnTo>
                    <a:lnTo>
                      <a:pt x="734" y="88"/>
                    </a:lnTo>
                    <a:lnTo>
                      <a:pt x="734" y="88"/>
                    </a:lnTo>
                    <a:lnTo>
                      <a:pt x="732" y="86"/>
                    </a:lnTo>
                    <a:lnTo>
                      <a:pt x="732" y="86"/>
                    </a:lnTo>
                    <a:lnTo>
                      <a:pt x="732" y="84"/>
                    </a:lnTo>
                    <a:lnTo>
                      <a:pt x="728" y="84"/>
                    </a:lnTo>
                    <a:lnTo>
                      <a:pt x="728" y="84"/>
                    </a:lnTo>
                    <a:lnTo>
                      <a:pt x="728" y="84"/>
                    </a:lnTo>
                    <a:lnTo>
                      <a:pt x="722" y="84"/>
                    </a:lnTo>
                    <a:lnTo>
                      <a:pt x="722" y="84"/>
                    </a:lnTo>
                    <a:lnTo>
                      <a:pt x="722" y="82"/>
                    </a:lnTo>
                    <a:lnTo>
                      <a:pt x="722" y="82"/>
                    </a:lnTo>
                    <a:lnTo>
                      <a:pt x="720" y="82"/>
                    </a:lnTo>
                    <a:lnTo>
                      <a:pt x="720" y="82"/>
                    </a:lnTo>
                    <a:lnTo>
                      <a:pt x="718" y="82"/>
                    </a:lnTo>
                    <a:lnTo>
                      <a:pt x="718" y="82"/>
                    </a:lnTo>
                    <a:lnTo>
                      <a:pt x="712" y="82"/>
                    </a:lnTo>
                    <a:lnTo>
                      <a:pt x="712" y="82"/>
                    </a:lnTo>
                    <a:lnTo>
                      <a:pt x="710" y="80"/>
                    </a:lnTo>
                    <a:lnTo>
                      <a:pt x="710" y="80"/>
                    </a:lnTo>
                    <a:lnTo>
                      <a:pt x="706" y="80"/>
                    </a:lnTo>
                    <a:lnTo>
                      <a:pt x="706" y="80"/>
                    </a:lnTo>
                    <a:lnTo>
                      <a:pt x="704" y="78"/>
                    </a:lnTo>
                    <a:lnTo>
                      <a:pt x="704" y="78"/>
                    </a:lnTo>
                    <a:lnTo>
                      <a:pt x="700" y="76"/>
                    </a:lnTo>
                    <a:lnTo>
                      <a:pt x="700" y="76"/>
                    </a:lnTo>
                    <a:lnTo>
                      <a:pt x="694" y="76"/>
                    </a:lnTo>
                    <a:lnTo>
                      <a:pt x="694" y="76"/>
                    </a:lnTo>
                    <a:lnTo>
                      <a:pt x="694" y="76"/>
                    </a:lnTo>
                    <a:lnTo>
                      <a:pt x="694" y="76"/>
                    </a:lnTo>
                    <a:lnTo>
                      <a:pt x="690" y="74"/>
                    </a:lnTo>
                    <a:lnTo>
                      <a:pt x="690" y="74"/>
                    </a:lnTo>
                    <a:lnTo>
                      <a:pt x="688" y="74"/>
                    </a:lnTo>
                    <a:lnTo>
                      <a:pt x="688" y="76"/>
                    </a:lnTo>
                    <a:lnTo>
                      <a:pt x="688" y="76"/>
                    </a:lnTo>
                    <a:lnTo>
                      <a:pt x="686" y="76"/>
                    </a:lnTo>
                    <a:lnTo>
                      <a:pt x="682" y="76"/>
                    </a:lnTo>
                    <a:lnTo>
                      <a:pt x="682" y="76"/>
                    </a:lnTo>
                    <a:lnTo>
                      <a:pt x="680" y="74"/>
                    </a:lnTo>
                    <a:lnTo>
                      <a:pt x="680" y="74"/>
                    </a:lnTo>
                    <a:lnTo>
                      <a:pt x="678" y="74"/>
                    </a:lnTo>
                    <a:lnTo>
                      <a:pt x="678" y="74"/>
                    </a:lnTo>
                    <a:lnTo>
                      <a:pt x="676" y="74"/>
                    </a:lnTo>
                    <a:lnTo>
                      <a:pt x="676" y="74"/>
                    </a:lnTo>
                    <a:lnTo>
                      <a:pt x="676" y="74"/>
                    </a:lnTo>
                    <a:lnTo>
                      <a:pt x="676" y="74"/>
                    </a:lnTo>
                    <a:lnTo>
                      <a:pt x="674" y="74"/>
                    </a:lnTo>
                    <a:lnTo>
                      <a:pt x="674" y="74"/>
                    </a:lnTo>
                    <a:lnTo>
                      <a:pt x="672" y="76"/>
                    </a:lnTo>
                    <a:lnTo>
                      <a:pt x="672" y="76"/>
                    </a:lnTo>
                    <a:lnTo>
                      <a:pt x="672" y="76"/>
                    </a:lnTo>
                    <a:lnTo>
                      <a:pt x="672" y="76"/>
                    </a:lnTo>
                    <a:lnTo>
                      <a:pt x="672" y="74"/>
                    </a:lnTo>
                    <a:lnTo>
                      <a:pt x="672" y="74"/>
                    </a:lnTo>
                    <a:lnTo>
                      <a:pt x="672" y="72"/>
                    </a:lnTo>
                    <a:lnTo>
                      <a:pt x="672" y="72"/>
                    </a:lnTo>
                    <a:lnTo>
                      <a:pt x="670" y="72"/>
                    </a:lnTo>
                    <a:lnTo>
                      <a:pt x="670" y="72"/>
                    </a:lnTo>
                    <a:lnTo>
                      <a:pt x="668" y="72"/>
                    </a:lnTo>
                    <a:lnTo>
                      <a:pt x="668" y="72"/>
                    </a:lnTo>
                    <a:lnTo>
                      <a:pt x="666" y="70"/>
                    </a:lnTo>
                    <a:lnTo>
                      <a:pt x="666" y="70"/>
                    </a:lnTo>
                    <a:lnTo>
                      <a:pt x="664" y="70"/>
                    </a:lnTo>
                    <a:lnTo>
                      <a:pt x="664" y="70"/>
                    </a:lnTo>
                    <a:lnTo>
                      <a:pt x="658" y="68"/>
                    </a:lnTo>
                    <a:lnTo>
                      <a:pt x="658" y="68"/>
                    </a:lnTo>
                    <a:lnTo>
                      <a:pt x="658" y="68"/>
                    </a:lnTo>
                    <a:lnTo>
                      <a:pt x="658" y="68"/>
                    </a:lnTo>
                    <a:lnTo>
                      <a:pt x="656" y="68"/>
                    </a:lnTo>
                    <a:lnTo>
                      <a:pt x="656" y="68"/>
                    </a:lnTo>
                    <a:lnTo>
                      <a:pt x="656" y="68"/>
                    </a:lnTo>
                    <a:lnTo>
                      <a:pt x="654" y="70"/>
                    </a:lnTo>
                    <a:lnTo>
                      <a:pt x="654" y="72"/>
                    </a:lnTo>
                    <a:lnTo>
                      <a:pt x="654" y="72"/>
                    </a:lnTo>
                    <a:lnTo>
                      <a:pt x="656" y="72"/>
                    </a:lnTo>
                    <a:lnTo>
                      <a:pt x="656" y="74"/>
                    </a:lnTo>
                    <a:lnTo>
                      <a:pt x="656" y="74"/>
                    </a:lnTo>
                    <a:lnTo>
                      <a:pt x="660" y="76"/>
                    </a:lnTo>
                    <a:lnTo>
                      <a:pt x="660" y="76"/>
                    </a:lnTo>
                    <a:lnTo>
                      <a:pt x="664" y="76"/>
                    </a:lnTo>
                    <a:lnTo>
                      <a:pt x="664" y="76"/>
                    </a:lnTo>
                    <a:lnTo>
                      <a:pt x="666" y="76"/>
                    </a:lnTo>
                    <a:lnTo>
                      <a:pt x="666" y="76"/>
                    </a:lnTo>
                    <a:lnTo>
                      <a:pt x="666" y="78"/>
                    </a:lnTo>
                    <a:lnTo>
                      <a:pt x="666" y="78"/>
                    </a:lnTo>
                    <a:lnTo>
                      <a:pt x="668" y="78"/>
                    </a:lnTo>
                    <a:lnTo>
                      <a:pt x="668" y="78"/>
                    </a:lnTo>
                    <a:lnTo>
                      <a:pt x="670" y="78"/>
                    </a:lnTo>
                    <a:lnTo>
                      <a:pt x="670" y="78"/>
                    </a:lnTo>
                    <a:lnTo>
                      <a:pt x="672" y="78"/>
                    </a:lnTo>
                    <a:lnTo>
                      <a:pt x="672" y="78"/>
                    </a:lnTo>
                    <a:lnTo>
                      <a:pt x="672" y="78"/>
                    </a:lnTo>
                    <a:lnTo>
                      <a:pt x="672" y="78"/>
                    </a:lnTo>
                    <a:lnTo>
                      <a:pt x="672" y="78"/>
                    </a:lnTo>
                    <a:lnTo>
                      <a:pt x="672" y="80"/>
                    </a:lnTo>
                    <a:lnTo>
                      <a:pt x="672" y="80"/>
                    </a:lnTo>
                    <a:lnTo>
                      <a:pt x="676" y="82"/>
                    </a:lnTo>
                    <a:lnTo>
                      <a:pt x="676" y="82"/>
                    </a:lnTo>
                    <a:lnTo>
                      <a:pt x="676" y="82"/>
                    </a:lnTo>
                    <a:lnTo>
                      <a:pt x="678" y="82"/>
                    </a:lnTo>
                    <a:lnTo>
                      <a:pt x="678" y="82"/>
                    </a:lnTo>
                    <a:lnTo>
                      <a:pt x="678" y="86"/>
                    </a:lnTo>
                    <a:lnTo>
                      <a:pt x="678" y="86"/>
                    </a:lnTo>
                    <a:lnTo>
                      <a:pt x="676" y="86"/>
                    </a:lnTo>
                    <a:lnTo>
                      <a:pt x="676" y="86"/>
                    </a:lnTo>
                    <a:lnTo>
                      <a:pt x="676" y="86"/>
                    </a:lnTo>
                    <a:lnTo>
                      <a:pt x="676" y="86"/>
                    </a:lnTo>
                    <a:lnTo>
                      <a:pt x="674" y="86"/>
                    </a:lnTo>
                    <a:lnTo>
                      <a:pt x="674" y="86"/>
                    </a:lnTo>
                    <a:lnTo>
                      <a:pt x="674" y="86"/>
                    </a:lnTo>
                    <a:lnTo>
                      <a:pt x="674" y="86"/>
                    </a:lnTo>
                    <a:lnTo>
                      <a:pt x="672" y="86"/>
                    </a:lnTo>
                    <a:lnTo>
                      <a:pt x="672" y="86"/>
                    </a:lnTo>
                    <a:lnTo>
                      <a:pt x="674" y="88"/>
                    </a:lnTo>
                    <a:lnTo>
                      <a:pt x="674" y="88"/>
                    </a:lnTo>
                    <a:lnTo>
                      <a:pt x="674" y="88"/>
                    </a:lnTo>
                    <a:lnTo>
                      <a:pt x="674" y="88"/>
                    </a:lnTo>
                    <a:lnTo>
                      <a:pt x="674" y="88"/>
                    </a:lnTo>
                    <a:lnTo>
                      <a:pt x="674" y="88"/>
                    </a:lnTo>
                    <a:lnTo>
                      <a:pt x="672" y="90"/>
                    </a:lnTo>
                    <a:lnTo>
                      <a:pt x="672" y="90"/>
                    </a:lnTo>
                    <a:lnTo>
                      <a:pt x="672" y="90"/>
                    </a:lnTo>
                    <a:lnTo>
                      <a:pt x="672" y="90"/>
                    </a:lnTo>
                    <a:lnTo>
                      <a:pt x="672" y="90"/>
                    </a:lnTo>
                    <a:lnTo>
                      <a:pt x="670" y="90"/>
                    </a:lnTo>
                    <a:lnTo>
                      <a:pt x="670" y="90"/>
                    </a:lnTo>
                    <a:lnTo>
                      <a:pt x="670" y="90"/>
                    </a:lnTo>
                    <a:lnTo>
                      <a:pt x="670" y="90"/>
                    </a:lnTo>
                    <a:lnTo>
                      <a:pt x="670" y="90"/>
                    </a:lnTo>
                    <a:lnTo>
                      <a:pt x="670" y="90"/>
                    </a:lnTo>
                    <a:lnTo>
                      <a:pt x="668" y="88"/>
                    </a:lnTo>
                    <a:lnTo>
                      <a:pt x="668" y="88"/>
                    </a:lnTo>
                    <a:lnTo>
                      <a:pt x="668" y="88"/>
                    </a:lnTo>
                    <a:lnTo>
                      <a:pt x="668" y="88"/>
                    </a:lnTo>
                    <a:lnTo>
                      <a:pt x="668" y="88"/>
                    </a:lnTo>
                    <a:lnTo>
                      <a:pt x="668" y="88"/>
                    </a:lnTo>
                    <a:lnTo>
                      <a:pt x="670" y="86"/>
                    </a:lnTo>
                    <a:lnTo>
                      <a:pt x="670" y="86"/>
                    </a:lnTo>
                    <a:lnTo>
                      <a:pt x="670" y="86"/>
                    </a:lnTo>
                    <a:lnTo>
                      <a:pt x="670" y="86"/>
                    </a:lnTo>
                    <a:lnTo>
                      <a:pt x="670" y="86"/>
                    </a:lnTo>
                    <a:lnTo>
                      <a:pt x="670" y="86"/>
                    </a:lnTo>
                    <a:lnTo>
                      <a:pt x="668" y="84"/>
                    </a:lnTo>
                    <a:lnTo>
                      <a:pt x="668" y="84"/>
                    </a:lnTo>
                    <a:lnTo>
                      <a:pt x="668" y="84"/>
                    </a:lnTo>
                    <a:lnTo>
                      <a:pt x="668" y="84"/>
                    </a:lnTo>
                    <a:lnTo>
                      <a:pt x="666" y="84"/>
                    </a:lnTo>
                    <a:lnTo>
                      <a:pt x="666" y="84"/>
                    </a:lnTo>
                    <a:lnTo>
                      <a:pt x="666" y="82"/>
                    </a:lnTo>
                    <a:lnTo>
                      <a:pt x="666" y="82"/>
                    </a:lnTo>
                    <a:lnTo>
                      <a:pt x="666" y="80"/>
                    </a:lnTo>
                    <a:lnTo>
                      <a:pt x="664" y="80"/>
                    </a:lnTo>
                    <a:lnTo>
                      <a:pt x="664" y="80"/>
                    </a:lnTo>
                    <a:lnTo>
                      <a:pt x="662" y="80"/>
                    </a:lnTo>
                    <a:lnTo>
                      <a:pt x="662" y="80"/>
                    </a:lnTo>
                    <a:lnTo>
                      <a:pt x="662" y="78"/>
                    </a:lnTo>
                    <a:lnTo>
                      <a:pt x="662" y="78"/>
                    </a:lnTo>
                    <a:lnTo>
                      <a:pt x="662" y="80"/>
                    </a:lnTo>
                    <a:lnTo>
                      <a:pt x="662" y="80"/>
                    </a:lnTo>
                    <a:lnTo>
                      <a:pt x="662" y="80"/>
                    </a:lnTo>
                    <a:lnTo>
                      <a:pt x="662" y="80"/>
                    </a:lnTo>
                    <a:lnTo>
                      <a:pt x="664" y="84"/>
                    </a:lnTo>
                    <a:lnTo>
                      <a:pt x="664" y="84"/>
                    </a:lnTo>
                    <a:lnTo>
                      <a:pt x="664" y="84"/>
                    </a:lnTo>
                    <a:lnTo>
                      <a:pt x="664" y="84"/>
                    </a:lnTo>
                    <a:lnTo>
                      <a:pt x="662" y="82"/>
                    </a:lnTo>
                    <a:lnTo>
                      <a:pt x="662" y="82"/>
                    </a:lnTo>
                    <a:lnTo>
                      <a:pt x="662" y="82"/>
                    </a:lnTo>
                    <a:lnTo>
                      <a:pt x="662" y="82"/>
                    </a:lnTo>
                    <a:lnTo>
                      <a:pt x="662" y="82"/>
                    </a:lnTo>
                    <a:lnTo>
                      <a:pt x="662" y="82"/>
                    </a:lnTo>
                    <a:lnTo>
                      <a:pt x="660" y="84"/>
                    </a:lnTo>
                    <a:lnTo>
                      <a:pt x="660" y="84"/>
                    </a:lnTo>
                    <a:lnTo>
                      <a:pt x="660" y="84"/>
                    </a:lnTo>
                    <a:lnTo>
                      <a:pt x="660" y="84"/>
                    </a:lnTo>
                    <a:lnTo>
                      <a:pt x="656" y="84"/>
                    </a:lnTo>
                    <a:lnTo>
                      <a:pt x="656" y="84"/>
                    </a:lnTo>
                    <a:lnTo>
                      <a:pt x="656" y="84"/>
                    </a:lnTo>
                    <a:lnTo>
                      <a:pt x="656" y="84"/>
                    </a:lnTo>
                    <a:lnTo>
                      <a:pt x="654" y="84"/>
                    </a:lnTo>
                    <a:lnTo>
                      <a:pt x="654" y="84"/>
                    </a:lnTo>
                    <a:lnTo>
                      <a:pt x="652" y="86"/>
                    </a:lnTo>
                    <a:lnTo>
                      <a:pt x="652" y="86"/>
                    </a:lnTo>
                    <a:lnTo>
                      <a:pt x="652" y="88"/>
                    </a:lnTo>
                    <a:lnTo>
                      <a:pt x="652" y="88"/>
                    </a:lnTo>
                    <a:lnTo>
                      <a:pt x="650" y="86"/>
                    </a:lnTo>
                    <a:lnTo>
                      <a:pt x="650" y="86"/>
                    </a:lnTo>
                    <a:lnTo>
                      <a:pt x="648" y="86"/>
                    </a:lnTo>
                    <a:lnTo>
                      <a:pt x="648" y="86"/>
                    </a:lnTo>
                    <a:lnTo>
                      <a:pt x="646" y="88"/>
                    </a:lnTo>
                    <a:lnTo>
                      <a:pt x="646" y="88"/>
                    </a:lnTo>
                    <a:lnTo>
                      <a:pt x="642" y="88"/>
                    </a:lnTo>
                    <a:lnTo>
                      <a:pt x="642" y="88"/>
                    </a:lnTo>
                    <a:lnTo>
                      <a:pt x="640" y="88"/>
                    </a:lnTo>
                    <a:lnTo>
                      <a:pt x="640" y="88"/>
                    </a:lnTo>
                    <a:lnTo>
                      <a:pt x="638" y="88"/>
                    </a:lnTo>
                    <a:lnTo>
                      <a:pt x="638" y="88"/>
                    </a:lnTo>
                    <a:lnTo>
                      <a:pt x="636" y="88"/>
                    </a:lnTo>
                    <a:lnTo>
                      <a:pt x="636" y="88"/>
                    </a:lnTo>
                    <a:lnTo>
                      <a:pt x="636" y="90"/>
                    </a:lnTo>
                    <a:lnTo>
                      <a:pt x="636" y="90"/>
                    </a:lnTo>
                    <a:lnTo>
                      <a:pt x="634" y="92"/>
                    </a:lnTo>
                    <a:lnTo>
                      <a:pt x="634" y="92"/>
                    </a:lnTo>
                    <a:lnTo>
                      <a:pt x="634" y="92"/>
                    </a:lnTo>
                    <a:lnTo>
                      <a:pt x="634" y="92"/>
                    </a:lnTo>
                    <a:lnTo>
                      <a:pt x="632" y="90"/>
                    </a:lnTo>
                    <a:lnTo>
                      <a:pt x="632" y="90"/>
                    </a:lnTo>
                    <a:lnTo>
                      <a:pt x="632" y="90"/>
                    </a:lnTo>
                    <a:lnTo>
                      <a:pt x="630" y="90"/>
                    </a:lnTo>
                    <a:lnTo>
                      <a:pt x="630" y="90"/>
                    </a:lnTo>
                    <a:lnTo>
                      <a:pt x="628" y="90"/>
                    </a:lnTo>
                    <a:lnTo>
                      <a:pt x="628" y="90"/>
                    </a:lnTo>
                    <a:lnTo>
                      <a:pt x="628" y="90"/>
                    </a:lnTo>
                    <a:lnTo>
                      <a:pt x="628" y="90"/>
                    </a:lnTo>
                    <a:lnTo>
                      <a:pt x="628" y="90"/>
                    </a:lnTo>
                    <a:lnTo>
                      <a:pt x="628" y="90"/>
                    </a:lnTo>
                    <a:lnTo>
                      <a:pt x="628" y="88"/>
                    </a:lnTo>
                    <a:lnTo>
                      <a:pt x="628" y="88"/>
                    </a:lnTo>
                    <a:lnTo>
                      <a:pt x="628" y="86"/>
                    </a:lnTo>
                    <a:lnTo>
                      <a:pt x="628" y="86"/>
                    </a:lnTo>
                    <a:lnTo>
                      <a:pt x="628" y="86"/>
                    </a:lnTo>
                    <a:lnTo>
                      <a:pt x="628" y="86"/>
                    </a:lnTo>
                    <a:lnTo>
                      <a:pt x="628" y="86"/>
                    </a:lnTo>
                    <a:lnTo>
                      <a:pt x="628" y="86"/>
                    </a:lnTo>
                    <a:lnTo>
                      <a:pt x="630" y="84"/>
                    </a:lnTo>
                    <a:lnTo>
                      <a:pt x="630" y="84"/>
                    </a:lnTo>
                    <a:lnTo>
                      <a:pt x="632" y="84"/>
                    </a:lnTo>
                    <a:lnTo>
                      <a:pt x="632" y="84"/>
                    </a:lnTo>
                    <a:lnTo>
                      <a:pt x="628" y="82"/>
                    </a:lnTo>
                    <a:lnTo>
                      <a:pt x="628" y="82"/>
                    </a:lnTo>
                    <a:lnTo>
                      <a:pt x="628" y="82"/>
                    </a:lnTo>
                    <a:lnTo>
                      <a:pt x="628" y="82"/>
                    </a:lnTo>
                    <a:lnTo>
                      <a:pt x="624" y="84"/>
                    </a:lnTo>
                    <a:lnTo>
                      <a:pt x="624" y="84"/>
                    </a:lnTo>
                    <a:lnTo>
                      <a:pt x="622" y="84"/>
                    </a:lnTo>
                    <a:lnTo>
                      <a:pt x="622" y="84"/>
                    </a:lnTo>
                    <a:lnTo>
                      <a:pt x="620" y="84"/>
                    </a:lnTo>
                    <a:lnTo>
                      <a:pt x="620" y="84"/>
                    </a:lnTo>
                    <a:lnTo>
                      <a:pt x="618" y="86"/>
                    </a:lnTo>
                    <a:lnTo>
                      <a:pt x="618" y="86"/>
                    </a:lnTo>
                    <a:lnTo>
                      <a:pt x="614" y="88"/>
                    </a:lnTo>
                    <a:lnTo>
                      <a:pt x="614" y="88"/>
                    </a:lnTo>
                    <a:lnTo>
                      <a:pt x="616" y="90"/>
                    </a:lnTo>
                    <a:lnTo>
                      <a:pt x="616" y="90"/>
                    </a:lnTo>
                    <a:lnTo>
                      <a:pt x="616" y="90"/>
                    </a:lnTo>
                    <a:lnTo>
                      <a:pt x="616" y="90"/>
                    </a:lnTo>
                    <a:lnTo>
                      <a:pt x="614" y="90"/>
                    </a:lnTo>
                    <a:lnTo>
                      <a:pt x="614" y="90"/>
                    </a:lnTo>
                    <a:lnTo>
                      <a:pt x="614" y="90"/>
                    </a:lnTo>
                    <a:lnTo>
                      <a:pt x="614" y="90"/>
                    </a:lnTo>
                    <a:lnTo>
                      <a:pt x="614" y="88"/>
                    </a:lnTo>
                    <a:lnTo>
                      <a:pt x="614" y="88"/>
                    </a:lnTo>
                    <a:lnTo>
                      <a:pt x="612" y="88"/>
                    </a:lnTo>
                    <a:lnTo>
                      <a:pt x="612" y="88"/>
                    </a:lnTo>
                    <a:lnTo>
                      <a:pt x="612" y="88"/>
                    </a:lnTo>
                    <a:lnTo>
                      <a:pt x="612" y="88"/>
                    </a:lnTo>
                    <a:lnTo>
                      <a:pt x="610" y="88"/>
                    </a:lnTo>
                    <a:lnTo>
                      <a:pt x="610" y="88"/>
                    </a:lnTo>
                    <a:lnTo>
                      <a:pt x="610" y="88"/>
                    </a:lnTo>
                    <a:lnTo>
                      <a:pt x="610" y="88"/>
                    </a:lnTo>
                    <a:lnTo>
                      <a:pt x="606" y="90"/>
                    </a:lnTo>
                    <a:lnTo>
                      <a:pt x="606" y="90"/>
                    </a:lnTo>
                    <a:lnTo>
                      <a:pt x="606" y="90"/>
                    </a:lnTo>
                    <a:lnTo>
                      <a:pt x="606" y="90"/>
                    </a:lnTo>
                    <a:lnTo>
                      <a:pt x="604" y="90"/>
                    </a:lnTo>
                    <a:lnTo>
                      <a:pt x="604" y="90"/>
                    </a:lnTo>
                    <a:lnTo>
                      <a:pt x="600" y="90"/>
                    </a:lnTo>
                    <a:lnTo>
                      <a:pt x="600" y="90"/>
                    </a:lnTo>
                    <a:lnTo>
                      <a:pt x="598" y="94"/>
                    </a:lnTo>
                    <a:lnTo>
                      <a:pt x="598" y="94"/>
                    </a:lnTo>
                    <a:lnTo>
                      <a:pt x="596" y="94"/>
                    </a:lnTo>
                    <a:lnTo>
                      <a:pt x="596" y="94"/>
                    </a:lnTo>
                    <a:lnTo>
                      <a:pt x="594" y="94"/>
                    </a:lnTo>
                    <a:lnTo>
                      <a:pt x="594" y="94"/>
                    </a:lnTo>
                    <a:lnTo>
                      <a:pt x="592" y="94"/>
                    </a:lnTo>
                    <a:lnTo>
                      <a:pt x="592" y="94"/>
                    </a:lnTo>
                    <a:lnTo>
                      <a:pt x="590" y="94"/>
                    </a:lnTo>
                    <a:lnTo>
                      <a:pt x="590" y="94"/>
                    </a:lnTo>
                    <a:lnTo>
                      <a:pt x="590" y="96"/>
                    </a:lnTo>
                    <a:lnTo>
                      <a:pt x="590" y="96"/>
                    </a:lnTo>
                    <a:lnTo>
                      <a:pt x="588" y="96"/>
                    </a:lnTo>
                    <a:lnTo>
                      <a:pt x="588" y="96"/>
                    </a:lnTo>
                    <a:lnTo>
                      <a:pt x="586" y="98"/>
                    </a:lnTo>
                    <a:lnTo>
                      <a:pt x="586" y="98"/>
                    </a:lnTo>
                    <a:lnTo>
                      <a:pt x="584" y="98"/>
                    </a:lnTo>
                    <a:lnTo>
                      <a:pt x="584" y="98"/>
                    </a:lnTo>
                    <a:lnTo>
                      <a:pt x="584" y="98"/>
                    </a:lnTo>
                    <a:lnTo>
                      <a:pt x="584" y="98"/>
                    </a:lnTo>
                    <a:lnTo>
                      <a:pt x="584" y="102"/>
                    </a:lnTo>
                    <a:lnTo>
                      <a:pt x="584" y="102"/>
                    </a:lnTo>
                    <a:lnTo>
                      <a:pt x="584" y="104"/>
                    </a:lnTo>
                    <a:lnTo>
                      <a:pt x="584" y="104"/>
                    </a:lnTo>
                    <a:lnTo>
                      <a:pt x="584" y="104"/>
                    </a:lnTo>
                    <a:lnTo>
                      <a:pt x="584" y="104"/>
                    </a:lnTo>
                    <a:lnTo>
                      <a:pt x="582" y="106"/>
                    </a:lnTo>
                    <a:lnTo>
                      <a:pt x="582" y="106"/>
                    </a:lnTo>
                    <a:lnTo>
                      <a:pt x="580" y="106"/>
                    </a:lnTo>
                    <a:lnTo>
                      <a:pt x="578" y="106"/>
                    </a:lnTo>
                    <a:lnTo>
                      <a:pt x="578" y="106"/>
                    </a:lnTo>
                    <a:lnTo>
                      <a:pt x="576" y="106"/>
                    </a:lnTo>
                    <a:lnTo>
                      <a:pt x="576" y="106"/>
                    </a:lnTo>
                    <a:lnTo>
                      <a:pt x="574" y="106"/>
                    </a:lnTo>
                    <a:lnTo>
                      <a:pt x="574" y="106"/>
                    </a:lnTo>
                    <a:lnTo>
                      <a:pt x="570" y="106"/>
                    </a:lnTo>
                    <a:lnTo>
                      <a:pt x="570" y="106"/>
                    </a:lnTo>
                    <a:lnTo>
                      <a:pt x="570" y="106"/>
                    </a:lnTo>
                    <a:lnTo>
                      <a:pt x="570" y="106"/>
                    </a:lnTo>
                    <a:lnTo>
                      <a:pt x="570" y="104"/>
                    </a:lnTo>
                    <a:lnTo>
                      <a:pt x="570" y="104"/>
                    </a:lnTo>
                    <a:lnTo>
                      <a:pt x="570" y="104"/>
                    </a:lnTo>
                    <a:lnTo>
                      <a:pt x="570" y="104"/>
                    </a:lnTo>
                    <a:lnTo>
                      <a:pt x="570" y="102"/>
                    </a:lnTo>
                    <a:lnTo>
                      <a:pt x="570" y="102"/>
                    </a:lnTo>
                    <a:lnTo>
                      <a:pt x="566" y="102"/>
                    </a:lnTo>
                    <a:lnTo>
                      <a:pt x="566" y="102"/>
                    </a:lnTo>
                    <a:lnTo>
                      <a:pt x="564" y="100"/>
                    </a:lnTo>
                    <a:lnTo>
                      <a:pt x="564" y="100"/>
                    </a:lnTo>
                    <a:lnTo>
                      <a:pt x="564" y="100"/>
                    </a:lnTo>
                    <a:lnTo>
                      <a:pt x="564" y="100"/>
                    </a:lnTo>
                    <a:lnTo>
                      <a:pt x="562" y="100"/>
                    </a:lnTo>
                    <a:lnTo>
                      <a:pt x="562" y="100"/>
                    </a:lnTo>
                    <a:lnTo>
                      <a:pt x="566" y="98"/>
                    </a:lnTo>
                    <a:lnTo>
                      <a:pt x="566" y="98"/>
                    </a:lnTo>
                    <a:lnTo>
                      <a:pt x="566" y="98"/>
                    </a:lnTo>
                    <a:lnTo>
                      <a:pt x="566" y="98"/>
                    </a:lnTo>
                    <a:lnTo>
                      <a:pt x="568" y="96"/>
                    </a:lnTo>
                    <a:lnTo>
                      <a:pt x="568" y="96"/>
                    </a:lnTo>
                    <a:lnTo>
                      <a:pt x="570" y="98"/>
                    </a:lnTo>
                    <a:lnTo>
                      <a:pt x="570" y="98"/>
                    </a:lnTo>
                    <a:lnTo>
                      <a:pt x="572" y="98"/>
                    </a:lnTo>
                    <a:lnTo>
                      <a:pt x="572" y="98"/>
                    </a:lnTo>
                    <a:lnTo>
                      <a:pt x="574" y="96"/>
                    </a:lnTo>
                    <a:lnTo>
                      <a:pt x="574" y="96"/>
                    </a:lnTo>
                    <a:lnTo>
                      <a:pt x="574" y="96"/>
                    </a:lnTo>
                    <a:lnTo>
                      <a:pt x="574" y="96"/>
                    </a:lnTo>
                    <a:lnTo>
                      <a:pt x="572" y="92"/>
                    </a:lnTo>
                    <a:lnTo>
                      <a:pt x="570" y="92"/>
                    </a:lnTo>
                    <a:lnTo>
                      <a:pt x="570" y="92"/>
                    </a:lnTo>
                    <a:lnTo>
                      <a:pt x="568" y="90"/>
                    </a:lnTo>
                    <a:lnTo>
                      <a:pt x="568" y="90"/>
                    </a:lnTo>
                    <a:lnTo>
                      <a:pt x="564" y="88"/>
                    </a:lnTo>
                    <a:lnTo>
                      <a:pt x="564" y="88"/>
                    </a:lnTo>
                    <a:lnTo>
                      <a:pt x="564" y="88"/>
                    </a:lnTo>
                    <a:lnTo>
                      <a:pt x="564" y="88"/>
                    </a:lnTo>
                    <a:lnTo>
                      <a:pt x="562" y="88"/>
                    </a:lnTo>
                    <a:lnTo>
                      <a:pt x="562" y="88"/>
                    </a:lnTo>
                    <a:lnTo>
                      <a:pt x="560" y="86"/>
                    </a:lnTo>
                    <a:lnTo>
                      <a:pt x="560" y="86"/>
                    </a:lnTo>
                    <a:lnTo>
                      <a:pt x="554" y="88"/>
                    </a:lnTo>
                    <a:lnTo>
                      <a:pt x="554" y="88"/>
                    </a:lnTo>
                    <a:lnTo>
                      <a:pt x="552" y="88"/>
                    </a:lnTo>
                    <a:lnTo>
                      <a:pt x="552" y="88"/>
                    </a:lnTo>
                    <a:lnTo>
                      <a:pt x="550" y="88"/>
                    </a:lnTo>
                    <a:lnTo>
                      <a:pt x="550" y="88"/>
                    </a:lnTo>
                    <a:lnTo>
                      <a:pt x="550" y="88"/>
                    </a:lnTo>
                    <a:lnTo>
                      <a:pt x="550" y="88"/>
                    </a:lnTo>
                    <a:lnTo>
                      <a:pt x="548" y="86"/>
                    </a:lnTo>
                    <a:lnTo>
                      <a:pt x="548" y="86"/>
                    </a:lnTo>
                    <a:lnTo>
                      <a:pt x="548" y="86"/>
                    </a:lnTo>
                    <a:lnTo>
                      <a:pt x="546" y="86"/>
                    </a:lnTo>
                    <a:lnTo>
                      <a:pt x="546" y="86"/>
                    </a:lnTo>
                    <a:lnTo>
                      <a:pt x="546" y="88"/>
                    </a:lnTo>
                    <a:lnTo>
                      <a:pt x="546" y="88"/>
                    </a:lnTo>
                    <a:lnTo>
                      <a:pt x="548" y="90"/>
                    </a:lnTo>
                    <a:lnTo>
                      <a:pt x="548" y="90"/>
                    </a:lnTo>
                    <a:lnTo>
                      <a:pt x="552" y="92"/>
                    </a:lnTo>
                    <a:lnTo>
                      <a:pt x="552" y="92"/>
                    </a:lnTo>
                    <a:lnTo>
                      <a:pt x="552" y="92"/>
                    </a:lnTo>
                    <a:lnTo>
                      <a:pt x="552" y="92"/>
                    </a:lnTo>
                    <a:lnTo>
                      <a:pt x="554" y="96"/>
                    </a:lnTo>
                    <a:lnTo>
                      <a:pt x="554" y="96"/>
                    </a:lnTo>
                    <a:lnTo>
                      <a:pt x="552" y="100"/>
                    </a:lnTo>
                    <a:lnTo>
                      <a:pt x="552" y="100"/>
                    </a:lnTo>
                    <a:lnTo>
                      <a:pt x="550" y="100"/>
                    </a:lnTo>
                    <a:lnTo>
                      <a:pt x="550" y="100"/>
                    </a:lnTo>
                    <a:lnTo>
                      <a:pt x="550" y="100"/>
                    </a:lnTo>
                    <a:lnTo>
                      <a:pt x="550" y="100"/>
                    </a:lnTo>
                    <a:lnTo>
                      <a:pt x="554" y="102"/>
                    </a:lnTo>
                    <a:lnTo>
                      <a:pt x="554" y="102"/>
                    </a:lnTo>
                    <a:lnTo>
                      <a:pt x="560" y="106"/>
                    </a:lnTo>
                    <a:lnTo>
                      <a:pt x="560" y="106"/>
                    </a:lnTo>
                    <a:lnTo>
                      <a:pt x="560" y="106"/>
                    </a:lnTo>
                    <a:lnTo>
                      <a:pt x="560" y="108"/>
                    </a:lnTo>
                    <a:lnTo>
                      <a:pt x="560" y="108"/>
                    </a:lnTo>
                    <a:lnTo>
                      <a:pt x="558" y="112"/>
                    </a:lnTo>
                    <a:lnTo>
                      <a:pt x="558" y="112"/>
                    </a:lnTo>
                    <a:lnTo>
                      <a:pt x="558" y="114"/>
                    </a:lnTo>
                    <a:lnTo>
                      <a:pt x="558" y="114"/>
                    </a:lnTo>
                    <a:lnTo>
                      <a:pt x="558" y="112"/>
                    </a:lnTo>
                    <a:lnTo>
                      <a:pt x="558" y="112"/>
                    </a:lnTo>
                    <a:lnTo>
                      <a:pt x="554" y="112"/>
                    </a:lnTo>
                    <a:lnTo>
                      <a:pt x="554" y="112"/>
                    </a:lnTo>
                    <a:lnTo>
                      <a:pt x="552" y="110"/>
                    </a:lnTo>
                    <a:lnTo>
                      <a:pt x="552" y="110"/>
                    </a:lnTo>
                    <a:lnTo>
                      <a:pt x="548" y="108"/>
                    </a:lnTo>
                    <a:lnTo>
                      <a:pt x="548" y="108"/>
                    </a:lnTo>
                    <a:lnTo>
                      <a:pt x="544" y="108"/>
                    </a:lnTo>
                    <a:lnTo>
                      <a:pt x="544" y="108"/>
                    </a:lnTo>
                    <a:lnTo>
                      <a:pt x="544" y="108"/>
                    </a:lnTo>
                    <a:lnTo>
                      <a:pt x="544" y="108"/>
                    </a:lnTo>
                    <a:lnTo>
                      <a:pt x="542" y="110"/>
                    </a:lnTo>
                    <a:lnTo>
                      <a:pt x="542" y="110"/>
                    </a:lnTo>
                    <a:lnTo>
                      <a:pt x="540" y="110"/>
                    </a:lnTo>
                    <a:lnTo>
                      <a:pt x="540" y="110"/>
                    </a:lnTo>
                    <a:lnTo>
                      <a:pt x="536" y="112"/>
                    </a:lnTo>
                    <a:lnTo>
                      <a:pt x="536" y="112"/>
                    </a:lnTo>
                    <a:lnTo>
                      <a:pt x="534" y="114"/>
                    </a:lnTo>
                    <a:lnTo>
                      <a:pt x="532" y="114"/>
                    </a:lnTo>
                    <a:lnTo>
                      <a:pt x="532" y="114"/>
                    </a:lnTo>
                    <a:lnTo>
                      <a:pt x="530" y="116"/>
                    </a:lnTo>
                    <a:lnTo>
                      <a:pt x="530" y="116"/>
                    </a:lnTo>
                    <a:lnTo>
                      <a:pt x="530" y="116"/>
                    </a:lnTo>
                    <a:lnTo>
                      <a:pt x="526" y="118"/>
                    </a:lnTo>
                    <a:lnTo>
                      <a:pt x="526" y="118"/>
                    </a:lnTo>
                    <a:lnTo>
                      <a:pt x="526" y="118"/>
                    </a:lnTo>
                    <a:lnTo>
                      <a:pt x="526" y="118"/>
                    </a:lnTo>
                    <a:lnTo>
                      <a:pt x="524" y="120"/>
                    </a:lnTo>
                    <a:lnTo>
                      <a:pt x="524" y="120"/>
                    </a:lnTo>
                    <a:lnTo>
                      <a:pt x="526" y="122"/>
                    </a:lnTo>
                    <a:lnTo>
                      <a:pt x="526" y="122"/>
                    </a:lnTo>
                    <a:lnTo>
                      <a:pt x="530" y="124"/>
                    </a:lnTo>
                    <a:lnTo>
                      <a:pt x="530" y="126"/>
                    </a:lnTo>
                    <a:lnTo>
                      <a:pt x="530" y="126"/>
                    </a:lnTo>
                    <a:lnTo>
                      <a:pt x="532" y="126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32" y="128"/>
                    </a:lnTo>
                    <a:lnTo>
                      <a:pt x="528" y="130"/>
                    </a:lnTo>
                    <a:lnTo>
                      <a:pt x="528" y="130"/>
                    </a:lnTo>
                    <a:lnTo>
                      <a:pt x="528" y="130"/>
                    </a:lnTo>
                    <a:lnTo>
                      <a:pt x="526" y="128"/>
                    </a:lnTo>
                    <a:lnTo>
                      <a:pt x="526" y="128"/>
                    </a:lnTo>
                    <a:lnTo>
                      <a:pt x="522" y="128"/>
                    </a:lnTo>
                    <a:lnTo>
                      <a:pt x="522" y="128"/>
                    </a:lnTo>
                    <a:lnTo>
                      <a:pt x="520" y="128"/>
                    </a:lnTo>
                    <a:lnTo>
                      <a:pt x="520" y="128"/>
                    </a:lnTo>
                    <a:lnTo>
                      <a:pt x="520" y="128"/>
                    </a:lnTo>
                    <a:lnTo>
                      <a:pt x="520" y="128"/>
                    </a:lnTo>
                    <a:lnTo>
                      <a:pt x="518" y="128"/>
                    </a:lnTo>
                    <a:lnTo>
                      <a:pt x="518" y="128"/>
                    </a:lnTo>
                    <a:lnTo>
                      <a:pt x="516" y="126"/>
                    </a:lnTo>
                    <a:lnTo>
                      <a:pt x="516" y="126"/>
                    </a:lnTo>
                    <a:lnTo>
                      <a:pt x="512" y="126"/>
                    </a:lnTo>
                    <a:lnTo>
                      <a:pt x="512" y="126"/>
                    </a:lnTo>
                    <a:lnTo>
                      <a:pt x="510" y="126"/>
                    </a:lnTo>
                    <a:lnTo>
                      <a:pt x="510" y="126"/>
                    </a:lnTo>
                    <a:lnTo>
                      <a:pt x="508" y="124"/>
                    </a:lnTo>
                    <a:lnTo>
                      <a:pt x="508" y="124"/>
                    </a:lnTo>
                    <a:lnTo>
                      <a:pt x="508" y="124"/>
                    </a:lnTo>
                    <a:lnTo>
                      <a:pt x="508" y="124"/>
                    </a:lnTo>
                    <a:lnTo>
                      <a:pt x="506" y="122"/>
                    </a:lnTo>
                    <a:lnTo>
                      <a:pt x="506" y="122"/>
                    </a:lnTo>
                    <a:lnTo>
                      <a:pt x="504" y="122"/>
                    </a:lnTo>
                    <a:lnTo>
                      <a:pt x="504" y="122"/>
                    </a:lnTo>
                    <a:lnTo>
                      <a:pt x="502" y="124"/>
                    </a:lnTo>
                    <a:lnTo>
                      <a:pt x="502" y="124"/>
                    </a:lnTo>
                    <a:lnTo>
                      <a:pt x="502" y="126"/>
                    </a:lnTo>
                    <a:lnTo>
                      <a:pt x="502" y="126"/>
                    </a:lnTo>
                    <a:lnTo>
                      <a:pt x="502" y="126"/>
                    </a:lnTo>
                    <a:lnTo>
                      <a:pt x="502" y="126"/>
                    </a:lnTo>
                    <a:lnTo>
                      <a:pt x="502" y="126"/>
                    </a:lnTo>
                    <a:lnTo>
                      <a:pt x="500" y="126"/>
                    </a:lnTo>
                    <a:lnTo>
                      <a:pt x="500" y="126"/>
                    </a:lnTo>
                    <a:lnTo>
                      <a:pt x="500" y="126"/>
                    </a:lnTo>
                    <a:lnTo>
                      <a:pt x="500" y="126"/>
                    </a:lnTo>
                    <a:lnTo>
                      <a:pt x="502" y="128"/>
                    </a:lnTo>
                    <a:lnTo>
                      <a:pt x="504" y="130"/>
                    </a:lnTo>
                    <a:lnTo>
                      <a:pt x="504" y="130"/>
                    </a:lnTo>
                    <a:lnTo>
                      <a:pt x="508" y="132"/>
                    </a:lnTo>
                    <a:lnTo>
                      <a:pt x="508" y="132"/>
                    </a:lnTo>
                    <a:lnTo>
                      <a:pt x="510" y="134"/>
                    </a:lnTo>
                    <a:lnTo>
                      <a:pt x="510" y="134"/>
                    </a:lnTo>
                    <a:lnTo>
                      <a:pt x="512" y="132"/>
                    </a:lnTo>
                    <a:lnTo>
                      <a:pt x="512" y="132"/>
                    </a:lnTo>
                    <a:lnTo>
                      <a:pt x="512" y="132"/>
                    </a:lnTo>
                    <a:lnTo>
                      <a:pt x="512" y="132"/>
                    </a:lnTo>
                    <a:lnTo>
                      <a:pt x="514" y="134"/>
                    </a:lnTo>
                    <a:lnTo>
                      <a:pt x="514" y="134"/>
                    </a:lnTo>
                    <a:lnTo>
                      <a:pt x="514" y="134"/>
                    </a:lnTo>
                    <a:lnTo>
                      <a:pt x="514" y="134"/>
                    </a:lnTo>
                    <a:lnTo>
                      <a:pt x="514" y="136"/>
                    </a:lnTo>
                    <a:lnTo>
                      <a:pt x="514" y="136"/>
                    </a:lnTo>
                    <a:lnTo>
                      <a:pt x="514" y="136"/>
                    </a:lnTo>
                    <a:lnTo>
                      <a:pt x="514" y="136"/>
                    </a:lnTo>
                    <a:lnTo>
                      <a:pt x="512" y="136"/>
                    </a:lnTo>
                    <a:lnTo>
                      <a:pt x="512" y="136"/>
                    </a:lnTo>
                    <a:lnTo>
                      <a:pt x="512" y="136"/>
                    </a:lnTo>
                    <a:lnTo>
                      <a:pt x="512" y="136"/>
                    </a:lnTo>
                    <a:lnTo>
                      <a:pt x="510" y="136"/>
                    </a:lnTo>
                    <a:lnTo>
                      <a:pt x="510" y="136"/>
                    </a:lnTo>
                    <a:lnTo>
                      <a:pt x="506" y="136"/>
                    </a:lnTo>
                    <a:lnTo>
                      <a:pt x="504" y="136"/>
                    </a:lnTo>
                    <a:lnTo>
                      <a:pt x="504" y="136"/>
                    </a:lnTo>
                    <a:lnTo>
                      <a:pt x="500" y="134"/>
                    </a:lnTo>
                    <a:lnTo>
                      <a:pt x="500" y="134"/>
                    </a:lnTo>
                    <a:lnTo>
                      <a:pt x="500" y="132"/>
                    </a:lnTo>
                    <a:lnTo>
                      <a:pt x="500" y="132"/>
                    </a:lnTo>
                    <a:lnTo>
                      <a:pt x="498" y="132"/>
                    </a:lnTo>
                    <a:lnTo>
                      <a:pt x="498" y="132"/>
                    </a:lnTo>
                    <a:lnTo>
                      <a:pt x="496" y="132"/>
                    </a:lnTo>
                    <a:lnTo>
                      <a:pt x="496" y="132"/>
                    </a:lnTo>
                    <a:lnTo>
                      <a:pt x="494" y="132"/>
                    </a:lnTo>
                    <a:lnTo>
                      <a:pt x="494" y="132"/>
                    </a:lnTo>
                    <a:lnTo>
                      <a:pt x="492" y="132"/>
                    </a:lnTo>
                    <a:lnTo>
                      <a:pt x="492" y="132"/>
                    </a:lnTo>
                    <a:lnTo>
                      <a:pt x="490" y="130"/>
                    </a:lnTo>
                    <a:lnTo>
                      <a:pt x="490" y="130"/>
                    </a:lnTo>
                    <a:lnTo>
                      <a:pt x="490" y="130"/>
                    </a:lnTo>
                    <a:lnTo>
                      <a:pt x="490" y="130"/>
                    </a:lnTo>
                    <a:lnTo>
                      <a:pt x="488" y="126"/>
                    </a:lnTo>
                    <a:lnTo>
                      <a:pt x="488" y="126"/>
                    </a:lnTo>
                    <a:lnTo>
                      <a:pt x="488" y="126"/>
                    </a:lnTo>
                    <a:lnTo>
                      <a:pt x="486" y="124"/>
                    </a:lnTo>
                    <a:lnTo>
                      <a:pt x="486" y="124"/>
                    </a:lnTo>
                    <a:lnTo>
                      <a:pt x="486" y="124"/>
                    </a:lnTo>
                    <a:lnTo>
                      <a:pt x="486" y="124"/>
                    </a:lnTo>
                    <a:lnTo>
                      <a:pt x="484" y="122"/>
                    </a:lnTo>
                    <a:lnTo>
                      <a:pt x="484" y="122"/>
                    </a:lnTo>
                    <a:lnTo>
                      <a:pt x="484" y="122"/>
                    </a:lnTo>
                    <a:lnTo>
                      <a:pt x="484" y="122"/>
                    </a:lnTo>
                    <a:lnTo>
                      <a:pt x="486" y="118"/>
                    </a:lnTo>
                    <a:lnTo>
                      <a:pt x="486" y="118"/>
                    </a:lnTo>
                    <a:lnTo>
                      <a:pt x="484" y="114"/>
                    </a:lnTo>
                    <a:lnTo>
                      <a:pt x="484" y="114"/>
                    </a:lnTo>
                    <a:lnTo>
                      <a:pt x="482" y="114"/>
                    </a:lnTo>
                    <a:lnTo>
                      <a:pt x="482" y="114"/>
                    </a:lnTo>
                    <a:lnTo>
                      <a:pt x="480" y="112"/>
                    </a:lnTo>
                    <a:lnTo>
                      <a:pt x="480" y="112"/>
                    </a:lnTo>
                    <a:lnTo>
                      <a:pt x="480" y="112"/>
                    </a:lnTo>
                    <a:lnTo>
                      <a:pt x="480" y="112"/>
                    </a:lnTo>
                    <a:lnTo>
                      <a:pt x="478" y="112"/>
                    </a:lnTo>
                    <a:lnTo>
                      <a:pt x="478" y="112"/>
                    </a:lnTo>
                    <a:lnTo>
                      <a:pt x="476" y="112"/>
                    </a:lnTo>
                    <a:lnTo>
                      <a:pt x="476" y="112"/>
                    </a:lnTo>
                    <a:lnTo>
                      <a:pt x="474" y="112"/>
                    </a:lnTo>
                    <a:lnTo>
                      <a:pt x="474" y="112"/>
                    </a:lnTo>
                    <a:lnTo>
                      <a:pt x="472" y="110"/>
                    </a:lnTo>
                    <a:lnTo>
                      <a:pt x="472" y="110"/>
                    </a:lnTo>
                    <a:lnTo>
                      <a:pt x="472" y="110"/>
                    </a:lnTo>
                    <a:lnTo>
                      <a:pt x="472" y="110"/>
                    </a:lnTo>
                    <a:lnTo>
                      <a:pt x="468" y="106"/>
                    </a:lnTo>
                    <a:lnTo>
                      <a:pt x="468" y="106"/>
                    </a:lnTo>
                    <a:lnTo>
                      <a:pt x="470" y="106"/>
                    </a:lnTo>
                    <a:lnTo>
                      <a:pt x="470" y="106"/>
                    </a:lnTo>
                    <a:lnTo>
                      <a:pt x="472" y="106"/>
                    </a:lnTo>
                    <a:lnTo>
                      <a:pt x="472" y="106"/>
                    </a:lnTo>
                    <a:lnTo>
                      <a:pt x="472" y="106"/>
                    </a:lnTo>
                    <a:lnTo>
                      <a:pt x="472" y="106"/>
                    </a:lnTo>
                    <a:lnTo>
                      <a:pt x="474" y="106"/>
                    </a:lnTo>
                    <a:lnTo>
                      <a:pt x="476" y="108"/>
                    </a:lnTo>
                    <a:lnTo>
                      <a:pt x="476" y="108"/>
                    </a:lnTo>
                    <a:lnTo>
                      <a:pt x="480" y="108"/>
                    </a:lnTo>
                    <a:lnTo>
                      <a:pt x="480" y="108"/>
                    </a:lnTo>
                    <a:lnTo>
                      <a:pt x="482" y="108"/>
                    </a:lnTo>
                    <a:lnTo>
                      <a:pt x="482" y="108"/>
                    </a:lnTo>
                    <a:lnTo>
                      <a:pt x="482" y="108"/>
                    </a:lnTo>
                    <a:lnTo>
                      <a:pt x="482" y="108"/>
                    </a:lnTo>
                    <a:lnTo>
                      <a:pt x="486" y="108"/>
                    </a:lnTo>
                    <a:lnTo>
                      <a:pt x="486" y="108"/>
                    </a:lnTo>
                    <a:lnTo>
                      <a:pt x="486" y="108"/>
                    </a:lnTo>
                    <a:lnTo>
                      <a:pt x="486" y="108"/>
                    </a:lnTo>
                    <a:lnTo>
                      <a:pt x="490" y="110"/>
                    </a:lnTo>
                    <a:lnTo>
                      <a:pt x="490" y="110"/>
                    </a:lnTo>
                    <a:lnTo>
                      <a:pt x="492" y="110"/>
                    </a:lnTo>
                    <a:lnTo>
                      <a:pt x="492" y="110"/>
                    </a:lnTo>
                    <a:lnTo>
                      <a:pt x="496" y="110"/>
                    </a:lnTo>
                    <a:lnTo>
                      <a:pt x="496" y="110"/>
                    </a:lnTo>
                    <a:lnTo>
                      <a:pt x="496" y="110"/>
                    </a:lnTo>
                    <a:lnTo>
                      <a:pt x="496" y="110"/>
                    </a:lnTo>
                    <a:lnTo>
                      <a:pt x="496" y="110"/>
                    </a:lnTo>
                    <a:lnTo>
                      <a:pt x="500" y="112"/>
                    </a:lnTo>
                    <a:lnTo>
                      <a:pt x="500" y="112"/>
                    </a:lnTo>
                    <a:lnTo>
                      <a:pt x="510" y="114"/>
                    </a:lnTo>
                    <a:lnTo>
                      <a:pt x="510" y="114"/>
                    </a:lnTo>
                    <a:lnTo>
                      <a:pt x="512" y="114"/>
                    </a:lnTo>
                    <a:lnTo>
                      <a:pt x="512" y="114"/>
                    </a:lnTo>
                    <a:lnTo>
                      <a:pt x="516" y="114"/>
                    </a:lnTo>
                    <a:lnTo>
                      <a:pt x="516" y="114"/>
                    </a:lnTo>
                    <a:lnTo>
                      <a:pt x="522" y="114"/>
                    </a:lnTo>
                    <a:lnTo>
                      <a:pt x="522" y="114"/>
                    </a:lnTo>
                    <a:lnTo>
                      <a:pt x="524" y="114"/>
                    </a:lnTo>
                    <a:lnTo>
                      <a:pt x="524" y="114"/>
                    </a:lnTo>
                    <a:lnTo>
                      <a:pt x="526" y="112"/>
                    </a:lnTo>
                    <a:lnTo>
                      <a:pt x="526" y="112"/>
                    </a:lnTo>
                    <a:lnTo>
                      <a:pt x="530" y="110"/>
                    </a:lnTo>
                    <a:lnTo>
                      <a:pt x="530" y="110"/>
                    </a:lnTo>
                    <a:lnTo>
                      <a:pt x="532" y="108"/>
                    </a:lnTo>
                    <a:lnTo>
                      <a:pt x="532" y="108"/>
                    </a:lnTo>
                    <a:lnTo>
                      <a:pt x="534" y="106"/>
                    </a:lnTo>
                    <a:lnTo>
                      <a:pt x="534" y="106"/>
                    </a:lnTo>
                    <a:lnTo>
                      <a:pt x="534" y="102"/>
                    </a:lnTo>
                    <a:lnTo>
                      <a:pt x="534" y="102"/>
                    </a:lnTo>
                    <a:lnTo>
                      <a:pt x="534" y="100"/>
                    </a:lnTo>
                    <a:lnTo>
                      <a:pt x="534" y="100"/>
                    </a:lnTo>
                    <a:lnTo>
                      <a:pt x="532" y="100"/>
                    </a:lnTo>
                    <a:lnTo>
                      <a:pt x="532" y="100"/>
                    </a:lnTo>
                    <a:lnTo>
                      <a:pt x="532" y="98"/>
                    </a:lnTo>
                    <a:lnTo>
                      <a:pt x="532" y="98"/>
                    </a:lnTo>
                    <a:lnTo>
                      <a:pt x="532" y="96"/>
                    </a:lnTo>
                    <a:lnTo>
                      <a:pt x="530" y="96"/>
                    </a:lnTo>
                    <a:lnTo>
                      <a:pt x="530" y="96"/>
                    </a:lnTo>
                    <a:lnTo>
                      <a:pt x="528" y="96"/>
                    </a:lnTo>
                    <a:lnTo>
                      <a:pt x="528" y="96"/>
                    </a:lnTo>
                    <a:lnTo>
                      <a:pt x="526" y="96"/>
                    </a:lnTo>
                    <a:lnTo>
                      <a:pt x="526" y="96"/>
                    </a:lnTo>
                    <a:lnTo>
                      <a:pt x="526" y="94"/>
                    </a:lnTo>
                    <a:lnTo>
                      <a:pt x="526" y="94"/>
                    </a:lnTo>
                    <a:lnTo>
                      <a:pt x="522" y="94"/>
                    </a:lnTo>
                    <a:lnTo>
                      <a:pt x="522" y="94"/>
                    </a:lnTo>
                    <a:lnTo>
                      <a:pt x="522" y="92"/>
                    </a:lnTo>
                    <a:lnTo>
                      <a:pt x="522" y="92"/>
                    </a:lnTo>
                    <a:lnTo>
                      <a:pt x="520" y="92"/>
                    </a:lnTo>
                    <a:lnTo>
                      <a:pt x="520" y="92"/>
                    </a:lnTo>
                    <a:lnTo>
                      <a:pt x="518" y="92"/>
                    </a:lnTo>
                    <a:lnTo>
                      <a:pt x="518" y="92"/>
                    </a:lnTo>
                    <a:lnTo>
                      <a:pt x="518" y="92"/>
                    </a:lnTo>
                    <a:lnTo>
                      <a:pt x="518" y="92"/>
                    </a:lnTo>
                    <a:lnTo>
                      <a:pt x="516" y="92"/>
                    </a:lnTo>
                    <a:lnTo>
                      <a:pt x="516" y="92"/>
                    </a:lnTo>
                    <a:lnTo>
                      <a:pt x="514" y="92"/>
                    </a:lnTo>
                    <a:lnTo>
                      <a:pt x="514" y="92"/>
                    </a:lnTo>
                    <a:lnTo>
                      <a:pt x="512" y="92"/>
                    </a:lnTo>
                    <a:lnTo>
                      <a:pt x="512" y="92"/>
                    </a:lnTo>
                    <a:lnTo>
                      <a:pt x="510" y="90"/>
                    </a:lnTo>
                    <a:lnTo>
                      <a:pt x="510" y="90"/>
                    </a:lnTo>
                    <a:lnTo>
                      <a:pt x="506" y="90"/>
                    </a:lnTo>
                    <a:lnTo>
                      <a:pt x="506" y="90"/>
                    </a:lnTo>
                    <a:lnTo>
                      <a:pt x="506" y="90"/>
                    </a:lnTo>
                    <a:lnTo>
                      <a:pt x="506" y="90"/>
                    </a:lnTo>
                    <a:lnTo>
                      <a:pt x="502" y="88"/>
                    </a:lnTo>
                    <a:lnTo>
                      <a:pt x="502" y="88"/>
                    </a:lnTo>
                    <a:lnTo>
                      <a:pt x="498" y="86"/>
                    </a:lnTo>
                    <a:lnTo>
                      <a:pt x="498" y="86"/>
                    </a:lnTo>
                    <a:lnTo>
                      <a:pt x="486" y="80"/>
                    </a:lnTo>
                    <a:lnTo>
                      <a:pt x="486" y="80"/>
                    </a:lnTo>
                    <a:lnTo>
                      <a:pt x="484" y="80"/>
                    </a:lnTo>
                    <a:lnTo>
                      <a:pt x="484" y="80"/>
                    </a:lnTo>
                    <a:lnTo>
                      <a:pt x="482" y="80"/>
                    </a:lnTo>
                    <a:lnTo>
                      <a:pt x="482" y="80"/>
                    </a:lnTo>
                    <a:lnTo>
                      <a:pt x="480" y="80"/>
                    </a:lnTo>
                    <a:lnTo>
                      <a:pt x="480" y="80"/>
                    </a:lnTo>
                    <a:lnTo>
                      <a:pt x="476" y="80"/>
                    </a:lnTo>
                    <a:lnTo>
                      <a:pt x="476" y="80"/>
                    </a:lnTo>
                    <a:lnTo>
                      <a:pt x="474" y="80"/>
                    </a:lnTo>
                    <a:lnTo>
                      <a:pt x="474" y="80"/>
                    </a:lnTo>
                    <a:lnTo>
                      <a:pt x="474" y="80"/>
                    </a:lnTo>
                    <a:lnTo>
                      <a:pt x="474" y="80"/>
                    </a:lnTo>
                    <a:lnTo>
                      <a:pt x="472" y="80"/>
                    </a:lnTo>
                    <a:lnTo>
                      <a:pt x="472" y="80"/>
                    </a:lnTo>
                    <a:lnTo>
                      <a:pt x="470" y="80"/>
                    </a:lnTo>
                    <a:lnTo>
                      <a:pt x="470" y="80"/>
                    </a:lnTo>
                    <a:lnTo>
                      <a:pt x="468" y="82"/>
                    </a:lnTo>
                    <a:lnTo>
                      <a:pt x="468" y="82"/>
                    </a:lnTo>
                    <a:lnTo>
                      <a:pt x="468" y="82"/>
                    </a:lnTo>
                    <a:lnTo>
                      <a:pt x="468" y="82"/>
                    </a:lnTo>
                    <a:lnTo>
                      <a:pt x="468" y="82"/>
                    </a:lnTo>
                    <a:lnTo>
                      <a:pt x="468" y="82"/>
                    </a:lnTo>
                    <a:lnTo>
                      <a:pt x="468" y="80"/>
                    </a:lnTo>
                    <a:lnTo>
                      <a:pt x="466" y="80"/>
                    </a:lnTo>
                    <a:lnTo>
                      <a:pt x="466" y="80"/>
                    </a:lnTo>
                    <a:lnTo>
                      <a:pt x="466" y="80"/>
                    </a:lnTo>
                    <a:lnTo>
                      <a:pt x="466" y="80"/>
                    </a:lnTo>
                    <a:lnTo>
                      <a:pt x="464" y="78"/>
                    </a:lnTo>
                    <a:lnTo>
                      <a:pt x="464" y="78"/>
                    </a:lnTo>
                    <a:lnTo>
                      <a:pt x="462" y="80"/>
                    </a:lnTo>
                    <a:lnTo>
                      <a:pt x="462" y="80"/>
                    </a:lnTo>
                    <a:lnTo>
                      <a:pt x="462" y="78"/>
                    </a:lnTo>
                    <a:lnTo>
                      <a:pt x="462" y="78"/>
                    </a:lnTo>
                    <a:lnTo>
                      <a:pt x="464" y="76"/>
                    </a:lnTo>
                    <a:lnTo>
                      <a:pt x="464" y="76"/>
                    </a:lnTo>
                    <a:lnTo>
                      <a:pt x="462" y="76"/>
                    </a:lnTo>
                    <a:lnTo>
                      <a:pt x="462" y="76"/>
                    </a:lnTo>
                    <a:lnTo>
                      <a:pt x="462" y="74"/>
                    </a:lnTo>
                    <a:lnTo>
                      <a:pt x="462" y="74"/>
                    </a:lnTo>
                    <a:lnTo>
                      <a:pt x="460" y="74"/>
                    </a:lnTo>
                    <a:lnTo>
                      <a:pt x="460" y="74"/>
                    </a:lnTo>
                    <a:lnTo>
                      <a:pt x="458" y="72"/>
                    </a:lnTo>
                    <a:lnTo>
                      <a:pt x="458" y="72"/>
                    </a:lnTo>
                    <a:lnTo>
                      <a:pt x="456" y="74"/>
                    </a:lnTo>
                    <a:lnTo>
                      <a:pt x="456" y="74"/>
                    </a:lnTo>
                    <a:lnTo>
                      <a:pt x="454" y="74"/>
                    </a:lnTo>
                    <a:lnTo>
                      <a:pt x="454" y="74"/>
                    </a:lnTo>
                    <a:lnTo>
                      <a:pt x="450" y="76"/>
                    </a:lnTo>
                    <a:lnTo>
                      <a:pt x="450" y="76"/>
                    </a:lnTo>
                    <a:lnTo>
                      <a:pt x="448" y="76"/>
                    </a:lnTo>
                    <a:lnTo>
                      <a:pt x="448" y="76"/>
                    </a:lnTo>
                    <a:lnTo>
                      <a:pt x="446" y="76"/>
                    </a:lnTo>
                    <a:lnTo>
                      <a:pt x="446" y="76"/>
                    </a:lnTo>
                    <a:lnTo>
                      <a:pt x="442" y="74"/>
                    </a:lnTo>
                    <a:lnTo>
                      <a:pt x="442" y="74"/>
                    </a:lnTo>
                    <a:lnTo>
                      <a:pt x="442" y="76"/>
                    </a:lnTo>
                    <a:lnTo>
                      <a:pt x="442" y="76"/>
                    </a:lnTo>
                    <a:lnTo>
                      <a:pt x="440" y="76"/>
                    </a:lnTo>
                    <a:lnTo>
                      <a:pt x="440" y="76"/>
                    </a:lnTo>
                    <a:lnTo>
                      <a:pt x="438" y="76"/>
                    </a:lnTo>
                    <a:lnTo>
                      <a:pt x="438" y="76"/>
                    </a:lnTo>
                    <a:lnTo>
                      <a:pt x="436" y="76"/>
                    </a:lnTo>
                    <a:lnTo>
                      <a:pt x="436" y="76"/>
                    </a:lnTo>
                    <a:lnTo>
                      <a:pt x="438" y="74"/>
                    </a:lnTo>
                    <a:lnTo>
                      <a:pt x="438" y="74"/>
                    </a:lnTo>
                    <a:lnTo>
                      <a:pt x="442" y="72"/>
                    </a:lnTo>
                    <a:lnTo>
                      <a:pt x="442" y="72"/>
                    </a:lnTo>
                    <a:lnTo>
                      <a:pt x="444" y="72"/>
                    </a:lnTo>
                    <a:lnTo>
                      <a:pt x="444" y="72"/>
                    </a:lnTo>
                    <a:lnTo>
                      <a:pt x="444" y="72"/>
                    </a:lnTo>
                    <a:lnTo>
                      <a:pt x="446" y="72"/>
                    </a:lnTo>
                    <a:lnTo>
                      <a:pt x="446" y="72"/>
                    </a:lnTo>
                    <a:lnTo>
                      <a:pt x="448" y="72"/>
                    </a:lnTo>
                    <a:lnTo>
                      <a:pt x="448" y="72"/>
                    </a:lnTo>
                    <a:lnTo>
                      <a:pt x="448" y="72"/>
                    </a:lnTo>
                    <a:lnTo>
                      <a:pt x="448" y="70"/>
                    </a:lnTo>
                    <a:lnTo>
                      <a:pt x="448" y="70"/>
                    </a:lnTo>
                    <a:lnTo>
                      <a:pt x="446" y="68"/>
                    </a:lnTo>
                    <a:lnTo>
                      <a:pt x="446" y="68"/>
                    </a:lnTo>
                    <a:lnTo>
                      <a:pt x="442" y="68"/>
                    </a:lnTo>
                    <a:lnTo>
                      <a:pt x="442" y="68"/>
                    </a:lnTo>
                    <a:lnTo>
                      <a:pt x="440" y="68"/>
                    </a:lnTo>
                    <a:lnTo>
                      <a:pt x="440" y="68"/>
                    </a:lnTo>
                    <a:lnTo>
                      <a:pt x="438" y="68"/>
                    </a:lnTo>
                    <a:lnTo>
                      <a:pt x="438" y="68"/>
                    </a:lnTo>
                    <a:lnTo>
                      <a:pt x="438" y="66"/>
                    </a:lnTo>
                    <a:lnTo>
                      <a:pt x="438" y="66"/>
                    </a:lnTo>
                    <a:lnTo>
                      <a:pt x="436" y="66"/>
                    </a:lnTo>
                    <a:lnTo>
                      <a:pt x="436" y="66"/>
                    </a:lnTo>
                    <a:lnTo>
                      <a:pt x="432" y="64"/>
                    </a:lnTo>
                    <a:lnTo>
                      <a:pt x="432" y="64"/>
                    </a:lnTo>
                    <a:lnTo>
                      <a:pt x="430" y="64"/>
                    </a:lnTo>
                    <a:lnTo>
                      <a:pt x="430" y="64"/>
                    </a:lnTo>
                    <a:lnTo>
                      <a:pt x="430" y="64"/>
                    </a:lnTo>
                    <a:lnTo>
                      <a:pt x="430" y="64"/>
                    </a:lnTo>
                    <a:lnTo>
                      <a:pt x="428" y="66"/>
                    </a:lnTo>
                    <a:lnTo>
                      <a:pt x="428" y="66"/>
                    </a:lnTo>
                    <a:lnTo>
                      <a:pt x="426" y="68"/>
                    </a:lnTo>
                    <a:lnTo>
                      <a:pt x="426" y="68"/>
                    </a:lnTo>
                    <a:lnTo>
                      <a:pt x="424" y="68"/>
                    </a:lnTo>
                    <a:lnTo>
                      <a:pt x="424" y="68"/>
                    </a:lnTo>
                    <a:lnTo>
                      <a:pt x="424" y="68"/>
                    </a:lnTo>
                    <a:lnTo>
                      <a:pt x="424" y="68"/>
                    </a:lnTo>
                    <a:lnTo>
                      <a:pt x="424" y="68"/>
                    </a:lnTo>
                    <a:lnTo>
                      <a:pt x="424" y="68"/>
                    </a:lnTo>
                    <a:lnTo>
                      <a:pt x="426" y="66"/>
                    </a:lnTo>
                    <a:lnTo>
                      <a:pt x="426" y="66"/>
                    </a:lnTo>
                    <a:lnTo>
                      <a:pt x="426" y="64"/>
                    </a:lnTo>
                    <a:lnTo>
                      <a:pt x="426" y="64"/>
                    </a:lnTo>
                    <a:lnTo>
                      <a:pt x="428" y="64"/>
                    </a:lnTo>
                    <a:lnTo>
                      <a:pt x="428" y="64"/>
                    </a:lnTo>
                    <a:lnTo>
                      <a:pt x="428" y="64"/>
                    </a:lnTo>
                    <a:lnTo>
                      <a:pt x="428" y="64"/>
                    </a:lnTo>
                    <a:lnTo>
                      <a:pt x="426" y="62"/>
                    </a:lnTo>
                    <a:lnTo>
                      <a:pt x="426" y="62"/>
                    </a:lnTo>
                    <a:lnTo>
                      <a:pt x="426" y="62"/>
                    </a:lnTo>
                    <a:lnTo>
                      <a:pt x="420" y="62"/>
                    </a:lnTo>
                    <a:lnTo>
                      <a:pt x="420" y="62"/>
                    </a:lnTo>
                    <a:lnTo>
                      <a:pt x="420" y="62"/>
                    </a:lnTo>
                    <a:lnTo>
                      <a:pt x="420" y="62"/>
                    </a:lnTo>
                    <a:lnTo>
                      <a:pt x="418" y="64"/>
                    </a:lnTo>
                    <a:lnTo>
                      <a:pt x="418" y="64"/>
                    </a:lnTo>
                    <a:lnTo>
                      <a:pt x="418" y="64"/>
                    </a:lnTo>
                    <a:lnTo>
                      <a:pt x="418" y="64"/>
                    </a:lnTo>
                    <a:lnTo>
                      <a:pt x="416" y="68"/>
                    </a:lnTo>
                    <a:lnTo>
                      <a:pt x="416" y="68"/>
                    </a:lnTo>
                    <a:lnTo>
                      <a:pt x="414" y="68"/>
                    </a:lnTo>
                    <a:lnTo>
                      <a:pt x="414" y="68"/>
                    </a:lnTo>
                    <a:lnTo>
                      <a:pt x="414" y="68"/>
                    </a:lnTo>
                    <a:lnTo>
                      <a:pt x="414" y="68"/>
                    </a:lnTo>
                    <a:lnTo>
                      <a:pt x="414" y="68"/>
                    </a:lnTo>
                    <a:lnTo>
                      <a:pt x="414" y="68"/>
                    </a:lnTo>
                    <a:lnTo>
                      <a:pt x="414" y="68"/>
                    </a:lnTo>
                    <a:lnTo>
                      <a:pt x="414" y="68"/>
                    </a:lnTo>
                    <a:lnTo>
                      <a:pt x="414" y="68"/>
                    </a:lnTo>
                    <a:lnTo>
                      <a:pt x="414" y="64"/>
                    </a:lnTo>
                    <a:lnTo>
                      <a:pt x="414" y="64"/>
                    </a:lnTo>
                    <a:lnTo>
                      <a:pt x="414" y="64"/>
                    </a:lnTo>
                    <a:lnTo>
                      <a:pt x="414" y="64"/>
                    </a:lnTo>
                    <a:lnTo>
                      <a:pt x="412" y="62"/>
                    </a:lnTo>
                    <a:lnTo>
                      <a:pt x="412" y="62"/>
                    </a:lnTo>
                    <a:lnTo>
                      <a:pt x="410" y="64"/>
                    </a:lnTo>
                    <a:lnTo>
                      <a:pt x="410" y="64"/>
                    </a:lnTo>
                    <a:lnTo>
                      <a:pt x="402" y="72"/>
                    </a:lnTo>
                    <a:lnTo>
                      <a:pt x="402" y="72"/>
                    </a:lnTo>
                    <a:lnTo>
                      <a:pt x="402" y="72"/>
                    </a:lnTo>
                    <a:lnTo>
                      <a:pt x="402" y="72"/>
                    </a:lnTo>
                    <a:lnTo>
                      <a:pt x="406" y="66"/>
                    </a:lnTo>
                    <a:lnTo>
                      <a:pt x="406" y="66"/>
                    </a:lnTo>
                    <a:lnTo>
                      <a:pt x="406" y="66"/>
                    </a:lnTo>
                    <a:lnTo>
                      <a:pt x="408" y="64"/>
                    </a:lnTo>
                    <a:lnTo>
                      <a:pt x="408" y="64"/>
                    </a:lnTo>
                    <a:lnTo>
                      <a:pt x="408" y="62"/>
                    </a:lnTo>
                    <a:lnTo>
                      <a:pt x="408" y="62"/>
                    </a:lnTo>
                    <a:lnTo>
                      <a:pt x="406" y="62"/>
                    </a:lnTo>
                    <a:lnTo>
                      <a:pt x="406" y="62"/>
                    </a:lnTo>
                    <a:lnTo>
                      <a:pt x="406" y="62"/>
                    </a:lnTo>
                    <a:lnTo>
                      <a:pt x="406" y="62"/>
                    </a:lnTo>
                    <a:lnTo>
                      <a:pt x="402" y="64"/>
                    </a:lnTo>
                    <a:lnTo>
                      <a:pt x="402" y="64"/>
                    </a:lnTo>
                    <a:lnTo>
                      <a:pt x="402" y="64"/>
                    </a:lnTo>
                    <a:lnTo>
                      <a:pt x="402" y="64"/>
                    </a:lnTo>
                    <a:lnTo>
                      <a:pt x="402" y="64"/>
                    </a:lnTo>
                    <a:lnTo>
                      <a:pt x="402" y="64"/>
                    </a:lnTo>
                    <a:lnTo>
                      <a:pt x="400" y="62"/>
                    </a:lnTo>
                    <a:lnTo>
                      <a:pt x="400" y="62"/>
                    </a:lnTo>
                    <a:lnTo>
                      <a:pt x="400" y="62"/>
                    </a:lnTo>
                    <a:lnTo>
                      <a:pt x="400" y="62"/>
                    </a:lnTo>
                    <a:lnTo>
                      <a:pt x="398" y="62"/>
                    </a:lnTo>
                    <a:lnTo>
                      <a:pt x="398" y="62"/>
                    </a:lnTo>
                    <a:lnTo>
                      <a:pt x="398" y="62"/>
                    </a:lnTo>
                    <a:lnTo>
                      <a:pt x="398" y="62"/>
                    </a:lnTo>
                    <a:lnTo>
                      <a:pt x="396" y="64"/>
                    </a:lnTo>
                    <a:lnTo>
                      <a:pt x="396" y="64"/>
                    </a:lnTo>
                    <a:lnTo>
                      <a:pt x="396" y="66"/>
                    </a:lnTo>
                    <a:lnTo>
                      <a:pt x="396" y="66"/>
                    </a:lnTo>
                    <a:lnTo>
                      <a:pt x="394" y="68"/>
                    </a:lnTo>
                    <a:lnTo>
                      <a:pt x="394" y="68"/>
                    </a:lnTo>
                    <a:lnTo>
                      <a:pt x="394" y="68"/>
                    </a:lnTo>
                    <a:lnTo>
                      <a:pt x="394" y="68"/>
                    </a:lnTo>
                    <a:lnTo>
                      <a:pt x="394" y="68"/>
                    </a:lnTo>
                    <a:lnTo>
                      <a:pt x="394" y="68"/>
                    </a:lnTo>
                    <a:lnTo>
                      <a:pt x="392" y="66"/>
                    </a:lnTo>
                    <a:lnTo>
                      <a:pt x="392" y="66"/>
                    </a:lnTo>
                    <a:lnTo>
                      <a:pt x="392" y="66"/>
                    </a:lnTo>
                    <a:lnTo>
                      <a:pt x="392" y="66"/>
                    </a:lnTo>
                    <a:lnTo>
                      <a:pt x="390" y="68"/>
                    </a:lnTo>
                    <a:lnTo>
                      <a:pt x="390" y="68"/>
                    </a:lnTo>
                    <a:lnTo>
                      <a:pt x="388" y="68"/>
                    </a:lnTo>
                    <a:lnTo>
                      <a:pt x="388" y="68"/>
                    </a:lnTo>
                    <a:lnTo>
                      <a:pt x="390" y="66"/>
                    </a:lnTo>
                    <a:lnTo>
                      <a:pt x="390" y="66"/>
                    </a:lnTo>
                    <a:lnTo>
                      <a:pt x="390" y="64"/>
                    </a:lnTo>
                    <a:lnTo>
                      <a:pt x="390" y="64"/>
                    </a:lnTo>
                    <a:lnTo>
                      <a:pt x="388" y="64"/>
                    </a:lnTo>
                    <a:lnTo>
                      <a:pt x="388" y="64"/>
                    </a:lnTo>
                    <a:lnTo>
                      <a:pt x="388" y="64"/>
                    </a:lnTo>
                    <a:lnTo>
                      <a:pt x="388" y="64"/>
                    </a:lnTo>
                    <a:lnTo>
                      <a:pt x="384" y="66"/>
                    </a:lnTo>
                    <a:lnTo>
                      <a:pt x="384" y="66"/>
                    </a:lnTo>
                    <a:lnTo>
                      <a:pt x="382" y="66"/>
                    </a:lnTo>
                    <a:lnTo>
                      <a:pt x="382" y="66"/>
                    </a:lnTo>
                    <a:lnTo>
                      <a:pt x="380" y="66"/>
                    </a:lnTo>
                    <a:lnTo>
                      <a:pt x="380" y="66"/>
                    </a:lnTo>
                    <a:lnTo>
                      <a:pt x="378" y="66"/>
                    </a:lnTo>
                    <a:lnTo>
                      <a:pt x="378" y="66"/>
                    </a:lnTo>
                    <a:lnTo>
                      <a:pt x="376" y="66"/>
                    </a:lnTo>
                    <a:lnTo>
                      <a:pt x="376" y="66"/>
                    </a:lnTo>
                    <a:lnTo>
                      <a:pt x="376" y="66"/>
                    </a:lnTo>
                    <a:lnTo>
                      <a:pt x="376" y="66"/>
                    </a:lnTo>
                    <a:lnTo>
                      <a:pt x="376" y="66"/>
                    </a:lnTo>
                    <a:lnTo>
                      <a:pt x="376" y="66"/>
                    </a:lnTo>
                    <a:lnTo>
                      <a:pt x="378" y="68"/>
                    </a:lnTo>
                    <a:lnTo>
                      <a:pt x="378" y="68"/>
                    </a:lnTo>
                    <a:lnTo>
                      <a:pt x="380" y="68"/>
                    </a:lnTo>
                    <a:lnTo>
                      <a:pt x="380" y="68"/>
                    </a:lnTo>
                    <a:lnTo>
                      <a:pt x="380" y="70"/>
                    </a:lnTo>
                    <a:lnTo>
                      <a:pt x="380" y="70"/>
                    </a:lnTo>
                    <a:lnTo>
                      <a:pt x="382" y="70"/>
                    </a:lnTo>
                    <a:lnTo>
                      <a:pt x="382" y="70"/>
                    </a:lnTo>
                    <a:lnTo>
                      <a:pt x="382" y="72"/>
                    </a:lnTo>
                    <a:lnTo>
                      <a:pt x="382" y="72"/>
                    </a:lnTo>
                    <a:lnTo>
                      <a:pt x="382" y="72"/>
                    </a:lnTo>
                    <a:lnTo>
                      <a:pt x="382" y="72"/>
                    </a:lnTo>
                    <a:lnTo>
                      <a:pt x="380" y="70"/>
                    </a:lnTo>
                    <a:lnTo>
                      <a:pt x="380" y="70"/>
                    </a:lnTo>
                    <a:lnTo>
                      <a:pt x="378" y="70"/>
                    </a:lnTo>
                    <a:lnTo>
                      <a:pt x="378" y="70"/>
                    </a:lnTo>
                    <a:lnTo>
                      <a:pt x="376" y="70"/>
                    </a:lnTo>
                    <a:lnTo>
                      <a:pt x="376" y="70"/>
                    </a:lnTo>
                    <a:lnTo>
                      <a:pt x="374" y="70"/>
                    </a:lnTo>
                    <a:lnTo>
                      <a:pt x="374" y="70"/>
                    </a:lnTo>
                    <a:lnTo>
                      <a:pt x="372" y="70"/>
                    </a:lnTo>
                    <a:lnTo>
                      <a:pt x="372" y="70"/>
                    </a:lnTo>
                    <a:lnTo>
                      <a:pt x="372" y="72"/>
                    </a:lnTo>
                    <a:lnTo>
                      <a:pt x="372" y="72"/>
                    </a:lnTo>
                    <a:lnTo>
                      <a:pt x="370" y="72"/>
                    </a:lnTo>
                    <a:lnTo>
                      <a:pt x="370" y="72"/>
                    </a:lnTo>
                    <a:lnTo>
                      <a:pt x="370" y="72"/>
                    </a:lnTo>
                    <a:lnTo>
                      <a:pt x="370" y="72"/>
                    </a:lnTo>
                    <a:lnTo>
                      <a:pt x="370" y="72"/>
                    </a:lnTo>
                    <a:lnTo>
                      <a:pt x="370" y="72"/>
                    </a:lnTo>
                    <a:lnTo>
                      <a:pt x="368" y="70"/>
                    </a:lnTo>
                    <a:lnTo>
                      <a:pt x="368" y="70"/>
                    </a:lnTo>
                    <a:lnTo>
                      <a:pt x="368" y="72"/>
                    </a:lnTo>
                    <a:lnTo>
                      <a:pt x="368" y="72"/>
                    </a:lnTo>
                    <a:lnTo>
                      <a:pt x="364" y="76"/>
                    </a:lnTo>
                    <a:lnTo>
                      <a:pt x="364" y="76"/>
                    </a:lnTo>
                    <a:lnTo>
                      <a:pt x="364" y="76"/>
                    </a:lnTo>
                    <a:lnTo>
                      <a:pt x="362" y="76"/>
                    </a:lnTo>
                    <a:lnTo>
                      <a:pt x="362" y="76"/>
                    </a:lnTo>
                    <a:lnTo>
                      <a:pt x="364" y="74"/>
                    </a:lnTo>
                    <a:lnTo>
                      <a:pt x="364" y="74"/>
                    </a:lnTo>
                    <a:lnTo>
                      <a:pt x="364" y="72"/>
                    </a:lnTo>
                    <a:lnTo>
                      <a:pt x="364" y="72"/>
                    </a:lnTo>
                    <a:lnTo>
                      <a:pt x="364" y="72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70"/>
                    </a:lnTo>
                    <a:lnTo>
                      <a:pt x="362" y="70"/>
                    </a:lnTo>
                    <a:lnTo>
                      <a:pt x="360" y="70"/>
                    </a:lnTo>
                    <a:lnTo>
                      <a:pt x="360" y="70"/>
                    </a:lnTo>
                    <a:lnTo>
                      <a:pt x="358" y="70"/>
                    </a:lnTo>
                    <a:lnTo>
                      <a:pt x="358" y="70"/>
                    </a:lnTo>
                    <a:lnTo>
                      <a:pt x="358" y="70"/>
                    </a:lnTo>
                    <a:lnTo>
                      <a:pt x="356" y="72"/>
                    </a:lnTo>
                    <a:lnTo>
                      <a:pt x="356" y="72"/>
                    </a:lnTo>
                    <a:lnTo>
                      <a:pt x="354" y="74"/>
                    </a:lnTo>
                    <a:lnTo>
                      <a:pt x="354" y="74"/>
                    </a:lnTo>
                    <a:lnTo>
                      <a:pt x="352" y="76"/>
                    </a:lnTo>
                    <a:lnTo>
                      <a:pt x="352" y="76"/>
                    </a:lnTo>
                    <a:lnTo>
                      <a:pt x="350" y="78"/>
                    </a:lnTo>
                    <a:lnTo>
                      <a:pt x="350" y="78"/>
                    </a:lnTo>
                    <a:lnTo>
                      <a:pt x="350" y="78"/>
                    </a:lnTo>
                    <a:lnTo>
                      <a:pt x="350" y="78"/>
                    </a:lnTo>
                    <a:lnTo>
                      <a:pt x="350" y="80"/>
                    </a:lnTo>
                    <a:lnTo>
                      <a:pt x="350" y="80"/>
                    </a:lnTo>
                    <a:lnTo>
                      <a:pt x="350" y="82"/>
                    </a:lnTo>
                    <a:lnTo>
                      <a:pt x="350" y="82"/>
                    </a:lnTo>
                    <a:lnTo>
                      <a:pt x="350" y="82"/>
                    </a:lnTo>
                    <a:lnTo>
                      <a:pt x="350" y="82"/>
                    </a:lnTo>
                    <a:lnTo>
                      <a:pt x="348" y="84"/>
                    </a:lnTo>
                    <a:lnTo>
                      <a:pt x="348" y="84"/>
                    </a:lnTo>
                    <a:lnTo>
                      <a:pt x="348" y="82"/>
                    </a:lnTo>
                    <a:lnTo>
                      <a:pt x="348" y="82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8" y="80"/>
                    </a:lnTo>
                    <a:lnTo>
                      <a:pt x="346" y="78"/>
                    </a:lnTo>
                    <a:lnTo>
                      <a:pt x="346" y="78"/>
                    </a:lnTo>
                    <a:lnTo>
                      <a:pt x="346" y="78"/>
                    </a:lnTo>
                    <a:lnTo>
                      <a:pt x="344" y="78"/>
                    </a:lnTo>
                    <a:lnTo>
                      <a:pt x="344" y="78"/>
                    </a:lnTo>
                    <a:lnTo>
                      <a:pt x="342" y="78"/>
                    </a:lnTo>
                    <a:lnTo>
                      <a:pt x="342" y="78"/>
                    </a:lnTo>
                    <a:lnTo>
                      <a:pt x="340" y="80"/>
                    </a:lnTo>
                    <a:lnTo>
                      <a:pt x="340" y="80"/>
                    </a:lnTo>
                    <a:lnTo>
                      <a:pt x="340" y="80"/>
                    </a:lnTo>
                    <a:lnTo>
                      <a:pt x="340" y="82"/>
                    </a:lnTo>
                    <a:lnTo>
                      <a:pt x="340" y="84"/>
                    </a:lnTo>
                    <a:lnTo>
                      <a:pt x="340" y="84"/>
                    </a:lnTo>
                    <a:lnTo>
                      <a:pt x="340" y="84"/>
                    </a:lnTo>
                    <a:lnTo>
                      <a:pt x="340" y="84"/>
                    </a:lnTo>
                    <a:lnTo>
                      <a:pt x="342" y="84"/>
                    </a:lnTo>
                    <a:lnTo>
                      <a:pt x="342" y="84"/>
                    </a:lnTo>
                    <a:lnTo>
                      <a:pt x="342" y="84"/>
                    </a:lnTo>
                    <a:lnTo>
                      <a:pt x="342" y="84"/>
                    </a:lnTo>
                    <a:lnTo>
                      <a:pt x="342" y="86"/>
                    </a:lnTo>
                    <a:lnTo>
                      <a:pt x="342" y="86"/>
                    </a:lnTo>
                    <a:lnTo>
                      <a:pt x="340" y="86"/>
                    </a:lnTo>
                    <a:lnTo>
                      <a:pt x="340" y="86"/>
                    </a:lnTo>
                    <a:lnTo>
                      <a:pt x="340" y="86"/>
                    </a:lnTo>
                    <a:lnTo>
                      <a:pt x="340" y="86"/>
                    </a:lnTo>
                    <a:lnTo>
                      <a:pt x="338" y="84"/>
                    </a:lnTo>
                    <a:lnTo>
                      <a:pt x="338" y="84"/>
                    </a:lnTo>
                    <a:lnTo>
                      <a:pt x="338" y="84"/>
                    </a:lnTo>
                    <a:lnTo>
                      <a:pt x="338" y="84"/>
                    </a:lnTo>
                    <a:lnTo>
                      <a:pt x="338" y="84"/>
                    </a:lnTo>
                    <a:lnTo>
                      <a:pt x="338" y="84"/>
                    </a:lnTo>
                    <a:lnTo>
                      <a:pt x="336" y="84"/>
                    </a:lnTo>
                    <a:lnTo>
                      <a:pt x="336" y="84"/>
                    </a:lnTo>
                    <a:lnTo>
                      <a:pt x="334" y="86"/>
                    </a:lnTo>
                    <a:lnTo>
                      <a:pt x="334" y="86"/>
                    </a:lnTo>
                    <a:lnTo>
                      <a:pt x="334" y="84"/>
                    </a:lnTo>
                    <a:lnTo>
                      <a:pt x="334" y="84"/>
                    </a:lnTo>
                    <a:lnTo>
                      <a:pt x="334" y="84"/>
                    </a:lnTo>
                    <a:lnTo>
                      <a:pt x="334" y="84"/>
                    </a:lnTo>
                    <a:lnTo>
                      <a:pt x="334" y="82"/>
                    </a:lnTo>
                    <a:lnTo>
                      <a:pt x="334" y="82"/>
                    </a:lnTo>
                    <a:lnTo>
                      <a:pt x="334" y="80"/>
                    </a:lnTo>
                    <a:lnTo>
                      <a:pt x="334" y="80"/>
                    </a:lnTo>
                    <a:lnTo>
                      <a:pt x="332" y="80"/>
                    </a:lnTo>
                    <a:lnTo>
                      <a:pt x="332" y="80"/>
                    </a:lnTo>
                    <a:lnTo>
                      <a:pt x="332" y="82"/>
                    </a:lnTo>
                    <a:lnTo>
                      <a:pt x="332" y="82"/>
                    </a:lnTo>
                    <a:lnTo>
                      <a:pt x="328" y="82"/>
                    </a:lnTo>
                    <a:lnTo>
                      <a:pt x="328" y="82"/>
                    </a:lnTo>
                    <a:lnTo>
                      <a:pt x="328" y="84"/>
                    </a:lnTo>
                    <a:lnTo>
                      <a:pt x="328" y="84"/>
                    </a:lnTo>
                    <a:lnTo>
                      <a:pt x="328" y="84"/>
                    </a:lnTo>
                    <a:lnTo>
                      <a:pt x="328" y="84"/>
                    </a:lnTo>
                    <a:lnTo>
                      <a:pt x="326" y="84"/>
                    </a:lnTo>
                    <a:lnTo>
                      <a:pt x="326" y="84"/>
                    </a:lnTo>
                    <a:lnTo>
                      <a:pt x="326" y="82"/>
                    </a:lnTo>
                    <a:lnTo>
                      <a:pt x="326" y="82"/>
                    </a:lnTo>
                    <a:lnTo>
                      <a:pt x="324" y="84"/>
                    </a:lnTo>
                    <a:lnTo>
                      <a:pt x="324" y="84"/>
                    </a:lnTo>
                    <a:lnTo>
                      <a:pt x="322" y="86"/>
                    </a:lnTo>
                    <a:lnTo>
                      <a:pt x="322" y="86"/>
                    </a:lnTo>
                    <a:lnTo>
                      <a:pt x="322" y="90"/>
                    </a:lnTo>
                    <a:lnTo>
                      <a:pt x="322" y="90"/>
                    </a:lnTo>
                    <a:lnTo>
                      <a:pt x="320" y="90"/>
                    </a:lnTo>
                    <a:lnTo>
                      <a:pt x="320" y="90"/>
                    </a:lnTo>
                    <a:lnTo>
                      <a:pt x="310" y="94"/>
                    </a:lnTo>
                    <a:lnTo>
                      <a:pt x="310" y="94"/>
                    </a:lnTo>
                    <a:lnTo>
                      <a:pt x="310" y="94"/>
                    </a:lnTo>
                    <a:lnTo>
                      <a:pt x="310" y="94"/>
                    </a:lnTo>
                    <a:lnTo>
                      <a:pt x="310" y="96"/>
                    </a:lnTo>
                    <a:lnTo>
                      <a:pt x="310" y="96"/>
                    </a:lnTo>
                    <a:lnTo>
                      <a:pt x="312" y="96"/>
                    </a:lnTo>
                    <a:lnTo>
                      <a:pt x="312" y="96"/>
                    </a:lnTo>
                    <a:lnTo>
                      <a:pt x="318" y="94"/>
                    </a:lnTo>
                    <a:lnTo>
                      <a:pt x="318" y="94"/>
                    </a:lnTo>
                    <a:lnTo>
                      <a:pt x="320" y="94"/>
                    </a:lnTo>
                    <a:lnTo>
                      <a:pt x="320" y="94"/>
                    </a:lnTo>
                    <a:lnTo>
                      <a:pt x="324" y="92"/>
                    </a:lnTo>
                    <a:lnTo>
                      <a:pt x="324" y="92"/>
                    </a:lnTo>
                    <a:lnTo>
                      <a:pt x="326" y="92"/>
                    </a:lnTo>
                    <a:lnTo>
                      <a:pt x="326" y="92"/>
                    </a:lnTo>
                    <a:lnTo>
                      <a:pt x="328" y="92"/>
                    </a:lnTo>
                    <a:lnTo>
                      <a:pt x="328" y="92"/>
                    </a:lnTo>
                    <a:lnTo>
                      <a:pt x="326" y="94"/>
                    </a:lnTo>
                    <a:lnTo>
                      <a:pt x="326" y="94"/>
                    </a:lnTo>
                    <a:lnTo>
                      <a:pt x="326" y="96"/>
                    </a:lnTo>
                    <a:lnTo>
                      <a:pt x="326" y="96"/>
                    </a:lnTo>
                    <a:lnTo>
                      <a:pt x="324" y="98"/>
                    </a:lnTo>
                    <a:lnTo>
                      <a:pt x="324" y="98"/>
                    </a:lnTo>
                    <a:lnTo>
                      <a:pt x="324" y="98"/>
                    </a:lnTo>
                    <a:lnTo>
                      <a:pt x="324" y="98"/>
                    </a:lnTo>
                    <a:lnTo>
                      <a:pt x="322" y="102"/>
                    </a:lnTo>
                    <a:lnTo>
                      <a:pt x="322" y="102"/>
                    </a:lnTo>
                    <a:lnTo>
                      <a:pt x="318" y="104"/>
                    </a:lnTo>
                    <a:lnTo>
                      <a:pt x="318" y="104"/>
                    </a:lnTo>
                    <a:lnTo>
                      <a:pt x="316" y="104"/>
                    </a:lnTo>
                    <a:lnTo>
                      <a:pt x="316" y="104"/>
                    </a:lnTo>
                    <a:lnTo>
                      <a:pt x="316" y="104"/>
                    </a:lnTo>
                    <a:lnTo>
                      <a:pt x="314" y="108"/>
                    </a:lnTo>
                    <a:lnTo>
                      <a:pt x="314" y="108"/>
                    </a:lnTo>
                    <a:lnTo>
                      <a:pt x="312" y="108"/>
                    </a:lnTo>
                    <a:lnTo>
                      <a:pt x="312" y="108"/>
                    </a:lnTo>
                    <a:lnTo>
                      <a:pt x="310" y="112"/>
                    </a:lnTo>
                    <a:lnTo>
                      <a:pt x="310" y="112"/>
                    </a:lnTo>
                    <a:lnTo>
                      <a:pt x="310" y="112"/>
                    </a:lnTo>
                    <a:lnTo>
                      <a:pt x="310" y="112"/>
                    </a:lnTo>
                    <a:lnTo>
                      <a:pt x="310" y="114"/>
                    </a:lnTo>
                    <a:lnTo>
                      <a:pt x="310" y="114"/>
                    </a:lnTo>
                    <a:lnTo>
                      <a:pt x="310" y="114"/>
                    </a:lnTo>
                    <a:lnTo>
                      <a:pt x="310" y="114"/>
                    </a:lnTo>
                    <a:lnTo>
                      <a:pt x="308" y="112"/>
                    </a:lnTo>
                    <a:lnTo>
                      <a:pt x="308" y="112"/>
                    </a:lnTo>
                    <a:lnTo>
                      <a:pt x="306" y="114"/>
                    </a:lnTo>
                    <a:lnTo>
                      <a:pt x="306" y="114"/>
                    </a:lnTo>
                    <a:lnTo>
                      <a:pt x="306" y="116"/>
                    </a:lnTo>
                    <a:lnTo>
                      <a:pt x="306" y="116"/>
                    </a:lnTo>
                    <a:lnTo>
                      <a:pt x="306" y="118"/>
                    </a:lnTo>
                    <a:lnTo>
                      <a:pt x="306" y="118"/>
                    </a:lnTo>
                    <a:lnTo>
                      <a:pt x="306" y="120"/>
                    </a:lnTo>
                    <a:lnTo>
                      <a:pt x="306" y="120"/>
                    </a:lnTo>
                    <a:lnTo>
                      <a:pt x="304" y="120"/>
                    </a:lnTo>
                    <a:lnTo>
                      <a:pt x="304" y="120"/>
                    </a:lnTo>
                    <a:lnTo>
                      <a:pt x="304" y="122"/>
                    </a:lnTo>
                    <a:lnTo>
                      <a:pt x="304" y="122"/>
                    </a:lnTo>
                    <a:lnTo>
                      <a:pt x="304" y="124"/>
                    </a:lnTo>
                    <a:lnTo>
                      <a:pt x="304" y="124"/>
                    </a:lnTo>
                    <a:lnTo>
                      <a:pt x="302" y="124"/>
                    </a:lnTo>
                    <a:lnTo>
                      <a:pt x="302" y="124"/>
                    </a:lnTo>
                    <a:lnTo>
                      <a:pt x="302" y="124"/>
                    </a:lnTo>
                    <a:lnTo>
                      <a:pt x="302" y="124"/>
                    </a:lnTo>
                    <a:lnTo>
                      <a:pt x="302" y="124"/>
                    </a:lnTo>
                    <a:lnTo>
                      <a:pt x="302" y="124"/>
                    </a:lnTo>
                    <a:lnTo>
                      <a:pt x="302" y="124"/>
                    </a:lnTo>
                    <a:lnTo>
                      <a:pt x="300" y="124"/>
                    </a:lnTo>
                    <a:lnTo>
                      <a:pt x="300" y="124"/>
                    </a:lnTo>
                    <a:lnTo>
                      <a:pt x="300" y="124"/>
                    </a:lnTo>
                    <a:lnTo>
                      <a:pt x="300" y="124"/>
                    </a:lnTo>
                    <a:lnTo>
                      <a:pt x="300" y="124"/>
                    </a:lnTo>
                    <a:lnTo>
                      <a:pt x="300" y="126"/>
                    </a:lnTo>
                    <a:lnTo>
                      <a:pt x="300" y="126"/>
                    </a:lnTo>
                    <a:lnTo>
                      <a:pt x="296" y="126"/>
                    </a:lnTo>
                    <a:lnTo>
                      <a:pt x="296" y="126"/>
                    </a:lnTo>
                    <a:lnTo>
                      <a:pt x="294" y="126"/>
                    </a:lnTo>
                    <a:lnTo>
                      <a:pt x="294" y="126"/>
                    </a:lnTo>
                    <a:lnTo>
                      <a:pt x="294" y="126"/>
                    </a:lnTo>
                    <a:lnTo>
                      <a:pt x="294" y="126"/>
                    </a:lnTo>
                    <a:lnTo>
                      <a:pt x="296" y="128"/>
                    </a:lnTo>
                    <a:lnTo>
                      <a:pt x="296" y="128"/>
                    </a:lnTo>
                    <a:lnTo>
                      <a:pt x="296" y="128"/>
                    </a:lnTo>
                    <a:lnTo>
                      <a:pt x="296" y="128"/>
                    </a:lnTo>
                    <a:lnTo>
                      <a:pt x="296" y="128"/>
                    </a:lnTo>
                    <a:lnTo>
                      <a:pt x="296" y="128"/>
                    </a:lnTo>
                    <a:lnTo>
                      <a:pt x="296" y="130"/>
                    </a:lnTo>
                    <a:lnTo>
                      <a:pt x="296" y="130"/>
                    </a:lnTo>
                    <a:lnTo>
                      <a:pt x="296" y="130"/>
                    </a:lnTo>
                    <a:lnTo>
                      <a:pt x="296" y="130"/>
                    </a:lnTo>
                    <a:lnTo>
                      <a:pt x="294" y="130"/>
                    </a:lnTo>
                    <a:lnTo>
                      <a:pt x="292" y="132"/>
                    </a:lnTo>
                    <a:lnTo>
                      <a:pt x="292" y="132"/>
                    </a:lnTo>
                    <a:lnTo>
                      <a:pt x="288" y="136"/>
                    </a:lnTo>
                    <a:lnTo>
                      <a:pt x="288" y="136"/>
                    </a:lnTo>
                    <a:lnTo>
                      <a:pt x="288" y="136"/>
                    </a:lnTo>
                    <a:lnTo>
                      <a:pt x="286" y="136"/>
                    </a:lnTo>
                    <a:lnTo>
                      <a:pt x="286" y="136"/>
                    </a:lnTo>
                    <a:lnTo>
                      <a:pt x="286" y="136"/>
                    </a:lnTo>
                    <a:lnTo>
                      <a:pt x="286" y="136"/>
                    </a:lnTo>
                    <a:lnTo>
                      <a:pt x="286" y="136"/>
                    </a:lnTo>
                    <a:lnTo>
                      <a:pt x="286" y="136"/>
                    </a:lnTo>
                    <a:lnTo>
                      <a:pt x="286" y="136"/>
                    </a:lnTo>
                    <a:lnTo>
                      <a:pt x="286" y="136"/>
                    </a:lnTo>
                    <a:lnTo>
                      <a:pt x="284" y="138"/>
                    </a:lnTo>
                    <a:lnTo>
                      <a:pt x="284" y="138"/>
                    </a:lnTo>
                    <a:lnTo>
                      <a:pt x="284" y="140"/>
                    </a:lnTo>
                    <a:lnTo>
                      <a:pt x="284" y="140"/>
                    </a:lnTo>
                    <a:lnTo>
                      <a:pt x="282" y="140"/>
                    </a:lnTo>
                    <a:lnTo>
                      <a:pt x="282" y="140"/>
                    </a:lnTo>
                    <a:lnTo>
                      <a:pt x="282" y="140"/>
                    </a:lnTo>
                    <a:lnTo>
                      <a:pt x="282" y="140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8" y="140"/>
                    </a:lnTo>
                    <a:lnTo>
                      <a:pt x="278" y="140"/>
                    </a:lnTo>
                    <a:lnTo>
                      <a:pt x="278" y="138"/>
                    </a:lnTo>
                    <a:lnTo>
                      <a:pt x="278" y="138"/>
                    </a:lnTo>
                    <a:lnTo>
                      <a:pt x="276" y="138"/>
                    </a:lnTo>
                    <a:lnTo>
                      <a:pt x="276" y="138"/>
                    </a:lnTo>
                    <a:lnTo>
                      <a:pt x="276" y="142"/>
                    </a:lnTo>
                    <a:lnTo>
                      <a:pt x="276" y="142"/>
                    </a:lnTo>
                    <a:lnTo>
                      <a:pt x="276" y="142"/>
                    </a:lnTo>
                    <a:lnTo>
                      <a:pt x="276" y="142"/>
                    </a:lnTo>
                    <a:lnTo>
                      <a:pt x="274" y="142"/>
                    </a:lnTo>
                    <a:lnTo>
                      <a:pt x="274" y="142"/>
                    </a:lnTo>
                    <a:lnTo>
                      <a:pt x="272" y="142"/>
                    </a:lnTo>
                    <a:lnTo>
                      <a:pt x="272" y="142"/>
                    </a:lnTo>
                    <a:lnTo>
                      <a:pt x="272" y="140"/>
                    </a:lnTo>
                    <a:lnTo>
                      <a:pt x="272" y="140"/>
                    </a:lnTo>
                    <a:lnTo>
                      <a:pt x="270" y="140"/>
                    </a:lnTo>
                    <a:lnTo>
                      <a:pt x="270" y="140"/>
                    </a:lnTo>
                    <a:lnTo>
                      <a:pt x="270" y="140"/>
                    </a:lnTo>
                    <a:lnTo>
                      <a:pt x="270" y="140"/>
                    </a:lnTo>
                    <a:lnTo>
                      <a:pt x="270" y="144"/>
                    </a:lnTo>
                    <a:lnTo>
                      <a:pt x="270" y="146"/>
                    </a:lnTo>
                    <a:lnTo>
                      <a:pt x="270" y="146"/>
                    </a:lnTo>
                    <a:lnTo>
                      <a:pt x="270" y="146"/>
                    </a:lnTo>
                    <a:lnTo>
                      <a:pt x="270" y="146"/>
                    </a:lnTo>
                    <a:lnTo>
                      <a:pt x="270" y="146"/>
                    </a:lnTo>
                    <a:lnTo>
                      <a:pt x="270" y="146"/>
                    </a:lnTo>
                    <a:lnTo>
                      <a:pt x="270" y="148"/>
                    </a:lnTo>
                    <a:lnTo>
                      <a:pt x="270" y="148"/>
                    </a:lnTo>
                    <a:lnTo>
                      <a:pt x="270" y="148"/>
                    </a:lnTo>
                    <a:lnTo>
                      <a:pt x="270" y="148"/>
                    </a:lnTo>
                    <a:lnTo>
                      <a:pt x="270" y="148"/>
                    </a:lnTo>
                    <a:lnTo>
                      <a:pt x="270" y="148"/>
                    </a:lnTo>
                    <a:lnTo>
                      <a:pt x="266" y="148"/>
                    </a:lnTo>
                    <a:lnTo>
                      <a:pt x="266" y="148"/>
                    </a:lnTo>
                    <a:lnTo>
                      <a:pt x="266" y="146"/>
                    </a:lnTo>
                    <a:lnTo>
                      <a:pt x="266" y="146"/>
                    </a:lnTo>
                    <a:lnTo>
                      <a:pt x="264" y="146"/>
                    </a:lnTo>
                    <a:lnTo>
                      <a:pt x="264" y="146"/>
                    </a:lnTo>
                    <a:lnTo>
                      <a:pt x="264" y="148"/>
                    </a:lnTo>
                    <a:lnTo>
                      <a:pt x="264" y="148"/>
                    </a:lnTo>
                    <a:lnTo>
                      <a:pt x="264" y="148"/>
                    </a:lnTo>
                    <a:lnTo>
                      <a:pt x="264" y="148"/>
                    </a:lnTo>
                    <a:lnTo>
                      <a:pt x="264" y="150"/>
                    </a:lnTo>
                    <a:lnTo>
                      <a:pt x="264" y="150"/>
                    </a:lnTo>
                    <a:lnTo>
                      <a:pt x="264" y="150"/>
                    </a:lnTo>
                    <a:lnTo>
                      <a:pt x="264" y="150"/>
                    </a:lnTo>
                    <a:lnTo>
                      <a:pt x="260" y="150"/>
                    </a:lnTo>
                    <a:lnTo>
                      <a:pt x="260" y="150"/>
                    </a:lnTo>
                    <a:lnTo>
                      <a:pt x="258" y="150"/>
                    </a:lnTo>
                    <a:lnTo>
                      <a:pt x="258" y="150"/>
                    </a:lnTo>
                    <a:lnTo>
                      <a:pt x="258" y="150"/>
                    </a:lnTo>
                    <a:lnTo>
                      <a:pt x="258" y="150"/>
                    </a:lnTo>
                    <a:lnTo>
                      <a:pt x="256" y="152"/>
                    </a:lnTo>
                    <a:lnTo>
                      <a:pt x="256" y="152"/>
                    </a:lnTo>
                    <a:lnTo>
                      <a:pt x="256" y="152"/>
                    </a:lnTo>
                    <a:lnTo>
                      <a:pt x="256" y="152"/>
                    </a:lnTo>
                    <a:lnTo>
                      <a:pt x="256" y="154"/>
                    </a:lnTo>
                    <a:lnTo>
                      <a:pt x="256" y="154"/>
                    </a:lnTo>
                    <a:lnTo>
                      <a:pt x="256" y="154"/>
                    </a:lnTo>
                    <a:lnTo>
                      <a:pt x="256" y="154"/>
                    </a:lnTo>
                    <a:lnTo>
                      <a:pt x="256" y="152"/>
                    </a:lnTo>
                    <a:lnTo>
                      <a:pt x="256" y="152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4" y="152"/>
                    </a:lnTo>
                    <a:lnTo>
                      <a:pt x="250" y="154"/>
                    </a:lnTo>
                    <a:lnTo>
                      <a:pt x="250" y="154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6" y="154"/>
                    </a:lnTo>
                    <a:lnTo>
                      <a:pt x="246" y="154"/>
                    </a:lnTo>
                    <a:lnTo>
                      <a:pt x="246" y="154"/>
                    </a:lnTo>
                    <a:lnTo>
                      <a:pt x="246" y="154"/>
                    </a:lnTo>
                    <a:lnTo>
                      <a:pt x="246" y="160"/>
                    </a:lnTo>
                    <a:lnTo>
                      <a:pt x="246" y="160"/>
                    </a:lnTo>
                    <a:lnTo>
                      <a:pt x="246" y="162"/>
                    </a:lnTo>
                    <a:lnTo>
                      <a:pt x="246" y="162"/>
                    </a:lnTo>
                    <a:lnTo>
                      <a:pt x="248" y="164"/>
                    </a:lnTo>
                    <a:lnTo>
                      <a:pt x="248" y="164"/>
                    </a:lnTo>
                    <a:lnTo>
                      <a:pt x="246" y="166"/>
                    </a:lnTo>
                    <a:lnTo>
                      <a:pt x="246" y="168"/>
                    </a:lnTo>
                    <a:lnTo>
                      <a:pt x="246" y="168"/>
                    </a:lnTo>
                    <a:lnTo>
                      <a:pt x="246" y="168"/>
                    </a:lnTo>
                    <a:lnTo>
                      <a:pt x="246" y="172"/>
                    </a:lnTo>
                    <a:lnTo>
                      <a:pt x="246" y="172"/>
                    </a:lnTo>
                    <a:lnTo>
                      <a:pt x="246" y="174"/>
                    </a:lnTo>
                    <a:lnTo>
                      <a:pt x="246" y="174"/>
                    </a:lnTo>
                    <a:lnTo>
                      <a:pt x="246" y="174"/>
                    </a:lnTo>
                    <a:lnTo>
                      <a:pt x="246" y="174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6" y="178"/>
                    </a:lnTo>
                    <a:lnTo>
                      <a:pt x="246" y="178"/>
                    </a:lnTo>
                    <a:lnTo>
                      <a:pt x="246" y="178"/>
                    </a:lnTo>
                    <a:lnTo>
                      <a:pt x="246" y="178"/>
                    </a:lnTo>
                    <a:lnTo>
                      <a:pt x="248" y="180"/>
                    </a:lnTo>
                    <a:lnTo>
                      <a:pt x="248" y="180"/>
                    </a:lnTo>
                    <a:lnTo>
                      <a:pt x="248" y="180"/>
                    </a:lnTo>
                    <a:lnTo>
                      <a:pt x="248" y="180"/>
                    </a:lnTo>
                    <a:lnTo>
                      <a:pt x="248" y="180"/>
                    </a:lnTo>
                    <a:lnTo>
                      <a:pt x="248" y="180"/>
                    </a:lnTo>
                    <a:lnTo>
                      <a:pt x="246" y="182"/>
                    </a:lnTo>
                    <a:lnTo>
                      <a:pt x="246" y="182"/>
                    </a:lnTo>
                    <a:lnTo>
                      <a:pt x="246" y="184"/>
                    </a:lnTo>
                    <a:lnTo>
                      <a:pt x="246" y="184"/>
                    </a:lnTo>
                    <a:lnTo>
                      <a:pt x="248" y="184"/>
                    </a:lnTo>
                    <a:lnTo>
                      <a:pt x="248" y="184"/>
                    </a:lnTo>
                    <a:lnTo>
                      <a:pt x="248" y="186"/>
                    </a:lnTo>
                    <a:lnTo>
                      <a:pt x="248" y="186"/>
                    </a:lnTo>
                    <a:lnTo>
                      <a:pt x="248" y="188"/>
                    </a:lnTo>
                    <a:lnTo>
                      <a:pt x="248" y="188"/>
                    </a:lnTo>
                    <a:lnTo>
                      <a:pt x="250" y="188"/>
                    </a:lnTo>
                    <a:lnTo>
                      <a:pt x="250" y="188"/>
                    </a:lnTo>
                    <a:lnTo>
                      <a:pt x="250" y="188"/>
                    </a:lnTo>
                    <a:lnTo>
                      <a:pt x="250" y="188"/>
                    </a:lnTo>
                    <a:lnTo>
                      <a:pt x="252" y="188"/>
                    </a:lnTo>
                    <a:lnTo>
                      <a:pt x="252" y="188"/>
                    </a:lnTo>
                    <a:lnTo>
                      <a:pt x="252" y="188"/>
                    </a:lnTo>
                    <a:lnTo>
                      <a:pt x="252" y="188"/>
                    </a:lnTo>
                    <a:lnTo>
                      <a:pt x="254" y="188"/>
                    </a:lnTo>
                    <a:lnTo>
                      <a:pt x="254" y="188"/>
                    </a:lnTo>
                    <a:lnTo>
                      <a:pt x="254" y="188"/>
                    </a:lnTo>
                    <a:lnTo>
                      <a:pt x="254" y="188"/>
                    </a:lnTo>
                    <a:lnTo>
                      <a:pt x="254" y="188"/>
                    </a:lnTo>
                    <a:lnTo>
                      <a:pt x="254" y="188"/>
                    </a:lnTo>
                    <a:lnTo>
                      <a:pt x="252" y="190"/>
                    </a:lnTo>
                    <a:lnTo>
                      <a:pt x="252" y="190"/>
                    </a:lnTo>
                    <a:lnTo>
                      <a:pt x="250" y="196"/>
                    </a:lnTo>
                    <a:lnTo>
                      <a:pt x="250" y="196"/>
                    </a:lnTo>
                    <a:lnTo>
                      <a:pt x="250" y="196"/>
                    </a:lnTo>
                    <a:lnTo>
                      <a:pt x="250" y="196"/>
                    </a:lnTo>
                    <a:lnTo>
                      <a:pt x="250" y="196"/>
                    </a:lnTo>
                    <a:lnTo>
                      <a:pt x="252" y="196"/>
                    </a:lnTo>
                    <a:lnTo>
                      <a:pt x="252" y="196"/>
                    </a:lnTo>
                    <a:lnTo>
                      <a:pt x="254" y="196"/>
                    </a:lnTo>
                    <a:lnTo>
                      <a:pt x="254" y="196"/>
                    </a:lnTo>
                    <a:lnTo>
                      <a:pt x="256" y="200"/>
                    </a:lnTo>
                    <a:lnTo>
                      <a:pt x="256" y="200"/>
                    </a:lnTo>
                    <a:lnTo>
                      <a:pt x="256" y="200"/>
                    </a:lnTo>
                    <a:lnTo>
                      <a:pt x="256" y="200"/>
                    </a:lnTo>
                    <a:lnTo>
                      <a:pt x="260" y="200"/>
                    </a:lnTo>
                    <a:lnTo>
                      <a:pt x="260" y="200"/>
                    </a:lnTo>
                    <a:lnTo>
                      <a:pt x="262" y="202"/>
                    </a:lnTo>
                    <a:lnTo>
                      <a:pt x="262" y="202"/>
                    </a:lnTo>
                    <a:lnTo>
                      <a:pt x="262" y="202"/>
                    </a:lnTo>
                    <a:lnTo>
                      <a:pt x="262" y="202"/>
                    </a:lnTo>
                    <a:lnTo>
                      <a:pt x="264" y="202"/>
                    </a:lnTo>
                    <a:lnTo>
                      <a:pt x="264" y="202"/>
                    </a:lnTo>
                    <a:lnTo>
                      <a:pt x="264" y="202"/>
                    </a:lnTo>
                    <a:lnTo>
                      <a:pt x="264" y="202"/>
                    </a:lnTo>
                    <a:lnTo>
                      <a:pt x="270" y="200"/>
                    </a:lnTo>
                    <a:lnTo>
                      <a:pt x="270" y="200"/>
                    </a:lnTo>
                    <a:lnTo>
                      <a:pt x="272" y="200"/>
                    </a:lnTo>
                    <a:lnTo>
                      <a:pt x="272" y="200"/>
                    </a:lnTo>
                    <a:lnTo>
                      <a:pt x="274" y="200"/>
                    </a:lnTo>
                    <a:lnTo>
                      <a:pt x="274" y="200"/>
                    </a:lnTo>
                    <a:lnTo>
                      <a:pt x="274" y="200"/>
                    </a:lnTo>
                    <a:lnTo>
                      <a:pt x="274" y="200"/>
                    </a:lnTo>
                    <a:lnTo>
                      <a:pt x="276" y="198"/>
                    </a:lnTo>
                    <a:lnTo>
                      <a:pt x="276" y="198"/>
                    </a:lnTo>
                    <a:lnTo>
                      <a:pt x="280" y="196"/>
                    </a:lnTo>
                    <a:lnTo>
                      <a:pt x="280" y="196"/>
                    </a:lnTo>
                    <a:lnTo>
                      <a:pt x="282" y="194"/>
                    </a:lnTo>
                    <a:lnTo>
                      <a:pt x="282" y="194"/>
                    </a:lnTo>
                    <a:lnTo>
                      <a:pt x="282" y="194"/>
                    </a:lnTo>
                    <a:lnTo>
                      <a:pt x="286" y="190"/>
                    </a:lnTo>
                    <a:lnTo>
                      <a:pt x="286" y="190"/>
                    </a:lnTo>
                    <a:lnTo>
                      <a:pt x="286" y="190"/>
                    </a:lnTo>
                    <a:lnTo>
                      <a:pt x="286" y="190"/>
                    </a:lnTo>
                    <a:lnTo>
                      <a:pt x="288" y="190"/>
                    </a:lnTo>
                    <a:lnTo>
                      <a:pt x="288" y="190"/>
                    </a:lnTo>
                    <a:lnTo>
                      <a:pt x="288" y="190"/>
                    </a:lnTo>
                    <a:lnTo>
                      <a:pt x="288" y="190"/>
                    </a:lnTo>
                    <a:lnTo>
                      <a:pt x="290" y="192"/>
                    </a:lnTo>
                    <a:lnTo>
                      <a:pt x="290" y="192"/>
                    </a:lnTo>
                    <a:lnTo>
                      <a:pt x="292" y="190"/>
                    </a:lnTo>
                    <a:lnTo>
                      <a:pt x="292" y="190"/>
                    </a:lnTo>
                    <a:lnTo>
                      <a:pt x="292" y="186"/>
                    </a:lnTo>
                    <a:lnTo>
                      <a:pt x="292" y="186"/>
                    </a:lnTo>
                    <a:lnTo>
                      <a:pt x="294" y="188"/>
                    </a:lnTo>
                    <a:lnTo>
                      <a:pt x="294" y="188"/>
                    </a:lnTo>
                    <a:lnTo>
                      <a:pt x="296" y="188"/>
                    </a:lnTo>
                    <a:lnTo>
                      <a:pt x="296" y="188"/>
                    </a:lnTo>
                    <a:lnTo>
                      <a:pt x="296" y="188"/>
                    </a:lnTo>
                    <a:lnTo>
                      <a:pt x="296" y="188"/>
                    </a:lnTo>
                    <a:lnTo>
                      <a:pt x="296" y="188"/>
                    </a:lnTo>
                    <a:lnTo>
                      <a:pt x="296" y="188"/>
                    </a:lnTo>
                    <a:lnTo>
                      <a:pt x="296" y="190"/>
                    </a:lnTo>
                    <a:lnTo>
                      <a:pt x="296" y="190"/>
                    </a:lnTo>
                    <a:lnTo>
                      <a:pt x="296" y="192"/>
                    </a:lnTo>
                    <a:lnTo>
                      <a:pt x="298" y="194"/>
                    </a:lnTo>
                    <a:lnTo>
                      <a:pt x="298" y="194"/>
                    </a:lnTo>
                    <a:lnTo>
                      <a:pt x="298" y="194"/>
                    </a:lnTo>
                    <a:lnTo>
                      <a:pt x="298" y="194"/>
                    </a:lnTo>
                    <a:lnTo>
                      <a:pt x="298" y="194"/>
                    </a:lnTo>
                    <a:lnTo>
                      <a:pt x="298" y="194"/>
                    </a:lnTo>
                    <a:lnTo>
                      <a:pt x="300" y="200"/>
                    </a:lnTo>
                    <a:lnTo>
                      <a:pt x="300" y="200"/>
                    </a:lnTo>
                    <a:lnTo>
                      <a:pt x="300" y="200"/>
                    </a:lnTo>
                    <a:lnTo>
                      <a:pt x="300" y="200"/>
                    </a:lnTo>
                    <a:lnTo>
                      <a:pt x="302" y="202"/>
                    </a:lnTo>
                    <a:lnTo>
                      <a:pt x="302" y="202"/>
                    </a:lnTo>
                    <a:lnTo>
                      <a:pt x="302" y="204"/>
                    </a:lnTo>
                    <a:lnTo>
                      <a:pt x="302" y="204"/>
                    </a:lnTo>
                    <a:lnTo>
                      <a:pt x="304" y="208"/>
                    </a:lnTo>
                    <a:lnTo>
                      <a:pt x="304" y="208"/>
                    </a:lnTo>
                    <a:lnTo>
                      <a:pt x="304" y="208"/>
                    </a:lnTo>
                    <a:lnTo>
                      <a:pt x="304" y="208"/>
                    </a:lnTo>
                    <a:lnTo>
                      <a:pt x="308" y="212"/>
                    </a:lnTo>
                    <a:lnTo>
                      <a:pt x="308" y="212"/>
                    </a:lnTo>
                    <a:lnTo>
                      <a:pt x="312" y="216"/>
                    </a:lnTo>
                    <a:lnTo>
                      <a:pt x="312" y="216"/>
                    </a:lnTo>
                    <a:lnTo>
                      <a:pt x="312" y="218"/>
                    </a:lnTo>
                    <a:lnTo>
                      <a:pt x="312" y="218"/>
                    </a:lnTo>
                    <a:lnTo>
                      <a:pt x="312" y="220"/>
                    </a:lnTo>
                    <a:lnTo>
                      <a:pt x="312" y="220"/>
                    </a:lnTo>
                    <a:lnTo>
                      <a:pt x="312" y="220"/>
                    </a:lnTo>
                    <a:lnTo>
                      <a:pt x="312" y="220"/>
                    </a:lnTo>
                    <a:lnTo>
                      <a:pt x="310" y="222"/>
                    </a:lnTo>
                    <a:lnTo>
                      <a:pt x="310" y="222"/>
                    </a:lnTo>
                    <a:lnTo>
                      <a:pt x="310" y="222"/>
                    </a:lnTo>
                    <a:lnTo>
                      <a:pt x="310" y="222"/>
                    </a:lnTo>
                    <a:lnTo>
                      <a:pt x="310" y="222"/>
                    </a:lnTo>
                    <a:lnTo>
                      <a:pt x="308" y="220"/>
                    </a:lnTo>
                    <a:lnTo>
                      <a:pt x="308" y="220"/>
                    </a:lnTo>
                    <a:lnTo>
                      <a:pt x="306" y="222"/>
                    </a:lnTo>
                    <a:lnTo>
                      <a:pt x="306" y="222"/>
                    </a:lnTo>
                    <a:lnTo>
                      <a:pt x="304" y="224"/>
                    </a:lnTo>
                    <a:lnTo>
                      <a:pt x="304" y="224"/>
                    </a:lnTo>
                    <a:lnTo>
                      <a:pt x="304" y="224"/>
                    </a:lnTo>
                    <a:lnTo>
                      <a:pt x="304" y="224"/>
                    </a:lnTo>
                    <a:lnTo>
                      <a:pt x="302" y="224"/>
                    </a:lnTo>
                    <a:lnTo>
                      <a:pt x="302" y="224"/>
                    </a:lnTo>
                    <a:lnTo>
                      <a:pt x="302" y="224"/>
                    </a:lnTo>
                    <a:lnTo>
                      <a:pt x="302" y="224"/>
                    </a:lnTo>
                    <a:lnTo>
                      <a:pt x="302" y="224"/>
                    </a:lnTo>
                    <a:lnTo>
                      <a:pt x="302" y="224"/>
                    </a:lnTo>
                    <a:lnTo>
                      <a:pt x="302" y="224"/>
                    </a:lnTo>
                    <a:lnTo>
                      <a:pt x="302" y="224"/>
                    </a:lnTo>
                    <a:lnTo>
                      <a:pt x="300" y="224"/>
                    </a:lnTo>
                    <a:lnTo>
                      <a:pt x="300" y="224"/>
                    </a:lnTo>
                    <a:lnTo>
                      <a:pt x="298" y="224"/>
                    </a:lnTo>
                    <a:lnTo>
                      <a:pt x="298" y="224"/>
                    </a:lnTo>
                    <a:lnTo>
                      <a:pt x="298" y="226"/>
                    </a:lnTo>
                    <a:lnTo>
                      <a:pt x="298" y="226"/>
                    </a:lnTo>
                    <a:lnTo>
                      <a:pt x="298" y="226"/>
                    </a:lnTo>
                    <a:lnTo>
                      <a:pt x="296" y="230"/>
                    </a:lnTo>
                    <a:lnTo>
                      <a:pt x="296" y="230"/>
                    </a:lnTo>
                    <a:lnTo>
                      <a:pt x="298" y="232"/>
                    </a:lnTo>
                    <a:lnTo>
                      <a:pt x="298" y="232"/>
                    </a:lnTo>
                    <a:lnTo>
                      <a:pt x="298" y="232"/>
                    </a:lnTo>
                    <a:lnTo>
                      <a:pt x="298" y="234"/>
                    </a:lnTo>
                    <a:lnTo>
                      <a:pt x="298" y="234"/>
                    </a:lnTo>
                    <a:lnTo>
                      <a:pt x="300" y="234"/>
                    </a:lnTo>
                    <a:lnTo>
                      <a:pt x="300" y="234"/>
                    </a:lnTo>
                    <a:lnTo>
                      <a:pt x="300" y="234"/>
                    </a:lnTo>
                    <a:lnTo>
                      <a:pt x="300" y="234"/>
                    </a:lnTo>
                    <a:lnTo>
                      <a:pt x="302" y="234"/>
                    </a:lnTo>
                    <a:lnTo>
                      <a:pt x="302" y="234"/>
                    </a:lnTo>
                    <a:lnTo>
                      <a:pt x="302" y="234"/>
                    </a:lnTo>
                    <a:lnTo>
                      <a:pt x="302" y="234"/>
                    </a:lnTo>
                    <a:lnTo>
                      <a:pt x="302" y="234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2" y="236"/>
                    </a:lnTo>
                    <a:lnTo>
                      <a:pt x="302" y="236"/>
                    </a:lnTo>
                    <a:lnTo>
                      <a:pt x="302" y="236"/>
                    </a:lnTo>
                    <a:lnTo>
                      <a:pt x="298" y="236"/>
                    </a:lnTo>
                    <a:lnTo>
                      <a:pt x="298" y="238"/>
                    </a:lnTo>
                    <a:lnTo>
                      <a:pt x="298" y="238"/>
                    </a:lnTo>
                    <a:lnTo>
                      <a:pt x="298" y="240"/>
                    </a:lnTo>
                    <a:lnTo>
                      <a:pt x="298" y="240"/>
                    </a:lnTo>
                    <a:lnTo>
                      <a:pt x="302" y="240"/>
                    </a:lnTo>
                    <a:lnTo>
                      <a:pt x="302" y="240"/>
                    </a:lnTo>
                    <a:lnTo>
                      <a:pt x="302" y="242"/>
                    </a:lnTo>
                    <a:lnTo>
                      <a:pt x="302" y="242"/>
                    </a:lnTo>
                    <a:lnTo>
                      <a:pt x="304" y="240"/>
                    </a:lnTo>
                    <a:lnTo>
                      <a:pt x="304" y="240"/>
                    </a:lnTo>
                    <a:lnTo>
                      <a:pt x="306" y="240"/>
                    </a:lnTo>
                    <a:lnTo>
                      <a:pt x="306" y="240"/>
                    </a:lnTo>
                    <a:lnTo>
                      <a:pt x="308" y="238"/>
                    </a:lnTo>
                    <a:lnTo>
                      <a:pt x="308" y="238"/>
                    </a:lnTo>
                    <a:lnTo>
                      <a:pt x="310" y="238"/>
                    </a:lnTo>
                    <a:lnTo>
                      <a:pt x="310" y="238"/>
                    </a:lnTo>
                    <a:lnTo>
                      <a:pt x="310" y="236"/>
                    </a:lnTo>
                    <a:lnTo>
                      <a:pt x="310" y="236"/>
                    </a:lnTo>
                    <a:lnTo>
                      <a:pt x="310" y="234"/>
                    </a:lnTo>
                    <a:lnTo>
                      <a:pt x="310" y="234"/>
                    </a:lnTo>
                    <a:lnTo>
                      <a:pt x="308" y="234"/>
                    </a:lnTo>
                    <a:lnTo>
                      <a:pt x="308" y="234"/>
                    </a:lnTo>
                    <a:lnTo>
                      <a:pt x="308" y="234"/>
                    </a:lnTo>
                    <a:lnTo>
                      <a:pt x="308" y="234"/>
                    </a:lnTo>
                    <a:lnTo>
                      <a:pt x="308" y="234"/>
                    </a:lnTo>
                    <a:lnTo>
                      <a:pt x="308" y="234"/>
                    </a:lnTo>
                    <a:lnTo>
                      <a:pt x="310" y="232"/>
                    </a:lnTo>
                    <a:lnTo>
                      <a:pt x="312" y="228"/>
                    </a:lnTo>
                    <a:lnTo>
                      <a:pt x="312" y="228"/>
                    </a:lnTo>
                    <a:lnTo>
                      <a:pt x="314" y="230"/>
                    </a:lnTo>
                    <a:lnTo>
                      <a:pt x="314" y="230"/>
                    </a:lnTo>
                    <a:lnTo>
                      <a:pt x="314" y="230"/>
                    </a:lnTo>
                    <a:lnTo>
                      <a:pt x="314" y="230"/>
                    </a:lnTo>
                    <a:lnTo>
                      <a:pt x="316" y="232"/>
                    </a:lnTo>
                    <a:lnTo>
                      <a:pt x="316" y="232"/>
                    </a:lnTo>
                    <a:lnTo>
                      <a:pt x="318" y="232"/>
                    </a:lnTo>
                    <a:lnTo>
                      <a:pt x="318" y="232"/>
                    </a:lnTo>
                    <a:lnTo>
                      <a:pt x="322" y="232"/>
                    </a:lnTo>
                    <a:lnTo>
                      <a:pt x="322" y="232"/>
                    </a:lnTo>
                    <a:lnTo>
                      <a:pt x="324" y="232"/>
                    </a:lnTo>
                    <a:lnTo>
                      <a:pt x="324" y="232"/>
                    </a:lnTo>
                    <a:lnTo>
                      <a:pt x="324" y="232"/>
                    </a:lnTo>
                    <a:lnTo>
                      <a:pt x="324" y="232"/>
                    </a:lnTo>
                    <a:lnTo>
                      <a:pt x="326" y="232"/>
                    </a:lnTo>
                    <a:lnTo>
                      <a:pt x="326" y="232"/>
                    </a:lnTo>
                    <a:lnTo>
                      <a:pt x="326" y="230"/>
                    </a:lnTo>
                    <a:lnTo>
                      <a:pt x="326" y="230"/>
                    </a:lnTo>
                    <a:lnTo>
                      <a:pt x="326" y="228"/>
                    </a:lnTo>
                    <a:lnTo>
                      <a:pt x="326" y="228"/>
                    </a:lnTo>
                    <a:lnTo>
                      <a:pt x="326" y="226"/>
                    </a:lnTo>
                    <a:lnTo>
                      <a:pt x="326" y="226"/>
                    </a:lnTo>
                    <a:lnTo>
                      <a:pt x="328" y="224"/>
                    </a:lnTo>
                    <a:lnTo>
                      <a:pt x="328" y="224"/>
                    </a:lnTo>
                    <a:lnTo>
                      <a:pt x="328" y="224"/>
                    </a:lnTo>
                    <a:lnTo>
                      <a:pt x="328" y="224"/>
                    </a:lnTo>
                    <a:lnTo>
                      <a:pt x="330" y="224"/>
                    </a:lnTo>
                    <a:lnTo>
                      <a:pt x="330" y="224"/>
                    </a:lnTo>
                    <a:lnTo>
                      <a:pt x="330" y="224"/>
                    </a:lnTo>
                    <a:lnTo>
                      <a:pt x="330" y="224"/>
                    </a:lnTo>
                    <a:lnTo>
                      <a:pt x="330" y="224"/>
                    </a:lnTo>
                    <a:lnTo>
                      <a:pt x="330" y="224"/>
                    </a:lnTo>
                    <a:lnTo>
                      <a:pt x="332" y="222"/>
                    </a:lnTo>
                    <a:lnTo>
                      <a:pt x="332" y="222"/>
                    </a:lnTo>
                    <a:lnTo>
                      <a:pt x="334" y="222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0" y="224"/>
                    </a:lnTo>
                    <a:lnTo>
                      <a:pt x="340" y="224"/>
                    </a:lnTo>
                    <a:lnTo>
                      <a:pt x="340" y="224"/>
                    </a:lnTo>
                    <a:lnTo>
                      <a:pt x="342" y="222"/>
                    </a:lnTo>
                    <a:lnTo>
                      <a:pt x="342" y="222"/>
                    </a:lnTo>
                    <a:lnTo>
                      <a:pt x="342" y="222"/>
                    </a:lnTo>
                    <a:lnTo>
                      <a:pt x="342" y="222"/>
                    </a:lnTo>
                    <a:lnTo>
                      <a:pt x="342" y="220"/>
                    </a:lnTo>
                    <a:lnTo>
                      <a:pt x="342" y="220"/>
                    </a:lnTo>
                    <a:lnTo>
                      <a:pt x="344" y="222"/>
                    </a:lnTo>
                    <a:lnTo>
                      <a:pt x="344" y="222"/>
                    </a:lnTo>
                    <a:lnTo>
                      <a:pt x="346" y="218"/>
                    </a:lnTo>
                    <a:lnTo>
                      <a:pt x="346" y="218"/>
                    </a:lnTo>
                    <a:lnTo>
                      <a:pt x="348" y="216"/>
                    </a:lnTo>
                    <a:lnTo>
                      <a:pt x="348" y="216"/>
                    </a:lnTo>
                    <a:lnTo>
                      <a:pt x="348" y="214"/>
                    </a:lnTo>
                    <a:lnTo>
                      <a:pt x="348" y="214"/>
                    </a:lnTo>
                    <a:lnTo>
                      <a:pt x="350" y="210"/>
                    </a:lnTo>
                    <a:lnTo>
                      <a:pt x="35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6" y="212"/>
                    </a:lnTo>
                    <a:lnTo>
                      <a:pt x="346" y="212"/>
                    </a:lnTo>
                    <a:lnTo>
                      <a:pt x="346" y="212"/>
                    </a:lnTo>
                    <a:lnTo>
                      <a:pt x="346" y="212"/>
                    </a:lnTo>
                    <a:lnTo>
                      <a:pt x="346" y="206"/>
                    </a:lnTo>
                    <a:lnTo>
                      <a:pt x="346" y="206"/>
                    </a:lnTo>
                    <a:lnTo>
                      <a:pt x="346" y="204"/>
                    </a:lnTo>
                    <a:lnTo>
                      <a:pt x="346" y="204"/>
                    </a:lnTo>
                    <a:lnTo>
                      <a:pt x="346" y="202"/>
                    </a:lnTo>
                    <a:lnTo>
                      <a:pt x="346" y="202"/>
                    </a:lnTo>
                    <a:lnTo>
                      <a:pt x="346" y="202"/>
                    </a:lnTo>
                    <a:lnTo>
                      <a:pt x="346" y="202"/>
                    </a:lnTo>
                    <a:lnTo>
                      <a:pt x="348" y="196"/>
                    </a:lnTo>
                    <a:lnTo>
                      <a:pt x="348" y="196"/>
                    </a:lnTo>
                    <a:lnTo>
                      <a:pt x="348" y="194"/>
                    </a:lnTo>
                    <a:lnTo>
                      <a:pt x="348" y="194"/>
                    </a:lnTo>
                    <a:lnTo>
                      <a:pt x="348" y="194"/>
                    </a:lnTo>
                    <a:lnTo>
                      <a:pt x="348" y="194"/>
                    </a:lnTo>
                    <a:lnTo>
                      <a:pt x="348" y="194"/>
                    </a:lnTo>
                    <a:lnTo>
                      <a:pt x="352" y="194"/>
                    </a:lnTo>
                    <a:lnTo>
                      <a:pt x="352" y="194"/>
                    </a:lnTo>
                    <a:lnTo>
                      <a:pt x="356" y="192"/>
                    </a:lnTo>
                    <a:lnTo>
                      <a:pt x="356" y="192"/>
                    </a:lnTo>
                    <a:lnTo>
                      <a:pt x="360" y="190"/>
                    </a:lnTo>
                    <a:lnTo>
                      <a:pt x="360" y="190"/>
                    </a:lnTo>
                    <a:lnTo>
                      <a:pt x="360" y="190"/>
                    </a:lnTo>
                    <a:lnTo>
                      <a:pt x="360" y="190"/>
                    </a:lnTo>
                    <a:lnTo>
                      <a:pt x="362" y="190"/>
                    </a:lnTo>
                    <a:lnTo>
                      <a:pt x="362" y="190"/>
                    </a:lnTo>
                    <a:lnTo>
                      <a:pt x="362" y="188"/>
                    </a:lnTo>
                    <a:lnTo>
                      <a:pt x="362" y="188"/>
                    </a:lnTo>
                    <a:lnTo>
                      <a:pt x="364" y="184"/>
                    </a:lnTo>
                    <a:lnTo>
                      <a:pt x="364" y="184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4" y="180"/>
                    </a:lnTo>
                    <a:lnTo>
                      <a:pt x="364" y="180"/>
                    </a:lnTo>
                    <a:lnTo>
                      <a:pt x="364" y="178"/>
                    </a:lnTo>
                    <a:lnTo>
                      <a:pt x="362" y="176"/>
                    </a:lnTo>
                    <a:lnTo>
                      <a:pt x="362" y="176"/>
                    </a:lnTo>
                    <a:lnTo>
                      <a:pt x="362" y="176"/>
                    </a:lnTo>
                    <a:lnTo>
                      <a:pt x="362" y="176"/>
                    </a:lnTo>
                    <a:lnTo>
                      <a:pt x="360" y="174"/>
                    </a:lnTo>
                    <a:lnTo>
                      <a:pt x="360" y="174"/>
                    </a:lnTo>
                    <a:lnTo>
                      <a:pt x="360" y="174"/>
                    </a:lnTo>
                    <a:lnTo>
                      <a:pt x="360" y="174"/>
                    </a:lnTo>
                    <a:lnTo>
                      <a:pt x="360" y="172"/>
                    </a:lnTo>
                    <a:lnTo>
                      <a:pt x="360" y="172"/>
                    </a:lnTo>
                    <a:lnTo>
                      <a:pt x="358" y="172"/>
                    </a:lnTo>
                    <a:lnTo>
                      <a:pt x="358" y="172"/>
                    </a:lnTo>
                    <a:lnTo>
                      <a:pt x="354" y="174"/>
                    </a:lnTo>
                    <a:lnTo>
                      <a:pt x="354" y="174"/>
                    </a:lnTo>
                    <a:lnTo>
                      <a:pt x="352" y="172"/>
                    </a:lnTo>
                    <a:lnTo>
                      <a:pt x="352" y="172"/>
                    </a:lnTo>
                    <a:lnTo>
                      <a:pt x="352" y="172"/>
                    </a:lnTo>
                    <a:lnTo>
                      <a:pt x="352" y="172"/>
                    </a:lnTo>
                    <a:lnTo>
                      <a:pt x="350" y="170"/>
                    </a:lnTo>
                    <a:lnTo>
                      <a:pt x="350" y="170"/>
                    </a:lnTo>
                    <a:lnTo>
                      <a:pt x="348" y="168"/>
                    </a:lnTo>
                    <a:lnTo>
                      <a:pt x="348" y="166"/>
                    </a:lnTo>
                    <a:lnTo>
                      <a:pt x="348" y="166"/>
                    </a:lnTo>
                    <a:lnTo>
                      <a:pt x="348" y="162"/>
                    </a:lnTo>
                    <a:lnTo>
                      <a:pt x="348" y="162"/>
                    </a:lnTo>
                    <a:lnTo>
                      <a:pt x="350" y="162"/>
                    </a:lnTo>
                    <a:lnTo>
                      <a:pt x="350" y="162"/>
                    </a:lnTo>
                    <a:lnTo>
                      <a:pt x="350" y="162"/>
                    </a:lnTo>
                    <a:lnTo>
                      <a:pt x="350" y="162"/>
                    </a:lnTo>
                    <a:lnTo>
                      <a:pt x="352" y="162"/>
                    </a:lnTo>
                    <a:lnTo>
                      <a:pt x="352" y="160"/>
                    </a:lnTo>
                    <a:lnTo>
                      <a:pt x="352" y="160"/>
                    </a:lnTo>
                    <a:lnTo>
                      <a:pt x="350" y="158"/>
                    </a:lnTo>
                    <a:lnTo>
                      <a:pt x="350" y="158"/>
                    </a:lnTo>
                    <a:lnTo>
                      <a:pt x="350" y="158"/>
                    </a:lnTo>
                    <a:lnTo>
                      <a:pt x="350" y="158"/>
                    </a:lnTo>
                    <a:lnTo>
                      <a:pt x="350" y="156"/>
                    </a:lnTo>
                    <a:lnTo>
                      <a:pt x="350" y="156"/>
                    </a:lnTo>
                    <a:lnTo>
                      <a:pt x="352" y="156"/>
                    </a:lnTo>
                    <a:lnTo>
                      <a:pt x="352" y="156"/>
                    </a:lnTo>
                    <a:lnTo>
                      <a:pt x="352" y="156"/>
                    </a:lnTo>
                    <a:lnTo>
                      <a:pt x="352" y="156"/>
                    </a:lnTo>
                    <a:lnTo>
                      <a:pt x="352" y="156"/>
                    </a:lnTo>
                    <a:lnTo>
                      <a:pt x="352" y="156"/>
                    </a:lnTo>
                    <a:lnTo>
                      <a:pt x="352" y="154"/>
                    </a:lnTo>
                    <a:lnTo>
                      <a:pt x="352" y="154"/>
                    </a:lnTo>
                    <a:lnTo>
                      <a:pt x="352" y="154"/>
                    </a:lnTo>
                    <a:lnTo>
                      <a:pt x="352" y="154"/>
                    </a:lnTo>
                    <a:lnTo>
                      <a:pt x="354" y="152"/>
                    </a:lnTo>
                    <a:lnTo>
                      <a:pt x="354" y="152"/>
                    </a:lnTo>
                    <a:lnTo>
                      <a:pt x="356" y="152"/>
                    </a:lnTo>
                    <a:lnTo>
                      <a:pt x="356" y="152"/>
                    </a:lnTo>
                    <a:lnTo>
                      <a:pt x="356" y="148"/>
                    </a:lnTo>
                    <a:lnTo>
                      <a:pt x="356" y="148"/>
                    </a:lnTo>
                    <a:lnTo>
                      <a:pt x="358" y="148"/>
                    </a:lnTo>
                    <a:lnTo>
                      <a:pt x="358" y="148"/>
                    </a:lnTo>
                    <a:lnTo>
                      <a:pt x="358" y="148"/>
                    </a:lnTo>
                    <a:lnTo>
                      <a:pt x="358" y="148"/>
                    </a:lnTo>
                    <a:lnTo>
                      <a:pt x="360" y="146"/>
                    </a:lnTo>
                    <a:lnTo>
                      <a:pt x="360" y="146"/>
                    </a:lnTo>
                    <a:lnTo>
                      <a:pt x="360" y="146"/>
                    </a:lnTo>
                    <a:lnTo>
                      <a:pt x="360" y="146"/>
                    </a:lnTo>
                    <a:lnTo>
                      <a:pt x="362" y="146"/>
                    </a:lnTo>
                    <a:lnTo>
                      <a:pt x="362" y="146"/>
                    </a:lnTo>
                    <a:lnTo>
                      <a:pt x="364" y="144"/>
                    </a:lnTo>
                    <a:lnTo>
                      <a:pt x="364" y="144"/>
                    </a:lnTo>
                    <a:lnTo>
                      <a:pt x="364" y="144"/>
                    </a:lnTo>
                    <a:lnTo>
                      <a:pt x="364" y="144"/>
                    </a:lnTo>
                    <a:lnTo>
                      <a:pt x="368" y="142"/>
                    </a:lnTo>
                    <a:lnTo>
                      <a:pt x="368" y="142"/>
                    </a:lnTo>
                    <a:lnTo>
                      <a:pt x="370" y="140"/>
                    </a:lnTo>
                    <a:lnTo>
                      <a:pt x="370" y="140"/>
                    </a:lnTo>
                    <a:lnTo>
                      <a:pt x="372" y="140"/>
                    </a:lnTo>
                    <a:lnTo>
                      <a:pt x="372" y="140"/>
                    </a:lnTo>
                    <a:lnTo>
                      <a:pt x="374" y="140"/>
                    </a:lnTo>
                    <a:lnTo>
                      <a:pt x="374" y="140"/>
                    </a:lnTo>
                    <a:lnTo>
                      <a:pt x="376" y="138"/>
                    </a:lnTo>
                    <a:lnTo>
                      <a:pt x="376" y="138"/>
                    </a:lnTo>
                    <a:lnTo>
                      <a:pt x="378" y="136"/>
                    </a:lnTo>
                    <a:lnTo>
                      <a:pt x="378" y="136"/>
                    </a:lnTo>
                    <a:lnTo>
                      <a:pt x="380" y="134"/>
                    </a:lnTo>
                    <a:lnTo>
                      <a:pt x="380" y="134"/>
                    </a:lnTo>
                    <a:lnTo>
                      <a:pt x="382" y="132"/>
                    </a:lnTo>
                    <a:lnTo>
                      <a:pt x="382" y="132"/>
                    </a:lnTo>
                    <a:lnTo>
                      <a:pt x="382" y="130"/>
                    </a:lnTo>
                    <a:lnTo>
                      <a:pt x="382" y="130"/>
                    </a:lnTo>
                    <a:lnTo>
                      <a:pt x="380" y="128"/>
                    </a:lnTo>
                    <a:lnTo>
                      <a:pt x="380" y="128"/>
                    </a:lnTo>
                    <a:lnTo>
                      <a:pt x="380" y="126"/>
                    </a:lnTo>
                    <a:lnTo>
                      <a:pt x="380" y="126"/>
                    </a:lnTo>
                    <a:lnTo>
                      <a:pt x="378" y="126"/>
                    </a:lnTo>
                    <a:lnTo>
                      <a:pt x="378" y="126"/>
                    </a:lnTo>
                    <a:lnTo>
                      <a:pt x="380" y="126"/>
                    </a:lnTo>
                    <a:lnTo>
                      <a:pt x="380" y="126"/>
                    </a:lnTo>
                    <a:lnTo>
                      <a:pt x="388" y="120"/>
                    </a:lnTo>
                    <a:lnTo>
                      <a:pt x="388" y="120"/>
                    </a:lnTo>
                    <a:lnTo>
                      <a:pt x="390" y="118"/>
                    </a:lnTo>
                    <a:lnTo>
                      <a:pt x="390" y="118"/>
                    </a:lnTo>
                    <a:lnTo>
                      <a:pt x="398" y="118"/>
                    </a:lnTo>
                    <a:lnTo>
                      <a:pt x="398" y="118"/>
                    </a:lnTo>
                    <a:lnTo>
                      <a:pt x="400" y="118"/>
                    </a:lnTo>
                    <a:lnTo>
                      <a:pt x="400" y="118"/>
                    </a:lnTo>
                    <a:lnTo>
                      <a:pt x="402" y="120"/>
                    </a:lnTo>
                    <a:lnTo>
                      <a:pt x="402" y="120"/>
                    </a:lnTo>
                    <a:lnTo>
                      <a:pt x="404" y="120"/>
                    </a:lnTo>
                    <a:lnTo>
                      <a:pt x="404" y="120"/>
                    </a:lnTo>
                    <a:lnTo>
                      <a:pt x="406" y="118"/>
                    </a:lnTo>
                    <a:lnTo>
                      <a:pt x="406" y="118"/>
                    </a:lnTo>
                    <a:lnTo>
                      <a:pt x="406" y="118"/>
                    </a:lnTo>
                    <a:lnTo>
                      <a:pt x="406" y="118"/>
                    </a:lnTo>
                    <a:lnTo>
                      <a:pt x="408" y="122"/>
                    </a:lnTo>
                    <a:lnTo>
                      <a:pt x="408" y="122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0" y="124"/>
                    </a:lnTo>
                    <a:lnTo>
                      <a:pt x="410" y="126"/>
                    </a:lnTo>
                    <a:lnTo>
                      <a:pt x="410" y="126"/>
                    </a:lnTo>
                    <a:lnTo>
                      <a:pt x="410" y="126"/>
                    </a:lnTo>
                    <a:lnTo>
                      <a:pt x="410" y="126"/>
                    </a:lnTo>
                    <a:lnTo>
                      <a:pt x="408" y="124"/>
                    </a:lnTo>
                    <a:lnTo>
                      <a:pt x="408" y="124"/>
                    </a:lnTo>
                    <a:lnTo>
                      <a:pt x="406" y="124"/>
                    </a:lnTo>
                    <a:lnTo>
                      <a:pt x="406" y="124"/>
                    </a:lnTo>
                    <a:lnTo>
                      <a:pt x="404" y="124"/>
                    </a:lnTo>
                    <a:lnTo>
                      <a:pt x="404" y="124"/>
                    </a:lnTo>
                    <a:lnTo>
                      <a:pt x="404" y="126"/>
                    </a:lnTo>
                    <a:lnTo>
                      <a:pt x="404" y="126"/>
                    </a:lnTo>
                    <a:lnTo>
                      <a:pt x="406" y="126"/>
                    </a:lnTo>
                    <a:lnTo>
                      <a:pt x="406" y="126"/>
                    </a:lnTo>
                    <a:lnTo>
                      <a:pt x="398" y="132"/>
                    </a:lnTo>
                    <a:lnTo>
                      <a:pt x="396" y="134"/>
                    </a:lnTo>
                    <a:lnTo>
                      <a:pt x="396" y="134"/>
                    </a:lnTo>
                    <a:lnTo>
                      <a:pt x="396" y="134"/>
                    </a:lnTo>
                    <a:lnTo>
                      <a:pt x="396" y="134"/>
                    </a:lnTo>
                    <a:lnTo>
                      <a:pt x="396" y="134"/>
                    </a:lnTo>
                    <a:lnTo>
                      <a:pt x="396" y="136"/>
                    </a:lnTo>
                    <a:lnTo>
                      <a:pt x="396" y="136"/>
                    </a:lnTo>
                    <a:lnTo>
                      <a:pt x="392" y="138"/>
                    </a:lnTo>
                    <a:lnTo>
                      <a:pt x="388" y="140"/>
                    </a:lnTo>
                    <a:lnTo>
                      <a:pt x="388" y="140"/>
                    </a:lnTo>
                    <a:lnTo>
                      <a:pt x="386" y="142"/>
                    </a:lnTo>
                    <a:lnTo>
                      <a:pt x="386" y="142"/>
                    </a:lnTo>
                    <a:lnTo>
                      <a:pt x="384" y="142"/>
                    </a:lnTo>
                    <a:lnTo>
                      <a:pt x="384" y="142"/>
                    </a:lnTo>
                    <a:lnTo>
                      <a:pt x="384" y="142"/>
                    </a:lnTo>
                    <a:lnTo>
                      <a:pt x="384" y="142"/>
                    </a:lnTo>
                    <a:lnTo>
                      <a:pt x="382" y="144"/>
                    </a:lnTo>
                    <a:lnTo>
                      <a:pt x="382" y="144"/>
                    </a:lnTo>
                    <a:lnTo>
                      <a:pt x="382" y="146"/>
                    </a:lnTo>
                    <a:lnTo>
                      <a:pt x="382" y="146"/>
                    </a:lnTo>
                    <a:lnTo>
                      <a:pt x="380" y="148"/>
                    </a:lnTo>
                    <a:lnTo>
                      <a:pt x="380" y="148"/>
                    </a:lnTo>
                    <a:lnTo>
                      <a:pt x="378" y="150"/>
                    </a:lnTo>
                    <a:lnTo>
                      <a:pt x="378" y="150"/>
                    </a:lnTo>
                    <a:lnTo>
                      <a:pt x="378" y="152"/>
                    </a:lnTo>
                    <a:lnTo>
                      <a:pt x="378" y="152"/>
                    </a:lnTo>
                    <a:lnTo>
                      <a:pt x="378" y="152"/>
                    </a:lnTo>
                    <a:lnTo>
                      <a:pt x="378" y="152"/>
                    </a:lnTo>
                    <a:lnTo>
                      <a:pt x="378" y="152"/>
                    </a:lnTo>
                    <a:lnTo>
                      <a:pt x="378" y="152"/>
                    </a:lnTo>
                    <a:lnTo>
                      <a:pt x="380" y="156"/>
                    </a:lnTo>
                    <a:lnTo>
                      <a:pt x="380" y="156"/>
                    </a:lnTo>
                    <a:lnTo>
                      <a:pt x="380" y="156"/>
                    </a:lnTo>
                    <a:lnTo>
                      <a:pt x="380" y="156"/>
                    </a:lnTo>
                    <a:lnTo>
                      <a:pt x="380" y="158"/>
                    </a:lnTo>
                    <a:lnTo>
                      <a:pt x="380" y="158"/>
                    </a:lnTo>
                    <a:lnTo>
                      <a:pt x="382" y="162"/>
                    </a:lnTo>
                    <a:lnTo>
                      <a:pt x="382" y="162"/>
                    </a:lnTo>
                    <a:lnTo>
                      <a:pt x="384" y="164"/>
                    </a:lnTo>
                    <a:lnTo>
                      <a:pt x="384" y="164"/>
                    </a:lnTo>
                    <a:lnTo>
                      <a:pt x="382" y="164"/>
                    </a:lnTo>
                    <a:lnTo>
                      <a:pt x="382" y="164"/>
                    </a:lnTo>
                    <a:lnTo>
                      <a:pt x="382" y="166"/>
                    </a:lnTo>
                    <a:lnTo>
                      <a:pt x="382" y="166"/>
                    </a:lnTo>
                    <a:lnTo>
                      <a:pt x="382" y="166"/>
                    </a:lnTo>
                    <a:lnTo>
                      <a:pt x="382" y="166"/>
                    </a:lnTo>
                    <a:lnTo>
                      <a:pt x="382" y="168"/>
                    </a:lnTo>
                    <a:lnTo>
                      <a:pt x="382" y="170"/>
                    </a:lnTo>
                    <a:lnTo>
                      <a:pt x="382" y="170"/>
                    </a:lnTo>
                    <a:lnTo>
                      <a:pt x="382" y="170"/>
                    </a:lnTo>
                    <a:lnTo>
                      <a:pt x="382" y="170"/>
                    </a:lnTo>
                    <a:lnTo>
                      <a:pt x="382" y="170"/>
                    </a:lnTo>
                    <a:lnTo>
                      <a:pt x="382" y="170"/>
                    </a:lnTo>
                    <a:lnTo>
                      <a:pt x="384" y="174"/>
                    </a:lnTo>
                    <a:lnTo>
                      <a:pt x="384" y="174"/>
                    </a:lnTo>
                    <a:lnTo>
                      <a:pt x="384" y="176"/>
                    </a:lnTo>
                    <a:lnTo>
                      <a:pt x="388" y="176"/>
                    </a:lnTo>
                    <a:lnTo>
                      <a:pt x="388" y="176"/>
                    </a:lnTo>
                    <a:lnTo>
                      <a:pt x="388" y="176"/>
                    </a:lnTo>
                    <a:lnTo>
                      <a:pt x="390" y="176"/>
                    </a:lnTo>
                    <a:lnTo>
                      <a:pt x="390" y="176"/>
                    </a:lnTo>
                    <a:lnTo>
                      <a:pt x="390" y="176"/>
                    </a:lnTo>
                    <a:lnTo>
                      <a:pt x="390" y="176"/>
                    </a:lnTo>
                    <a:lnTo>
                      <a:pt x="390" y="176"/>
                    </a:lnTo>
                    <a:lnTo>
                      <a:pt x="390" y="176"/>
                    </a:lnTo>
                    <a:lnTo>
                      <a:pt x="390" y="178"/>
                    </a:lnTo>
                    <a:lnTo>
                      <a:pt x="396" y="178"/>
                    </a:lnTo>
                    <a:lnTo>
                      <a:pt x="396" y="178"/>
                    </a:lnTo>
                    <a:lnTo>
                      <a:pt x="402" y="178"/>
                    </a:lnTo>
                    <a:lnTo>
                      <a:pt x="404" y="178"/>
                    </a:lnTo>
                    <a:lnTo>
                      <a:pt x="404" y="178"/>
                    </a:lnTo>
                    <a:lnTo>
                      <a:pt x="406" y="180"/>
                    </a:lnTo>
                    <a:lnTo>
                      <a:pt x="406" y="180"/>
                    </a:lnTo>
                    <a:lnTo>
                      <a:pt x="408" y="178"/>
                    </a:lnTo>
                    <a:lnTo>
                      <a:pt x="408" y="178"/>
                    </a:lnTo>
                    <a:lnTo>
                      <a:pt x="408" y="178"/>
                    </a:lnTo>
                    <a:lnTo>
                      <a:pt x="408" y="178"/>
                    </a:lnTo>
                    <a:lnTo>
                      <a:pt x="412" y="178"/>
                    </a:lnTo>
                    <a:lnTo>
                      <a:pt x="412" y="178"/>
                    </a:lnTo>
                    <a:lnTo>
                      <a:pt x="414" y="178"/>
                    </a:lnTo>
                    <a:lnTo>
                      <a:pt x="414" y="178"/>
                    </a:lnTo>
                    <a:lnTo>
                      <a:pt x="416" y="178"/>
                    </a:lnTo>
                    <a:lnTo>
                      <a:pt x="416" y="178"/>
                    </a:lnTo>
                    <a:lnTo>
                      <a:pt x="418" y="176"/>
                    </a:lnTo>
                    <a:lnTo>
                      <a:pt x="418" y="176"/>
                    </a:lnTo>
                    <a:lnTo>
                      <a:pt x="422" y="176"/>
                    </a:lnTo>
                    <a:lnTo>
                      <a:pt x="422" y="176"/>
                    </a:lnTo>
                    <a:lnTo>
                      <a:pt x="424" y="176"/>
                    </a:lnTo>
                    <a:lnTo>
                      <a:pt x="424" y="176"/>
                    </a:lnTo>
                    <a:lnTo>
                      <a:pt x="426" y="176"/>
                    </a:lnTo>
                    <a:lnTo>
                      <a:pt x="426" y="176"/>
                    </a:lnTo>
                    <a:lnTo>
                      <a:pt x="428" y="176"/>
                    </a:lnTo>
                    <a:lnTo>
                      <a:pt x="428" y="176"/>
                    </a:lnTo>
                    <a:lnTo>
                      <a:pt x="430" y="176"/>
                    </a:lnTo>
                    <a:lnTo>
                      <a:pt x="430" y="176"/>
                    </a:lnTo>
                    <a:lnTo>
                      <a:pt x="432" y="176"/>
                    </a:lnTo>
                    <a:lnTo>
                      <a:pt x="432" y="176"/>
                    </a:lnTo>
                    <a:lnTo>
                      <a:pt x="436" y="174"/>
                    </a:lnTo>
                    <a:lnTo>
                      <a:pt x="436" y="174"/>
                    </a:lnTo>
                    <a:lnTo>
                      <a:pt x="438" y="174"/>
                    </a:lnTo>
                    <a:lnTo>
                      <a:pt x="438" y="174"/>
                    </a:lnTo>
                    <a:lnTo>
                      <a:pt x="440" y="174"/>
                    </a:lnTo>
                    <a:lnTo>
                      <a:pt x="440" y="174"/>
                    </a:lnTo>
                    <a:lnTo>
                      <a:pt x="442" y="174"/>
                    </a:lnTo>
                    <a:lnTo>
                      <a:pt x="442" y="174"/>
                    </a:lnTo>
                    <a:lnTo>
                      <a:pt x="442" y="174"/>
                    </a:lnTo>
                    <a:lnTo>
                      <a:pt x="442" y="174"/>
                    </a:lnTo>
                    <a:lnTo>
                      <a:pt x="444" y="174"/>
                    </a:lnTo>
                    <a:lnTo>
                      <a:pt x="444" y="174"/>
                    </a:lnTo>
                    <a:lnTo>
                      <a:pt x="446" y="178"/>
                    </a:lnTo>
                    <a:lnTo>
                      <a:pt x="446" y="178"/>
                    </a:lnTo>
                    <a:lnTo>
                      <a:pt x="452" y="178"/>
                    </a:lnTo>
                    <a:lnTo>
                      <a:pt x="452" y="178"/>
                    </a:lnTo>
                    <a:lnTo>
                      <a:pt x="454" y="178"/>
                    </a:lnTo>
                    <a:lnTo>
                      <a:pt x="454" y="178"/>
                    </a:lnTo>
                    <a:lnTo>
                      <a:pt x="450" y="180"/>
                    </a:lnTo>
                    <a:lnTo>
                      <a:pt x="450" y="180"/>
                    </a:lnTo>
                    <a:lnTo>
                      <a:pt x="448" y="180"/>
                    </a:lnTo>
                    <a:lnTo>
                      <a:pt x="448" y="180"/>
                    </a:lnTo>
                    <a:lnTo>
                      <a:pt x="446" y="182"/>
                    </a:lnTo>
                    <a:lnTo>
                      <a:pt x="446" y="182"/>
                    </a:lnTo>
                    <a:lnTo>
                      <a:pt x="444" y="182"/>
                    </a:lnTo>
                    <a:lnTo>
                      <a:pt x="444" y="182"/>
                    </a:lnTo>
                    <a:lnTo>
                      <a:pt x="442" y="182"/>
                    </a:lnTo>
                    <a:lnTo>
                      <a:pt x="442" y="182"/>
                    </a:lnTo>
                    <a:lnTo>
                      <a:pt x="440" y="184"/>
                    </a:lnTo>
                    <a:lnTo>
                      <a:pt x="440" y="184"/>
                    </a:lnTo>
                    <a:lnTo>
                      <a:pt x="438" y="18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6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34" y="186"/>
                    </a:lnTo>
                    <a:lnTo>
                      <a:pt x="434" y="186"/>
                    </a:lnTo>
                    <a:lnTo>
                      <a:pt x="430" y="186"/>
                    </a:lnTo>
                    <a:lnTo>
                      <a:pt x="430" y="186"/>
                    </a:lnTo>
                    <a:lnTo>
                      <a:pt x="430" y="186"/>
                    </a:lnTo>
                    <a:lnTo>
                      <a:pt x="430" y="186"/>
                    </a:lnTo>
                    <a:lnTo>
                      <a:pt x="426" y="184"/>
                    </a:lnTo>
                    <a:lnTo>
                      <a:pt x="426" y="184"/>
                    </a:lnTo>
                    <a:lnTo>
                      <a:pt x="422" y="182"/>
                    </a:lnTo>
                    <a:lnTo>
                      <a:pt x="422" y="182"/>
                    </a:lnTo>
                    <a:lnTo>
                      <a:pt x="422" y="182"/>
                    </a:lnTo>
                    <a:lnTo>
                      <a:pt x="422" y="182"/>
                    </a:lnTo>
                    <a:lnTo>
                      <a:pt x="418" y="184"/>
                    </a:lnTo>
                    <a:lnTo>
                      <a:pt x="418" y="184"/>
                    </a:lnTo>
                    <a:lnTo>
                      <a:pt x="414" y="184"/>
                    </a:lnTo>
                    <a:lnTo>
                      <a:pt x="414" y="184"/>
                    </a:lnTo>
                    <a:lnTo>
                      <a:pt x="414" y="184"/>
                    </a:lnTo>
                    <a:lnTo>
                      <a:pt x="414" y="184"/>
                    </a:lnTo>
                    <a:lnTo>
                      <a:pt x="408" y="186"/>
                    </a:lnTo>
                    <a:lnTo>
                      <a:pt x="408" y="186"/>
                    </a:lnTo>
                    <a:lnTo>
                      <a:pt x="408" y="186"/>
                    </a:lnTo>
                    <a:lnTo>
                      <a:pt x="408" y="186"/>
                    </a:lnTo>
                    <a:lnTo>
                      <a:pt x="406" y="188"/>
                    </a:lnTo>
                    <a:lnTo>
                      <a:pt x="406" y="188"/>
                    </a:lnTo>
                    <a:lnTo>
                      <a:pt x="404" y="188"/>
                    </a:lnTo>
                    <a:lnTo>
                      <a:pt x="404" y="188"/>
                    </a:lnTo>
                    <a:lnTo>
                      <a:pt x="404" y="188"/>
                    </a:lnTo>
                    <a:lnTo>
                      <a:pt x="402" y="188"/>
                    </a:lnTo>
                    <a:lnTo>
                      <a:pt x="402" y="188"/>
                    </a:lnTo>
                    <a:lnTo>
                      <a:pt x="402" y="192"/>
                    </a:lnTo>
                    <a:lnTo>
                      <a:pt x="402" y="192"/>
                    </a:lnTo>
                    <a:lnTo>
                      <a:pt x="400" y="190"/>
                    </a:lnTo>
                    <a:lnTo>
                      <a:pt x="400" y="190"/>
                    </a:lnTo>
                    <a:lnTo>
                      <a:pt x="398" y="190"/>
                    </a:lnTo>
                    <a:lnTo>
                      <a:pt x="398" y="190"/>
                    </a:lnTo>
                    <a:lnTo>
                      <a:pt x="398" y="192"/>
                    </a:lnTo>
                    <a:lnTo>
                      <a:pt x="398" y="192"/>
                    </a:lnTo>
                    <a:lnTo>
                      <a:pt x="396" y="194"/>
                    </a:lnTo>
                    <a:lnTo>
                      <a:pt x="396" y="194"/>
                    </a:lnTo>
                    <a:lnTo>
                      <a:pt x="396" y="194"/>
                    </a:lnTo>
                    <a:lnTo>
                      <a:pt x="392" y="196"/>
                    </a:lnTo>
                    <a:lnTo>
                      <a:pt x="392" y="196"/>
                    </a:lnTo>
                    <a:lnTo>
                      <a:pt x="390" y="196"/>
                    </a:lnTo>
                    <a:lnTo>
                      <a:pt x="390" y="196"/>
                    </a:lnTo>
                    <a:lnTo>
                      <a:pt x="388" y="196"/>
                    </a:lnTo>
                    <a:lnTo>
                      <a:pt x="388" y="198"/>
                    </a:lnTo>
                    <a:lnTo>
                      <a:pt x="388" y="198"/>
                    </a:lnTo>
                    <a:lnTo>
                      <a:pt x="390" y="200"/>
                    </a:lnTo>
                    <a:lnTo>
                      <a:pt x="390" y="200"/>
                    </a:lnTo>
                    <a:lnTo>
                      <a:pt x="390" y="200"/>
                    </a:lnTo>
                    <a:lnTo>
                      <a:pt x="390" y="200"/>
                    </a:lnTo>
                    <a:lnTo>
                      <a:pt x="390" y="202"/>
                    </a:lnTo>
                    <a:lnTo>
                      <a:pt x="390" y="202"/>
                    </a:lnTo>
                    <a:lnTo>
                      <a:pt x="390" y="204"/>
                    </a:lnTo>
                    <a:lnTo>
                      <a:pt x="390" y="204"/>
                    </a:lnTo>
                    <a:lnTo>
                      <a:pt x="390" y="204"/>
                    </a:lnTo>
                    <a:lnTo>
                      <a:pt x="392" y="202"/>
                    </a:lnTo>
                    <a:lnTo>
                      <a:pt x="392" y="202"/>
                    </a:lnTo>
                    <a:lnTo>
                      <a:pt x="394" y="202"/>
                    </a:lnTo>
                    <a:lnTo>
                      <a:pt x="394" y="202"/>
                    </a:lnTo>
                    <a:lnTo>
                      <a:pt x="394" y="200"/>
                    </a:lnTo>
                    <a:lnTo>
                      <a:pt x="394" y="200"/>
                    </a:lnTo>
                    <a:lnTo>
                      <a:pt x="396" y="200"/>
                    </a:lnTo>
                    <a:lnTo>
                      <a:pt x="396" y="200"/>
                    </a:lnTo>
                    <a:lnTo>
                      <a:pt x="398" y="200"/>
                    </a:lnTo>
                    <a:lnTo>
                      <a:pt x="400" y="200"/>
                    </a:lnTo>
                    <a:lnTo>
                      <a:pt x="400" y="200"/>
                    </a:lnTo>
                    <a:lnTo>
                      <a:pt x="400" y="200"/>
                    </a:lnTo>
                    <a:lnTo>
                      <a:pt x="400" y="196"/>
                    </a:lnTo>
                    <a:lnTo>
                      <a:pt x="400" y="196"/>
                    </a:lnTo>
                    <a:lnTo>
                      <a:pt x="400" y="194"/>
                    </a:lnTo>
                    <a:lnTo>
                      <a:pt x="400" y="194"/>
                    </a:lnTo>
                    <a:lnTo>
                      <a:pt x="404" y="196"/>
                    </a:lnTo>
                    <a:lnTo>
                      <a:pt x="404" y="196"/>
                    </a:lnTo>
                    <a:lnTo>
                      <a:pt x="406" y="198"/>
                    </a:lnTo>
                    <a:lnTo>
                      <a:pt x="406" y="198"/>
                    </a:lnTo>
                    <a:lnTo>
                      <a:pt x="410" y="200"/>
                    </a:lnTo>
                    <a:lnTo>
                      <a:pt x="410" y="200"/>
                    </a:lnTo>
                    <a:lnTo>
                      <a:pt x="410" y="200"/>
                    </a:lnTo>
                    <a:lnTo>
                      <a:pt x="410" y="200"/>
                    </a:lnTo>
                    <a:lnTo>
                      <a:pt x="410" y="198"/>
                    </a:lnTo>
                    <a:lnTo>
                      <a:pt x="410" y="198"/>
                    </a:lnTo>
                    <a:lnTo>
                      <a:pt x="410" y="198"/>
                    </a:lnTo>
                    <a:lnTo>
                      <a:pt x="410" y="198"/>
                    </a:lnTo>
                    <a:lnTo>
                      <a:pt x="410" y="200"/>
                    </a:lnTo>
                    <a:lnTo>
                      <a:pt x="410" y="200"/>
                    </a:lnTo>
                    <a:lnTo>
                      <a:pt x="410" y="202"/>
                    </a:lnTo>
                    <a:lnTo>
                      <a:pt x="410" y="202"/>
                    </a:lnTo>
                    <a:lnTo>
                      <a:pt x="410" y="204"/>
                    </a:lnTo>
                    <a:lnTo>
                      <a:pt x="410" y="204"/>
                    </a:lnTo>
                    <a:lnTo>
                      <a:pt x="412" y="208"/>
                    </a:lnTo>
                    <a:lnTo>
                      <a:pt x="412" y="208"/>
                    </a:lnTo>
                    <a:lnTo>
                      <a:pt x="410" y="212"/>
                    </a:lnTo>
                    <a:lnTo>
                      <a:pt x="410" y="212"/>
                    </a:lnTo>
                    <a:lnTo>
                      <a:pt x="408" y="212"/>
                    </a:lnTo>
                    <a:lnTo>
                      <a:pt x="408" y="212"/>
                    </a:lnTo>
                    <a:lnTo>
                      <a:pt x="408" y="212"/>
                    </a:lnTo>
                    <a:lnTo>
                      <a:pt x="408" y="212"/>
                    </a:lnTo>
                    <a:lnTo>
                      <a:pt x="404" y="212"/>
                    </a:lnTo>
                    <a:lnTo>
                      <a:pt x="404" y="212"/>
                    </a:lnTo>
                    <a:lnTo>
                      <a:pt x="402" y="210"/>
                    </a:lnTo>
                    <a:lnTo>
                      <a:pt x="402" y="210"/>
                    </a:lnTo>
                    <a:lnTo>
                      <a:pt x="402" y="208"/>
                    </a:lnTo>
                    <a:lnTo>
                      <a:pt x="402" y="208"/>
                    </a:lnTo>
                    <a:lnTo>
                      <a:pt x="396" y="204"/>
                    </a:lnTo>
                    <a:lnTo>
                      <a:pt x="396" y="204"/>
                    </a:lnTo>
                    <a:lnTo>
                      <a:pt x="392" y="204"/>
                    </a:lnTo>
                    <a:lnTo>
                      <a:pt x="392" y="204"/>
                    </a:lnTo>
                    <a:lnTo>
                      <a:pt x="386" y="208"/>
                    </a:lnTo>
                    <a:lnTo>
                      <a:pt x="386" y="208"/>
                    </a:lnTo>
                    <a:lnTo>
                      <a:pt x="386" y="208"/>
                    </a:lnTo>
                    <a:lnTo>
                      <a:pt x="386" y="208"/>
                    </a:lnTo>
                    <a:lnTo>
                      <a:pt x="386" y="212"/>
                    </a:lnTo>
                    <a:lnTo>
                      <a:pt x="386" y="212"/>
                    </a:lnTo>
                    <a:lnTo>
                      <a:pt x="384" y="214"/>
                    </a:lnTo>
                    <a:lnTo>
                      <a:pt x="384" y="214"/>
                    </a:lnTo>
                    <a:lnTo>
                      <a:pt x="384" y="214"/>
                    </a:lnTo>
                    <a:lnTo>
                      <a:pt x="384" y="214"/>
                    </a:lnTo>
                    <a:lnTo>
                      <a:pt x="384" y="218"/>
                    </a:lnTo>
                    <a:lnTo>
                      <a:pt x="384" y="218"/>
                    </a:lnTo>
                    <a:lnTo>
                      <a:pt x="384" y="224"/>
                    </a:lnTo>
                    <a:lnTo>
                      <a:pt x="384" y="224"/>
                    </a:lnTo>
                    <a:lnTo>
                      <a:pt x="384" y="224"/>
                    </a:lnTo>
                    <a:lnTo>
                      <a:pt x="384" y="224"/>
                    </a:lnTo>
                    <a:lnTo>
                      <a:pt x="384" y="228"/>
                    </a:lnTo>
                    <a:lnTo>
                      <a:pt x="384" y="228"/>
                    </a:lnTo>
                    <a:lnTo>
                      <a:pt x="384" y="230"/>
                    </a:lnTo>
                    <a:lnTo>
                      <a:pt x="384" y="230"/>
                    </a:lnTo>
                    <a:lnTo>
                      <a:pt x="384" y="232"/>
                    </a:lnTo>
                    <a:lnTo>
                      <a:pt x="384" y="232"/>
                    </a:lnTo>
                    <a:lnTo>
                      <a:pt x="380" y="236"/>
                    </a:lnTo>
                    <a:lnTo>
                      <a:pt x="380" y="236"/>
                    </a:lnTo>
                    <a:lnTo>
                      <a:pt x="376" y="234"/>
                    </a:lnTo>
                    <a:lnTo>
                      <a:pt x="376" y="234"/>
                    </a:lnTo>
                    <a:lnTo>
                      <a:pt x="376" y="234"/>
                    </a:lnTo>
                    <a:lnTo>
                      <a:pt x="374" y="236"/>
                    </a:lnTo>
                    <a:lnTo>
                      <a:pt x="374" y="238"/>
                    </a:lnTo>
                    <a:lnTo>
                      <a:pt x="374" y="238"/>
                    </a:lnTo>
                    <a:lnTo>
                      <a:pt x="372" y="242"/>
                    </a:lnTo>
                    <a:lnTo>
                      <a:pt x="372" y="242"/>
                    </a:lnTo>
                    <a:lnTo>
                      <a:pt x="372" y="242"/>
                    </a:lnTo>
                    <a:lnTo>
                      <a:pt x="372" y="242"/>
                    </a:lnTo>
                    <a:lnTo>
                      <a:pt x="370" y="242"/>
                    </a:lnTo>
                    <a:lnTo>
                      <a:pt x="370" y="242"/>
                    </a:lnTo>
                    <a:lnTo>
                      <a:pt x="370" y="242"/>
                    </a:lnTo>
                    <a:lnTo>
                      <a:pt x="370" y="242"/>
                    </a:lnTo>
                    <a:lnTo>
                      <a:pt x="366" y="242"/>
                    </a:lnTo>
                    <a:lnTo>
                      <a:pt x="366" y="242"/>
                    </a:lnTo>
                    <a:lnTo>
                      <a:pt x="366" y="240"/>
                    </a:lnTo>
                    <a:lnTo>
                      <a:pt x="366" y="240"/>
                    </a:lnTo>
                    <a:lnTo>
                      <a:pt x="364" y="238"/>
                    </a:lnTo>
                    <a:lnTo>
                      <a:pt x="364" y="238"/>
                    </a:lnTo>
                    <a:lnTo>
                      <a:pt x="364" y="238"/>
                    </a:lnTo>
                    <a:lnTo>
                      <a:pt x="364" y="238"/>
                    </a:lnTo>
                    <a:lnTo>
                      <a:pt x="362" y="238"/>
                    </a:lnTo>
                    <a:lnTo>
                      <a:pt x="362" y="238"/>
                    </a:lnTo>
                    <a:lnTo>
                      <a:pt x="358" y="236"/>
                    </a:lnTo>
                    <a:lnTo>
                      <a:pt x="358" y="236"/>
                    </a:lnTo>
                    <a:lnTo>
                      <a:pt x="358" y="238"/>
                    </a:lnTo>
                    <a:lnTo>
                      <a:pt x="358" y="238"/>
                    </a:lnTo>
                    <a:lnTo>
                      <a:pt x="350" y="240"/>
                    </a:lnTo>
                    <a:lnTo>
                      <a:pt x="350" y="240"/>
                    </a:lnTo>
                    <a:lnTo>
                      <a:pt x="346" y="240"/>
                    </a:lnTo>
                    <a:lnTo>
                      <a:pt x="346" y="240"/>
                    </a:lnTo>
                    <a:lnTo>
                      <a:pt x="342" y="242"/>
                    </a:lnTo>
                    <a:lnTo>
                      <a:pt x="342" y="242"/>
                    </a:lnTo>
                    <a:lnTo>
                      <a:pt x="334" y="246"/>
                    </a:lnTo>
                    <a:lnTo>
                      <a:pt x="334" y="246"/>
                    </a:lnTo>
                    <a:lnTo>
                      <a:pt x="334" y="246"/>
                    </a:lnTo>
                    <a:lnTo>
                      <a:pt x="332" y="246"/>
                    </a:lnTo>
                    <a:lnTo>
                      <a:pt x="332" y="246"/>
                    </a:lnTo>
                    <a:lnTo>
                      <a:pt x="330" y="246"/>
                    </a:lnTo>
                    <a:lnTo>
                      <a:pt x="330" y="246"/>
                    </a:lnTo>
                    <a:lnTo>
                      <a:pt x="324" y="248"/>
                    </a:lnTo>
                    <a:lnTo>
                      <a:pt x="324" y="248"/>
                    </a:lnTo>
                    <a:lnTo>
                      <a:pt x="324" y="248"/>
                    </a:lnTo>
                    <a:lnTo>
                      <a:pt x="324" y="248"/>
                    </a:lnTo>
                    <a:lnTo>
                      <a:pt x="324" y="246"/>
                    </a:lnTo>
                    <a:lnTo>
                      <a:pt x="324" y="246"/>
                    </a:lnTo>
                    <a:lnTo>
                      <a:pt x="324" y="248"/>
                    </a:lnTo>
                    <a:lnTo>
                      <a:pt x="324" y="246"/>
                    </a:lnTo>
                    <a:lnTo>
                      <a:pt x="322" y="244"/>
                    </a:lnTo>
                    <a:lnTo>
                      <a:pt x="322" y="244"/>
                    </a:lnTo>
                    <a:lnTo>
                      <a:pt x="320" y="242"/>
                    </a:lnTo>
                    <a:lnTo>
                      <a:pt x="320" y="242"/>
                    </a:lnTo>
                    <a:lnTo>
                      <a:pt x="320" y="242"/>
                    </a:lnTo>
                    <a:lnTo>
                      <a:pt x="320" y="242"/>
                    </a:lnTo>
                    <a:lnTo>
                      <a:pt x="318" y="240"/>
                    </a:lnTo>
                    <a:lnTo>
                      <a:pt x="318" y="240"/>
                    </a:lnTo>
                    <a:lnTo>
                      <a:pt x="316" y="242"/>
                    </a:lnTo>
                    <a:lnTo>
                      <a:pt x="316" y="242"/>
                    </a:lnTo>
                    <a:lnTo>
                      <a:pt x="314" y="242"/>
                    </a:lnTo>
                    <a:lnTo>
                      <a:pt x="314" y="242"/>
                    </a:lnTo>
                    <a:lnTo>
                      <a:pt x="312" y="242"/>
                    </a:lnTo>
                    <a:lnTo>
                      <a:pt x="312" y="242"/>
                    </a:lnTo>
                    <a:lnTo>
                      <a:pt x="310" y="242"/>
                    </a:lnTo>
                    <a:lnTo>
                      <a:pt x="310" y="242"/>
                    </a:lnTo>
                    <a:lnTo>
                      <a:pt x="306" y="244"/>
                    </a:lnTo>
                    <a:lnTo>
                      <a:pt x="306" y="244"/>
                    </a:lnTo>
                    <a:lnTo>
                      <a:pt x="306" y="244"/>
                    </a:lnTo>
                    <a:lnTo>
                      <a:pt x="306" y="244"/>
                    </a:lnTo>
                    <a:lnTo>
                      <a:pt x="304" y="244"/>
                    </a:lnTo>
                    <a:lnTo>
                      <a:pt x="304" y="244"/>
                    </a:lnTo>
                    <a:lnTo>
                      <a:pt x="302" y="244"/>
                    </a:lnTo>
                    <a:lnTo>
                      <a:pt x="302" y="244"/>
                    </a:lnTo>
                    <a:lnTo>
                      <a:pt x="300" y="246"/>
                    </a:lnTo>
                    <a:lnTo>
                      <a:pt x="300" y="246"/>
                    </a:lnTo>
                    <a:lnTo>
                      <a:pt x="300" y="246"/>
                    </a:lnTo>
                    <a:lnTo>
                      <a:pt x="300" y="246"/>
                    </a:lnTo>
                    <a:lnTo>
                      <a:pt x="296" y="246"/>
                    </a:lnTo>
                    <a:lnTo>
                      <a:pt x="296" y="246"/>
                    </a:lnTo>
                    <a:lnTo>
                      <a:pt x="296" y="246"/>
                    </a:lnTo>
                    <a:lnTo>
                      <a:pt x="296" y="246"/>
                    </a:lnTo>
                    <a:lnTo>
                      <a:pt x="298" y="244"/>
                    </a:lnTo>
                    <a:lnTo>
                      <a:pt x="298" y="244"/>
                    </a:lnTo>
                    <a:lnTo>
                      <a:pt x="298" y="240"/>
                    </a:lnTo>
                    <a:lnTo>
                      <a:pt x="298" y="240"/>
                    </a:lnTo>
                    <a:lnTo>
                      <a:pt x="298" y="240"/>
                    </a:lnTo>
                    <a:lnTo>
                      <a:pt x="294" y="242"/>
                    </a:lnTo>
                    <a:lnTo>
                      <a:pt x="294" y="242"/>
                    </a:lnTo>
                    <a:lnTo>
                      <a:pt x="288" y="240"/>
                    </a:lnTo>
                    <a:lnTo>
                      <a:pt x="288" y="240"/>
                    </a:lnTo>
                    <a:lnTo>
                      <a:pt x="290" y="238"/>
                    </a:lnTo>
                    <a:lnTo>
                      <a:pt x="288" y="236"/>
                    </a:lnTo>
                    <a:lnTo>
                      <a:pt x="288" y="236"/>
                    </a:lnTo>
                    <a:lnTo>
                      <a:pt x="288" y="236"/>
                    </a:lnTo>
                    <a:lnTo>
                      <a:pt x="288" y="236"/>
                    </a:lnTo>
                    <a:lnTo>
                      <a:pt x="286" y="234"/>
                    </a:lnTo>
                    <a:lnTo>
                      <a:pt x="286" y="234"/>
                    </a:lnTo>
                    <a:lnTo>
                      <a:pt x="286" y="232"/>
                    </a:lnTo>
                    <a:lnTo>
                      <a:pt x="286" y="232"/>
                    </a:lnTo>
                    <a:lnTo>
                      <a:pt x="286" y="232"/>
                    </a:lnTo>
                    <a:lnTo>
                      <a:pt x="286" y="232"/>
                    </a:lnTo>
                    <a:lnTo>
                      <a:pt x="288" y="228"/>
                    </a:lnTo>
                    <a:lnTo>
                      <a:pt x="288" y="228"/>
                    </a:lnTo>
                    <a:lnTo>
                      <a:pt x="292" y="224"/>
                    </a:lnTo>
                    <a:lnTo>
                      <a:pt x="292" y="224"/>
                    </a:lnTo>
                    <a:lnTo>
                      <a:pt x="292" y="222"/>
                    </a:lnTo>
                    <a:lnTo>
                      <a:pt x="292" y="222"/>
                    </a:lnTo>
                    <a:lnTo>
                      <a:pt x="292" y="220"/>
                    </a:lnTo>
                    <a:lnTo>
                      <a:pt x="292" y="220"/>
                    </a:lnTo>
                    <a:lnTo>
                      <a:pt x="292" y="218"/>
                    </a:lnTo>
                    <a:lnTo>
                      <a:pt x="292" y="218"/>
                    </a:lnTo>
                    <a:lnTo>
                      <a:pt x="292" y="216"/>
                    </a:lnTo>
                    <a:lnTo>
                      <a:pt x="292" y="216"/>
                    </a:lnTo>
                    <a:lnTo>
                      <a:pt x="290" y="216"/>
                    </a:lnTo>
                    <a:lnTo>
                      <a:pt x="290" y="216"/>
                    </a:lnTo>
                    <a:lnTo>
                      <a:pt x="292" y="212"/>
                    </a:lnTo>
                    <a:lnTo>
                      <a:pt x="292" y="212"/>
                    </a:lnTo>
                    <a:lnTo>
                      <a:pt x="292" y="212"/>
                    </a:lnTo>
                    <a:lnTo>
                      <a:pt x="292" y="212"/>
                    </a:lnTo>
                    <a:lnTo>
                      <a:pt x="294" y="212"/>
                    </a:lnTo>
                    <a:lnTo>
                      <a:pt x="294" y="208"/>
                    </a:lnTo>
                    <a:lnTo>
                      <a:pt x="294" y="208"/>
                    </a:lnTo>
                    <a:lnTo>
                      <a:pt x="294" y="206"/>
                    </a:lnTo>
                    <a:lnTo>
                      <a:pt x="294" y="206"/>
                    </a:lnTo>
                    <a:lnTo>
                      <a:pt x="294" y="204"/>
                    </a:lnTo>
                    <a:lnTo>
                      <a:pt x="294" y="204"/>
                    </a:lnTo>
                    <a:lnTo>
                      <a:pt x="292" y="204"/>
                    </a:lnTo>
                    <a:lnTo>
                      <a:pt x="292" y="204"/>
                    </a:lnTo>
                    <a:lnTo>
                      <a:pt x="292" y="204"/>
                    </a:lnTo>
                    <a:lnTo>
                      <a:pt x="292" y="204"/>
                    </a:lnTo>
                    <a:lnTo>
                      <a:pt x="290" y="204"/>
                    </a:lnTo>
                    <a:lnTo>
                      <a:pt x="290" y="204"/>
                    </a:lnTo>
                    <a:lnTo>
                      <a:pt x="286" y="206"/>
                    </a:lnTo>
                    <a:lnTo>
                      <a:pt x="286" y="206"/>
                    </a:lnTo>
                    <a:lnTo>
                      <a:pt x="284" y="208"/>
                    </a:lnTo>
                    <a:lnTo>
                      <a:pt x="284" y="208"/>
                    </a:lnTo>
                    <a:lnTo>
                      <a:pt x="282" y="210"/>
                    </a:lnTo>
                    <a:lnTo>
                      <a:pt x="282" y="210"/>
                    </a:lnTo>
                    <a:lnTo>
                      <a:pt x="282" y="210"/>
                    </a:lnTo>
                    <a:lnTo>
                      <a:pt x="282" y="210"/>
                    </a:lnTo>
                    <a:lnTo>
                      <a:pt x="280" y="210"/>
                    </a:lnTo>
                    <a:lnTo>
                      <a:pt x="280" y="210"/>
                    </a:lnTo>
                    <a:lnTo>
                      <a:pt x="276" y="210"/>
                    </a:lnTo>
                    <a:lnTo>
                      <a:pt x="276" y="210"/>
                    </a:lnTo>
                    <a:lnTo>
                      <a:pt x="274" y="212"/>
                    </a:lnTo>
                    <a:lnTo>
                      <a:pt x="274" y="212"/>
                    </a:lnTo>
                    <a:lnTo>
                      <a:pt x="272" y="214"/>
                    </a:lnTo>
                    <a:lnTo>
                      <a:pt x="270" y="216"/>
                    </a:lnTo>
                    <a:lnTo>
                      <a:pt x="270" y="216"/>
                    </a:lnTo>
                    <a:lnTo>
                      <a:pt x="270" y="224"/>
                    </a:lnTo>
                    <a:lnTo>
                      <a:pt x="270" y="224"/>
                    </a:lnTo>
                    <a:lnTo>
                      <a:pt x="272" y="224"/>
                    </a:lnTo>
                    <a:lnTo>
                      <a:pt x="272" y="224"/>
                    </a:lnTo>
                    <a:lnTo>
                      <a:pt x="270" y="228"/>
                    </a:lnTo>
                    <a:lnTo>
                      <a:pt x="270" y="228"/>
                    </a:lnTo>
                    <a:lnTo>
                      <a:pt x="270" y="228"/>
                    </a:lnTo>
                    <a:lnTo>
                      <a:pt x="270" y="228"/>
                    </a:lnTo>
                    <a:lnTo>
                      <a:pt x="272" y="234"/>
                    </a:lnTo>
                    <a:lnTo>
                      <a:pt x="272" y="234"/>
                    </a:lnTo>
                    <a:lnTo>
                      <a:pt x="272" y="236"/>
                    </a:lnTo>
                    <a:lnTo>
                      <a:pt x="272" y="236"/>
                    </a:lnTo>
                    <a:lnTo>
                      <a:pt x="272" y="236"/>
                    </a:lnTo>
                    <a:lnTo>
                      <a:pt x="272" y="236"/>
                    </a:lnTo>
                    <a:lnTo>
                      <a:pt x="272" y="238"/>
                    </a:lnTo>
                    <a:lnTo>
                      <a:pt x="272" y="238"/>
                    </a:lnTo>
                    <a:lnTo>
                      <a:pt x="272" y="240"/>
                    </a:lnTo>
                    <a:lnTo>
                      <a:pt x="272" y="240"/>
                    </a:lnTo>
                    <a:lnTo>
                      <a:pt x="274" y="240"/>
                    </a:lnTo>
                    <a:lnTo>
                      <a:pt x="274" y="240"/>
                    </a:lnTo>
                    <a:lnTo>
                      <a:pt x="276" y="240"/>
                    </a:lnTo>
                    <a:lnTo>
                      <a:pt x="276" y="240"/>
                    </a:lnTo>
                    <a:lnTo>
                      <a:pt x="276" y="238"/>
                    </a:lnTo>
                    <a:lnTo>
                      <a:pt x="276" y="238"/>
                    </a:lnTo>
                    <a:lnTo>
                      <a:pt x="276" y="240"/>
                    </a:lnTo>
                    <a:lnTo>
                      <a:pt x="276" y="240"/>
                    </a:lnTo>
                    <a:lnTo>
                      <a:pt x="276" y="242"/>
                    </a:lnTo>
                    <a:lnTo>
                      <a:pt x="276" y="242"/>
                    </a:lnTo>
                    <a:lnTo>
                      <a:pt x="276" y="242"/>
                    </a:lnTo>
                    <a:lnTo>
                      <a:pt x="276" y="242"/>
                    </a:lnTo>
                    <a:lnTo>
                      <a:pt x="276" y="242"/>
                    </a:lnTo>
                    <a:lnTo>
                      <a:pt x="274" y="242"/>
                    </a:lnTo>
                    <a:lnTo>
                      <a:pt x="274" y="242"/>
                    </a:lnTo>
                    <a:lnTo>
                      <a:pt x="276" y="244"/>
                    </a:lnTo>
                    <a:lnTo>
                      <a:pt x="276" y="244"/>
                    </a:lnTo>
                    <a:lnTo>
                      <a:pt x="276" y="244"/>
                    </a:lnTo>
                    <a:lnTo>
                      <a:pt x="276" y="244"/>
                    </a:lnTo>
                    <a:lnTo>
                      <a:pt x="278" y="246"/>
                    </a:lnTo>
                    <a:lnTo>
                      <a:pt x="278" y="246"/>
                    </a:lnTo>
                    <a:lnTo>
                      <a:pt x="276" y="248"/>
                    </a:lnTo>
                    <a:lnTo>
                      <a:pt x="276" y="248"/>
                    </a:lnTo>
                    <a:lnTo>
                      <a:pt x="276" y="248"/>
                    </a:lnTo>
                    <a:lnTo>
                      <a:pt x="274" y="250"/>
                    </a:lnTo>
                    <a:lnTo>
                      <a:pt x="274" y="250"/>
                    </a:lnTo>
                    <a:lnTo>
                      <a:pt x="272" y="250"/>
                    </a:lnTo>
                    <a:lnTo>
                      <a:pt x="272" y="250"/>
                    </a:lnTo>
                    <a:lnTo>
                      <a:pt x="270" y="250"/>
                    </a:lnTo>
                    <a:lnTo>
                      <a:pt x="270" y="250"/>
                    </a:lnTo>
                    <a:lnTo>
                      <a:pt x="270" y="250"/>
                    </a:lnTo>
                    <a:lnTo>
                      <a:pt x="270" y="250"/>
                    </a:lnTo>
                    <a:lnTo>
                      <a:pt x="270" y="248"/>
                    </a:lnTo>
                    <a:lnTo>
                      <a:pt x="270" y="248"/>
                    </a:lnTo>
                    <a:lnTo>
                      <a:pt x="268" y="248"/>
                    </a:lnTo>
                    <a:lnTo>
                      <a:pt x="266" y="248"/>
                    </a:lnTo>
                    <a:lnTo>
                      <a:pt x="266" y="248"/>
                    </a:lnTo>
                    <a:lnTo>
                      <a:pt x="264" y="248"/>
                    </a:lnTo>
                    <a:lnTo>
                      <a:pt x="264" y="248"/>
                    </a:lnTo>
                    <a:lnTo>
                      <a:pt x="262" y="250"/>
                    </a:lnTo>
                    <a:lnTo>
                      <a:pt x="262" y="250"/>
                    </a:lnTo>
                    <a:lnTo>
                      <a:pt x="262" y="252"/>
                    </a:lnTo>
                    <a:lnTo>
                      <a:pt x="262" y="252"/>
                    </a:lnTo>
                    <a:lnTo>
                      <a:pt x="260" y="254"/>
                    </a:lnTo>
                    <a:lnTo>
                      <a:pt x="260" y="254"/>
                    </a:lnTo>
                    <a:lnTo>
                      <a:pt x="260" y="254"/>
                    </a:lnTo>
                    <a:lnTo>
                      <a:pt x="260" y="252"/>
                    </a:lnTo>
                    <a:lnTo>
                      <a:pt x="260" y="252"/>
                    </a:lnTo>
                    <a:lnTo>
                      <a:pt x="256" y="252"/>
                    </a:lnTo>
                    <a:lnTo>
                      <a:pt x="256" y="252"/>
                    </a:lnTo>
                    <a:lnTo>
                      <a:pt x="256" y="252"/>
                    </a:lnTo>
                    <a:lnTo>
                      <a:pt x="256" y="252"/>
                    </a:lnTo>
                    <a:lnTo>
                      <a:pt x="252" y="252"/>
                    </a:lnTo>
                    <a:lnTo>
                      <a:pt x="252" y="252"/>
                    </a:lnTo>
                    <a:lnTo>
                      <a:pt x="252" y="254"/>
                    </a:lnTo>
                    <a:lnTo>
                      <a:pt x="252" y="254"/>
                    </a:lnTo>
                    <a:lnTo>
                      <a:pt x="252" y="252"/>
                    </a:lnTo>
                    <a:lnTo>
                      <a:pt x="252" y="252"/>
                    </a:lnTo>
                    <a:lnTo>
                      <a:pt x="250" y="252"/>
                    </a:lnTo>
                    <a:lnTo>
                      <a:pt x="250" y="252"/>
                    </a:lnTo>
                    <a:lnTo>
                      <a:pt x="246" y="254"/>
                    </a:lnTo>
                    <a:lnTo>
                      <a:pt x="246" y="254"/>
                    </a:lnTo>
                    <a:lnTo>
                      <a:pt x="246" y="254"/>
                    </a:lnTo>
                    <a:lnTo>
                      <a:pt x="244" y="256"/>
                    </a:lnTo>
                    <a:lnTo>
                      <a:pt x="244" y="256"/>
                    </a:lnTo>
                    <a:lnTo>
                      <a:pt x="242" y="258"/>
                    </a:lnTo>
                    <a:lnTo>
                      <a:pt x="242" y="258"/>
                    </a:lnTo>
                    <a:lnTo>
                      <a:pt x="242" y="258"/>
                    </a:lnTo>
                    <a:lnTo>
                      <a:pt x="242" y="258"/>
                    </a:lnTo>
                    <a:lnTo>
                      <a:pt x="242" y="258"/>
                    </a:lnTo>
                    <a:lnTo>
                      <a:pt x="242" y="260"/>
                    </a:lnTo>
                    <a:lnTo>
                      <a:pt x="242" y="260"/>
                    </a:lnTo>
                    <a:lnTo>
                      <a:pt x="242" y="258"/>
                    </a:lnTo>
                    <a:lnTo>
                      <a:pt x="242" y="258"/>
                    </a:lnTo>
                    <a:lnTo>
                      <a:pt x="240" y="262"/>
                    </a:lnTo>
                    <a:lnTo>
                      <a:pt x="240" y="262"/>
                    </a:lnTo>
                    <a:lnTo>
                      <a:pt x="238" y="264"/>
                    </a:lnTo>
                    <a:lnTo>
                      <a:pt x="238" y="264"/>
                    </a:lnTo>
                    <a:lnTo>
                      <a:pt x="238" y="266"/>
                    </a:lnTo>
                    <a:lnTo>
                      <a:pt x="238" y="266"/>
                    </a:lnTo>
                    <a:lnTo>
                      <a:pt x="236" y="268"/>
                    </a:lnTo>
                    <a:lnTo>
                      <a:pt x="236" y="268"/>
                    </a:lnTo>
                    <a:lnTo>
                      <a:pt x="234" y="270"/>
                    </a:lnTo>
                    <a:lnTo>
                      <a:pt x="234" y="270"/>
                    </a:lnTo>
                    <a:lnTo>
                      <a:pt x="232" y="272"/>
                    </a:lnTo>
                    <a:lnTo>
                      <a:pt x="232" y="272"/>
                    </a:lnTo>
                    <a:lnTo>
                      <a:pt x="232" y="272"/>
                    </a:lnTo>
                    <a:lnTo>
                      <a:pt x="232" y="272"/>
                    </a:lnTo>
                    <a:lnTo>
                      <a:pt x="230" y="274"/>
                    </a:lnTo>
                    <a:lnTo>
                      <a:pt x="230" y="274"/>
                    </a:lnTo>
                    <a:lnTo>
                      <a:pt x="228" y="274"/>
                    </a:lnTo>
                    <a:lnTo>
                      <a:pt x="226" y="276"/>
                    </a:lnTo>
                    <a:lnTo>
                      <a:pt x="226" y="276"/>
                    </a:lnTo>
                    <a:lnTo>
                      <a:pt x="222" y="276"/>
                    </a:lnTo>
                    <a:lnTo>
                      <a:pt x="222" y="276"/>
                    </a:lnTo>
                    <a:lnTo>
                      <a:pt x="220" y="278"/>
                    </a:lnTo>
                    <a:lnTo>
                      <a:pt x="220" y="278"/>
                    </a:lnTo>
                    <a:lnTo>
                      <a:pt x="218" y="280"/>
                    </a:lnTo>
                    <a:lnTo>
                      <a:pt x="218" y="280"/>
                    </a:lnTo>
                    <a:lnTo>
                      <a:pt x="216" y="280"/>
                    </a:lnTo>
                    <a:lnTo>
                      <a:pt x="216" y="280"/>
                    </a:lnTo>
                    <a:lnTo>
                      <a:pt x="214" y="280"/>
                    </a:lnTo>
                    <a:lnTo>
                      <a:pt x="214" y="280"/>
                    </a:lnTo>
                    <a:lnTo>
                      <a:pt x="214" y="280"/>
                    </a:lnTo>
                    <a:lnTo>
                      <a:pt x="212" y="280"/>
                    </a:lnTo>
                    <a:lnTo>
                      <a:pt x="212" y="280"/>
                    </a:lnTo>
                    <a:lnTo>
                      <a:pt x="212" y="282"/>
                    </a:lnTo>
                    <a:lnTo>
                      <a:pt x="212" y="282"/>
                    </a:lnTo>
                    <a:lnTo>
                      <a:pt x="210" y="284"/>
                    </a:lnTo>
                    <a:lnTo>
                      <a:pt x="210" y="284"/>
                    </a:lnTo>
                    <a:lnTo>
                      <a:pt x="210" y="288"/>
                    </a:lnTo>
                    <a:lnTo>
                      <a:pt x="210" y="288"/>
                    </a:lnTo>
                    <a:lnTo>
                      <a:pt x="208" y="292"/>
                    </a:lnTo>
                    <a:lnTo>
                      <a:pt x="208" y="292"/>
                    </a:lnTo>
                    <a:lnTo>
                      <a:pt x="204" y="294"/>
                    </a:lnTo>
                    <a:lnTo>
                      <a:pt x="204" y="294"/>
                    </a:lnTo>
                    <a:lnTo>
                      <a:pt x="198" y="296"/>
                    </a:lnTo>
                    <a:lnTo>
                      <a:pt x="198" y="296"/>
                    </a:lnTo>
                    <a:lnTo>
                      <a:pt x="196" y="296"/>
                    </a:lnTo>
                    <a:lnTo>
                      <a:pt x="196" y="296"/>
                    </a:lnTo>
                    <a:lnTo>
                      <a:pt x="196" y="298"/>
                    </a:lnTo>
                    <a:lnTo>
                      <a:pt x="196" y="298"/>
                    </a:lnTo>
                    <a:lnTo>
                      <a:pt x="196" y="298"/>
                    </a:lnTo>
                    <a:lnTo>
                      <a:pt x="196" y="298"/>
                    </a:lnTo>
                    <a:lnTo>
                      <a:pt x="196" y="298"/>
                    </a:lnTo>
                    <a:lnTo>
                      <a:pt x="196" y="298"/>
                    </a:lnTo>
                    <a:lnTo>
                      <a:pt x="196" y="300"/>
                    </a:lnTo>
                    <a:lnTo>
                      <a:pt x="196" y="300"/>
                    </a:lnTo>
                    <a:lnTo>
                      <a:pt x="194" y="300"/>
                    </a:lnTo>
                    <a:lnTo>
                      <a:pt x="194" y="300"/>
                    </a:lnTo>
                    <a:lnTo>
                      <a:pt x="192" y="300"/>
                    </a:lnTo>
                    <a:lnTo>
                      <a:pt x="192" y="300"/>
                    </a:lnTo>
                    <a:lnTo>
                      <a:pt x="188" y="300"/>
                    </a:lnTo>
                    <a:lnTo>
                      <a:pt x="188" y="300"/>
                    </a:lnTo>
                    <a:lnTo>
                      <a:pt x="186" y="300"/>
                    </a:lnTo>
                    <a:lnTo>
                      <a:pt x="186" y="300"/>
                    </a:lnTo>
                    <a:lnTo>
                      <a:pt x="186" y="300"/>
                    </a:lnTo>
                    <a:lnTo>
                      <a:pt x="186" y="300"/>
                    </a:lnTo>
                    <a:lnTo>
                      <a:pt x="184" y="300"/>
                    </a:lnTo>
                    <a:lnTo>
                      <a:pt x="184" y="300"/>
                    </a:lnTo>
                    <a:lnTo>
                      <a:pt x="184" y="298"/>
                    </a:lnTo>
                    <a:lnTo>
                      <a:pt x="184" y="298"/>
                    </a:lnTo>
                    <a:lnTo>
                      <a:pt x="186" y="298"/>
                    </a:lnTo>
                    <a:lnTo>
                      <a:pt x="186" y="298"/>
                    </a:lnTo>
                    <a:lnTo>
                      <a:pt x="184" y="296"/>
                    </a:lnTo>
                    <a:lnTo>
                      <a:pt x="184" y="296"/>
                    </a:lnTo>
                    <a:lnTo>
                      <a:pt x="182" y="296"/>
                    </a:lnTo>
                    <a:lnTo>
                      <a:pt x="182" y="296"/>
                    </a:lnTo>
                    <a:lnTo>
                      <a:pt x="180" y="296"/>
                    </a:lnTo>
                    <a:lnTo>
                      <a:pt x="180" y="296"/>
                    </a:lnTo>
                    <a:lnTo>
                      <a:pt x="180" y="294"/>
                    </a:lnTo>
                    <a:lnTo>
                      <a:pt x="180" y="294"/>
                    </a:lnTo>
                    <a:lnTo>
                      <a:pt x="178" y="294"/>
                    </a:lnTo>
                    <a:lnTo>
                      <a:pt x="178" y="294"/>
                    </a:lnTo>
                    <a:lnTo>
                      <a:pt x="178" y="294"/>
                    </a:lnTo>
                    <a:lnTo>
                      <a:pt x="178" y="294"/>
                    </a:lnTo>
                    <a:lnTo>
                      <a:pt x="178" y="296"/>
                    </a:lnTo>
                    <a:lnTo>
                      <a:pt x="178" y="296"/>
                    </a:lnTo>
                    <a:lnTo>
                      <a:pt x="176" y="296"/>
                    </a:lnTo>
                    <a:lnTo>
                      <a:pt x="178" y="298"/>
                    </a:lnTo>
                    <a:lnTo>
                      <a:pt x="178" y="298"/>
                    </a:lnTo>
                    <a:lnTo>
                      <a:pt x="180" y="300"/>
                    </a:lnTo>
                    <a:lnTo>
                      <a:pt x="180" y="300"/>
                    </a:lnTo>
                    <a:lnTo>
                      <a:pt x="180" y="302"/>
                    </a:lnTo>
                    <a:lnTo>
                      <a:pt x="180" y="302"/>
                    </a:lnTo>
                    <a:lnTo>
                      <a:pt x="180" y="304"/>
                    </a:lnTo>
                    <a:lnTo>
                      <a:pt x="180" y="304"/>
                    </a:lnTo>
                    <a:lnTo>
                      <a:pt x="180" y="304"/>
                    </a:lnTo>
                    <a:lnTo>
                      <a:pt x="180" y="304"/>
                    </a:lnTo>
                    <a:lnTo>
                      <a:pt x="180" y="306"/>
                    </a:lnTo>
                    <a:lnTo>
                      <a:pt x="180" y="306"/>
                    </a:lnTo>
                    <a:lnTo>
                      <a:pt x="180" y="308"/>
                    </a:lnTo>
                    <a:lnTo>
                      <a:pt x="180" y="308"/>
                    </a:lnTo>
                    <a:lnTo>
                      <a:pt x="178" y="308"/>
                    </a:lnTo>
                    <a:lnTo>
                      <a:pt x="178" y="308"/>
                    </a:lnTo>
                    <a:lnTo>
                      <a:pt x="176" y="308"/>
                    </a:lnTo>
                    <a:lnTo>
                      <a:pt x="176" y="308"/>
                    </a:lnTo>
                    <a:lnTo>
                      <a:pt x="174" y="308"/>
                    </a:lnTo>
                    <a:lnTo>
                      <a:pt x="174" y="308"/>
                    </a:lnTo>
                    <a:lnTo>
                      <a:pt x="172" y="308"/>
                    </a:lnTo>
                    <a:lnTo>
                      <a:pt x="172" y="308"/>
                    </a:lnTo>
                    <a:lnTo>
                      <a:pt x="170" y="308"/>
                    </a:lnTo>
                    <a:lnTo>
                      <a:pt x="170" y="308"/>
                    </a:lnTo>
                    <a:lnTo>
                      <a:pt x="168" y="308"/>
                    </a:lnTo>
                    <a:lnTo>
                      <a:pt x="168" y="308"/>
                    </a:lnTo>
                    <a:lnTo>
                      <a:pt x="168" y="308"/>
                    </a:lnTo>
                    <a:lnTo>
                      <a:pt x="168" y="308"/>
                    </a:lnTo>
                    <a:lnTo>
                      <a:pt x="166" y="306"/>
                    </a:lnTo>
                    <a:lnTo>
                      <a:pt x="166" y="306"/>
                    </a:lnTo>
                    <a:lnTo>
                      <a:pt x="162" y="306"/>
                    </a:lnTo>
                    <a:lnTo>
                      <a:pt x="162" y="306"/>
                    </a:lnTo>
                    <a:lnTo>
                      <a:pt x="160" y="308"/>
                    </a:lnTo>
                    <a:lnTo>
                      <a:pt x="160" y="308"/>
                    </a:lnTo>
                    <a:lnTo>
                      <a:pt x="154" y="308"/>
                    </a:lnTo>
                    <a:lnTo>
                      <a:pt x="154" y="308"/>
                    </a:lnTo>
                    <a:lnTo>
                      <a:pt x="152" y="308"/>
                    </a:lnTo>
                    <a:lnTo>
                      <a:pt x="152" y="308"/>
                    </a:lnTo>
                    <a:lnTo>
                      <a:pt x="152" y="308"/>
                    </a:lnTo>
                    <a:lnTo>
                      <a:pt x="150" y="310"/>
                    </a:lnTo>
                    <a:lnTo>
                      <a:pt x="150" y="310"/>
                    </a:lnTo>
                    <a:lnTo>
                      <a:pt x="150" y="312"/>
                    </a:lnTo>
                    <a:lnTo>
                      <a:pt x="150" y="312"/>
                    </a:lnTo>
                    <a:lnTo>
                      <a:pt x="152" y="314"/>
                    </a:lnTo>
                    <a:lnTo>
                      <a:pt x="152" y="314"/>
                    </a:lnTo>
                    <a:lnTo>
                      <a:pt x="152" y="316"/>
                    </a:lnTo>
                    <a:lnTo>
                      <a:pt x="152" y="316"/>
                    </a:lnTo>
                    <a:lnTo>
                      <a:pt x="152" y="318"/>
                    </a:lnTo>
                    <a:lnTo>
                      <a:pt x="152" y="318"/>
                    </a:lnTo>
                    <a:lnTo>
                      <a:pt x="152" y="318"/>
                    </a:lnTo>
                    <a:lnTo>
                      <a:pt x="154" y="320"/>
                    </a:lnTo>
                    <a:lnTo>
                      <a:pt x="154" y="320"/>
                    </a:lnTo>
                    <a:lnTo>
                      <a:pt x="156" y="318"/>
                    </a:lnTo>
                    <a:lnTo>
                      <a:pt x="156" y="318"/>
                    </a:lnTo>
                    <a:lnTo>
                      <a:pt x="158" y="318"/>
                    </a:lnTo>
                    <a:lnTo>
                      <a:pt x="158" y="318"/>
                    </a:lnTo>
                    <a:lnTo>
                      <a:pt x="160" y="318"/>
                    </a:lnTo>
                    <a:lnTo>
                      <a:pt x="160" y="318"/>
                    </a:lnTo>
                    <a:lnTo>
                      <a:pt x="162" y="320"/>
                    </a:lnTo>
                    <a:lnTo>
                      <a:pt x="162" y="320"/>
                    </a:lnTo>
                    <a:lnTo>
                      <a:pt x="164" y="320"/>
                    </a:lnTo>
                    <a:lnTo>
                      <a:pt x="164" y="320"/>
                    </a:lnTo>
                    <a:lnTo>
                      <a:pt x="166" y="322"/>
                    </a:lnTo>
                    <a:lnTo>
                      <a:pt x="166" y="322"/>
                    </a:lnTo>
                    <a:lnTo>
                      <a:pt x="168" y="322"/>
                    </a:lnTo>
                    <a:lnTo>
                      <a:pt x="168" y="322"/>
                    </a:lnTo>
                    <a:lnTo>
                      <a:pt x="170" y="324"/>
                    </a:lnTo>
                    <a:lnTo>
                      <a:pt x="170" y="324"/>
                    </a:lnTo>
                    <a:lnTo>
                      <a:pt x="170" y="322"/>
                    </a:lnTo>
                    <a:lnTo>
                      <a:pt x="170" y="322"/>
                    </a:lnTo>
                    <a:lnTo>
                      <a:pt x="170" y="322"/>
                    </a:lnTo>
                    <a:lnTo>
                      <a:pt x="170" y="322"/>
                    </a:lnTo>
                    <a:lnTo>
                      <a:pt x="170" y="322"/>
                    </a:lnTo>
                    <a:lnTo>
                      <a:pt x="170" y="322"/>
                    </a:lnTo>
                    <a:lnTo>
                      <a:pt x="170" y="324"/>
                    </a:lnTo>
                    <a:lnTo>
                      <a:pt x="170" y="324"/>
                    </a:lnTo>
                    <a:lnTo>
                      <a:pt x="170" y="324"/>
                    </a:lnTo>
                    <a:lnTo>
                      <a:pt x="172" y="326"/>
                    </a:lnTo>
                    <a:lnTo>
                      <a:pt x="172" y="326"/>
                    </a:lnTo>
                    <a:lnTo>
                      <a:pt x="174" y="326"/>
                    </a:lnTo>
                    <a:lnTo>
                      <a:pt x="174" y="326"/>
                    </a:lnTo>
                    <a:lnTo>
                      <a:pt x="174" y="328"/>
                    </a:lnTo>
                    <a:lnTo>
                      <a:pt x="174" y="328"/>
                    </a:lnTo>
                    <a:lnTo>
                      <a:pt x="174" y="330"/>
                    </a:lnTo>
                    <a:lnTo>
                      <a:pt x="174" y="330"/>
                    </a:lnTo>
                    <a:lnTo>
                      <a:pt x="174" y="330"/>
                    </a:lnTo>
                    <a:lnTo>
                      <a:pt x="174" y="332"/>
                    </a:lnTo>
                    <a:lnTo>
                      <a:pt x="174" y="332"/>
                    </a:lnTo>
                    <a:lnTo>
                      <a:pt x="176" y="334"/>
                    </a:lnTo>
                    <a:lnTo>
                      <a:pt x="176" y="334"/>
                    </a:lnTo>
                    <a:lnTo>
                      <a:pt x="178" y="336"/>
                    </a:lnTo>
                    <a:lnTo>
                      <a:pt x="178" y="336"/>
                    </a:lnTo>
                    <a:lnTo>
                      <a:pt x="178" y="336"/>
                    </a:lnTo>
                    <a:lnTo>
                      <a:pt x="182" y="336"/>
                    </a:lnTo>
                    <a:lnTo>
                      <a:pt x="182" y="338"/>
                    </a:lnTo>
                    <a:lnTo>
                      <a:pt x="182" y="338"/>
                    </a:lnTo>
                    <a:lnTo>
                      <a:pt x="182" y="344"/>
                    </a:lnTo>
                    <a:lnTo>
                      <a:pt x="182" y="344"/>
                    </a:lnTo>
                    <a:lnTo>
                      <a:pt x="182" y="344"/>
                    </a:lnTo>
                    <a:lnTo>
                      <a:pt x="182" y="344"/>
                    </a:lnTo>
                    <a:lnTo>
                      <a:pt x="182" y="348"/>
                    </a:lnTo>
                    <a:lnTo>
                      <a:pt x="182" y="348"/>
                    </a:lnTo>
                    <a:lnTo>
                      <a:pt x="180" y="350"/>
                    </a:lnTo>
                    <a:lnTo>
                      <a:pt x="180" y="350"/>
                    </a:lnTo>
                    <a:lnTo>
                      <a:pt x="180" y="354"/>
                    </a:lnTo>
                    <a:lnTo>
                      <a:pt x="180" y="354"/>
                    </a:lnTo>
                    <a:lnTo>
                      <a:pt x="180" y="356"/>
                    </a:lnTo>
                    <a:lnTo>
                      <a:pt x="180" y="356"/>
                    </a:lnTo>
                    <a:lnTo>
                      <a:pt x="178" y="360"/>
                    </a:lnTo>
                    <a:lnTo>
                      <a:pt x="178" y="360"/>
                    </a:lnTo>
                    <a:lnTo>
                      <a:pt x="176" y="366"/>
                    </a:lnTo>
                    <a:lnTo>
                      <a:pt x="176" y="366"/>
                    </a:lnTo>
                    <a:lnTo>
                      <a:pt x="176" y="366"/>
                    </a:lnTo>
                    <a:lnTo>
                      <a:pt x="176" y="368"/>
                    </a:lnTo>
                    <a:lnTo>
                      <a:pt x="176" y="368"/>
                    </a:lnTo>
                    <a:lnTo>
                      <a:pt x="176" y="368"/>
                    </a:lnTo>
                    <a:lnTo>
                      <a:pt x="174" y="370"/>
                    </a:lnTo>
                    <a:lnTo>
                      <a:pt x="174" y="370"/>
                    </a:lnTo>
                    <a:lnTo>
                      <a:pt x="170" y="370"/>
                    </a:lnTo>
                    <a:lnTo>
                      <a:pt x="170" y="370"/>
                    </a:lnTo>
                    <a:lnTo>
                      <a:pt x="168" y="370"/>
                    </a:lnTo>
                    <a:lnTo>
                      <a:pt x="168" y="370"/>
                    </a:lnTo>
                    <a:lnTo>
                      <a:pt x="166" y="368"/>
                    </a:lnTo>
                    <a:lnTo>
                      <a:pt x="166" y="368"/>
                    </a:lnTo>
                    <a:lnTo>
                      <a:pt x="164" y="368"/>
                    </a:lnTo>
                    <a:lnTo>
                      <a:pt x="164" y="368"/>
                    </a:lnTo>
                    <a:lnTo>
                      <a:pt x="162" y="368"/>
                    </a:lnTo>
                    <a:lnTo>
                      <a:pt x="162" y="368"/>
                    </a:lnTo>
                    <a:lnTo>
                      <a:pt x="162" y="370"/>
                    </a:lnTo>
                    <a:lnTo>
                      <a:pt x="162" y="370"/>
                    </a:lnTo>
                    <a:lnTo>
                      <a:pt x="160" y="368"/>
                    </a:lnTo>
                    <a:lnTo>
                      <a:pt x="160" y="368"/>
                    </a:lnTo>
                    <a:lnTo>
                      <a:pt x="158" y="368"/>
                    </a:lnTo>
                    <a:lnTo>
                      <a:pt x="158" y="368"/>
                    </a:lnTo>
                    <a:lnTo>
                      <a:pt x="158" y="368"/>
                    </a:lnTo>
                    <a:lnTo>
                      <a:pt x="158" y="368"/>
                    </a:lnTo>
                    <a:lnTo>
                      <a:pt x="152" y="368"/>
                    </a:lnTo>
                    <a:lnTo>
                      <a:pt x="152" y="368"/>
                    </a:lnTo>
                    <a:lnTo>
                      <a:pt x="148" y="368"/>
                    </a:lnTo>
                    <a:lnTo>
                      <a:pt x="148" y="368"/>
                    </a:lnTo>
                    <a:lnTo>
                      <a:pt x="144" y="368"/>
                    </a:lnTo>
                    <a:lnTo>
                      <a:pt x="144" y="368"/>
                    </a:lnTo>
                    <a:lnTo>
                      <a:pt x="140" y="368"/>
                    </a:lnTo>
                    <a:lnTo>
                      <a:pt x="140" y="368"/>
                    </a:lnTo>
                    <a:lnTo>
                      <a:pt x="138" y="368"/>
                    </a:lnTo>
                    <a:lnTo>
                      <a:pt x="138" y="368"/>
                    </a:lnTo>
                    <a:lnTo>
                      <a:pt x="134" y="368"/>
                    </a:lnTo>
                    <a:lnTo>
                      <a:pt x="134" y="368"/>
                    </a:lnTo>
                    <a:lnTo>
                      <a:pt x="132" y="368"/>
                    </a:lnTo>
                    <a:lnTo>
                      <a:pt x="132" y="368"/>
                    </a:lnTo>
                    <a:lnTo>
                      <a:pt x="128" y="368"/>
                    </a:lnTo>
                    <a:lnTo>
                      <a:pt x="128" y="368"/>
                    </a:lnTo>
                    <a:lnTo>
                      <a:pt x="126" y="368"/>
                    </a:lnTo>
                    <a:lnTo>
                      <a:pt x="126" y="368"/>
                    </a:lnTo>
                    <a:lnTo>
                      <a:pt x="124" y="368"/>
                    </a:lnTo>
                    <a:lnTo>
                      <a:pt x="124" y="368"/>
                    </a:lnTo>
                    <a:lnTo>
                      <a:pt x="122" y="368"/>
                    </a:lnTo>
                    <a:lnTo>
                      <a:pt x="122" y="368"/>
                    </a:lnTo>
                    <a:lnTo>
                      <a:pt x="122" y="366"/>
                    </a:lnTo>
                    <a:lnTo>
                      <a:pt x="122" y="366"/>
                    </a:lnTo>
                    <a:lnTo>
                      <a:pt x="122" y="366"/>
                    </a:lnTo>
                    <a:lnTo>
                      <a:pt x="122" y="366"/>
                    </a:lnTo>
                    <a:lnTo>
                      <a:pt x="120" y="366"/>
                    </a:lnTo>
                    <a:lnTo>
                      <a:pt x="120" y="366"/>
                    </a:lnTo>
                    <a:lnTo>
                      <a:pt x="118" y="364"/>
                    </a:lnTo>
                    <a:lnTo>
                      <a:pt x="118" y="364"/>
                    </a:lnTo>
                    <a:lnTo>
                      <a:pt x="116" y="364"/>
                    </a:lnTo>
                    <a:lnTo>
                      <a:pt x="116" y="364"/>
                    </a:lnTo>
                    <a:lnTo>
                      <a:pt x="114" y="366"/>
                    </a:lnTo>
                    <a:lnTo>
                      <a:pt x="114" y="366"/>
                    </a:lnTo>
                    <a:lnTo>
                      <a:pt x="112" y="368"/>
                    </a:lnTo>
                    <a:lnTo>
                      <a:pt x="112" y="370"/>
                    </a:lnTo>
                    <a:lnTo>
                      <a:pt x="112" y="370"/>
                    </a:lnTo>
                    <a:lnTo>
                      <a:pt x="110" y="370"/>
                    </a:lnTo>
                    <a:lnTo>
                      <a:pt x="110" y="370"/>
                    </a:lnTo>
                    <a:lnTo>
                      <a:pt x="108" y="370"/>
                    </a:lnTo>
                    <a:lnTo>
                      <a:pt x="108" y="370"/>
                    </a:lnTo>
                    <a:lnTo>
                      <a:pt x="108" y="370"/>
                    </a:lnTo>
                    <a:lnTo>
                      <a:pt x="104" y="372"/>
                    </a:lnTo>
                    <a:lnTo>
                      <a:pt x="104" y="372"/>
                    </a:lnTo>
                    <a:lnTo>
                      <a:pt x="104" y="372"/>
                    </a:lnTo>
                    <a:lnTo>
                      <a:pt x="104" y="372"/>
                    </a:lnTo>
                    <a:lnTo>
                      <a:pt x="102" y="374"/>
                    </a:lnTo>
                    <a:lnTo>
                      <a:pt x="104" y="376"/>
                    </a:lnTo>
                    <a:lnTo>
                      <a:pt x="104" y="376"/>
                    </a:lnTo>
                    <a:lnTo>
                      <a:pt x="106" y="378"/>
                    </a:lnTo>
                    <a:lnTo>
                      <a:pt x="106" y="378"/>
                    </a:lnTo>
                    <a:lnTo>
                      <a:pt x="106" y="378"/>
                    </a:lnTo>
                    <a:lnTo>
                      <a:pt x="106" y="378"/>
                    </a:lnTo>
                    <a:lnTo>
                      <a:pt x="106" y="380"/>
                    </a:lnTo>
                    <a:lnTo>
                      <a:pt x="106" y="380"/>
                    </a:lnTo>
                    <a:lnTo>
                      <a:pt x="106" y="382"/>
                    </a:lnTo>
                    <a:lnTo>
                      <a:pt x="106" y="382"/>
                    </a:lnTo>
                    <a:lnTo>
                      <a:pt x="104" y="384"/>
                    </a:lnTo>
                    <a:lnTo>
                      <a:pt x="104" y="384"/>
                    </a:lnTo>
                    <a:lnTo>
                      <a:pt x="104" y="388"/>
                    </a:lnTo>
                    <a:lnTo>
                      <a:pt x="104" y="388"/>
                    </a:lnTo>
                    <a:lnTo>
                      <a:pt x="104" y="392"/>
                    </a:lnTo>
                    <a:lnTo>
                      <a:pt x="104" y="392"/>
                    </a:lnTo>
                    <a:lnTo>
                      <a:pt x="106" y="396"/>
                    </a:lnTo>
                    <a:lnTo>
                      <a:pt x="106" y="398"/>
                    </a:lnTo>
                    <a:lnTo>
                      <a:pt x="106" y="398"/>
                    </a:lnTo>
                    <a:lnTo>
                      <a:pt x="104" y="402"/>
                    </a:lnTo>
                    <a:lnTo>
                      <a:pt x="104" y="402"/>
                    </a:lnTo>
                    <a:lnTo>
                      <a:pt x="104" y="406"/>
                    </a:lnTo>
                    <a:lnTo>
                      <a:pt x="104" y="406"/>
                    </a:lnTo>
                    <a:lnTo>
                      <a:pt x="102" y="410"/>
                    </a:lnTo>
                    <a:lnTo>
                      <a:pt x="102" y="410"/>
                    </a:lnTo>
                    <a:lnTo>
                      <a:pt x="100" y="414"/>
                    </a:lnTo>
                    <a:lnTo>
                      <a:pt x="100" y="414"/>
                    </a:lnTo>
                    <a:lnTo>
                      <a:pt x="98" y="416"/>
                    </a:lnTo>
                    <a:lnTo>
                      <a:pt x="98" y="416"/>
                    </a:lnTo>
                    <a:lnTo>
                      <a:pt x="98" y="418"/>
                    </a:lnTo>
                    <a:lnTo>
                      <a:pt x="98" y="418"/>
                    </a:lnTo>
                    <a:lnTo>
                      <a:pt x="96" y="420"/>
                    </a:lnTo>
                    <a:lnTo>
                      <a:pt x="96" y="420"/>
                    </a:lnTo>
                    <a:lnTo>
                      <a:pt x="96" y="426"/>
                    </a:lnTo>
                    <a:lnTo>
                      <a:pt x="96" y="426"/>
                    </a:lnTo>
                    <a:lnTo>
                      <a:pt x="96" y="426"/>
                    </a:lnTo>
                    <a:lnTo>
                      <a:pt x="98" y="428"/>
                    </a:lnTo>
                    <a:lnTo>
                      <a:pt x="98" y="428"/>
                    </a:lnTo>
                    <a:lnTo>
                      <a:pt x="100" y="430"/>
                    </a:lnTo>
                    <a:lnTo>
                      <a:pt x="102" y="430"/>
                    </a:lnTo>
                    <a:lnTo>
                      <a:pt x="102" y="430"/>
                    </a:lnTo>
                    <a:lnTo>
                      <a:pt x="102" y="430"/>
                    </a:lnTo>
                    <a:lnTo>
                      <a:pt x="102" y="430"/>
                    </a:lnTo>
                    <a:lnTo>
                      <a:pt x="102" y="430"/>
                    </a:lnTo>
                    <a:lnTo>
                      <a:pt x="102" y="430"/>
                    </a:lnTo>
                    <a:lnTo>
                      <a:pt x="102" y="434"/>
                    </a:lnTo>
                    <a:lnTo>
                      <a:pt x="102" y="434"/>
                    </a:lnTo>
                    <a:lnTo>
                      <a:pt x="102" y="434"/>
                    </a:lnTo>
                    <a:lnTo>
                      <a:pt x="102" y="434"/>
                    </a:lnTo>
                    <a:lnTo>
                      <a:pt x="100" y="440"/>
                    </a:lnTo>
                    <a:lnTo>
                      <a:pt x="100" y="440"/>
                    </a:lnTo>
                    <a:lnTo>
                      <a:pt x="100" y="442"/>
                    </a:lnTo>
                    <a:lnTo>
                      <a:pt x="100" y="442"/>
                    </a:lnTo>
                    <a:lnTo>
                      <a:pt x="100" y="444"/>
                    </a:lnTo>
                    <a:lnTo>
                      <a:pt x="100" y="444"/>
                    </a:lnTo>
                    <a:lnTo>
                      <a:pt x="100" y="446"/>
                    </a:lnTo>
                    <a:lnTo>
                      <a:pt x="100" y="446"/>
                    </a:lnTo>
                    <a:lnTo>
                      <a:pt x="98" y="448"/>
                    </a:lnTo>
                    <a:lnTo>
                      <a:pt x="100" y="448"/>
                    </a:lnTo>
                    <a:lnTo>
                      <a:pt x="100" y="448"/>
                    </a:lnTo>
                    <a:lnTo>
                      <a:pt x="100" y="448"/>
                    </a:lnTo>
                    <a:lnTo>
                      <a:pt x="100" y="448"/>
                    </a:lnTo>
                    <a:lnTo>
                      <a:pt x="100" y="448"/>
                    </a:lnTo>
                    <a:lnTo>
                      <a:pt x="100" y="448"/>
                    </a:lnTo>
                    <a:lnTo>
                      <a:pt x="100" y="448"/>
                    </a:lnTo>
                    <a:lnTo>
                      <a:pt x="102" y="446"/>
                    </a:lnTo>
                    <a:lnTo>
                      <a:pt x="102" y="446"/>
                    </a:lnTo>
                    <a:lnTo>
                      <a:pt x="104" y="446"/>
                    </a:lnTo>
                    <a:lnTo>
                      <a:pt x="104" y="446"/>
                    </a:lnTo>
                    <a:lnTo>
                      <a:pt x="106" y="446"/>
                    </a:lnTo>
                    <a:lnTo>
                      <a:pt x="106" y="446"/>
                    </a:lnTo>
                    <a:lnTo>
                      <a:pt x="106" y="446"/>
                    </a:lnTo>
                    <a:lnTo>
                      <a:pt x="106" y="446"/>
                    </a:lnTo>
                    <a:lnTo>
                      <a:pt x="108" y="446"/>
                    </a:lnTo>
                    <a:lnTo>
                      <a:pt x="108" y="446"/>
                    </a:lnTo>
                    <a:lnTo>
                      <a:pt x="110" y="446"/>
                    </a:lnTo>
                    <a:lnTo>
                      <a:pt x="110" y="446"/>
                    </a:lnTo>
                    <a:lnTo>
                      <a:pt x="114" y="446"/>
                    </a:lnTo>
                    <a:lnTo>
                      <a:pt x="114" y="446"/>
                    </a:lnTo>
                    <a:lnTo>
                      <a:pt x="114" y="444"/>
                    </a:lnTo>
                    <a:lnTo>
                      <a:pt x="114" y="444"/>
                    </a:lnTo>
                    <a:lnTo>
                      <a:pt x="116" y="442"/>
                    </a:lnTo>
                    <a:lnTo>
                      <a:pt x="116" y="442"/>
                    </a:lnTo>
                    <a:lnTo>
                      <a:pt x="116" y="444"/>
                    </a:lnTo>
                    <a:lnTo>
                      <a:pt x="116" y="444"/>
                    </a:lnTo>
                    <a:lnTo>
                      <a:pt x="118" y="444"/>
                    </a:lnTo>
                    <a:lnTo>
                      <a:pt x="118" y="444"/>
                    </a:lnTo>
                    <a:lnTo>
                      <a:pt x="120" y="444"/>
                    </a:lnTo>
                    <a:lnTo>
                      <a:pt x="120" y="444"/>
                    </a:lnTo>
                    <a:lnTo>
                      <a:pt x="122" y="446"/>
                    </a:lnTo>
                    <a:lnTo>
                      <a:pt x="124" y="446"/>
                    </a:lnTo>
                    <a:lnTo>
                      <a:pt x="124" y="446"/>
                    </a:lnTo>
                    <a:lnTo>
                      <a:pt x="124" y="450"/>
                    </a:lnTo>
                    <a:lnTo>
                      <a:pt x="124" y="450"/>
                    </a:lnTo>
                    <a:lnTo>
                      <a:pt x="124" y="450"/>
                    </a:lnTo>
                    <a:lnTo>
                      <a:pt x="124" y="450"/>
                    </a:lnTo>
                    <a:lnTo>
                      <a:pt x="126" y="452"/>
                    </a:lnTo>
                    <a:lnTo>
                      <a:pt x="128" y="454"/>
                    </a:lnTo>
                    <a:lnTo>
                      <a:pt x="128" y="454"/>
                    </a:lnTo>
                    <a:lnTo>
                      <a:pt x="130" y="458"/>
                    </a:lnTo>
                    <a:lnTo>
                      <a:pt x="130" y="458"/>
                    </a:lnTo>
                    <a:lnTo>
                      <a:pt x="132" y="458"/>
                    </a:lnTo>
                    <a:lnTo>
                      <a:pt x="132" y="458"/>
                    </a:lnTo>
                    <a:lnTo>
                      <a:pt x="132" y="458"/>
                    </a:lnTo>
                    <a:lnTo>
                      <a:pt x="132" y="458"/>
                    </a:lnTo>
                    <a:lnTo>
                      <a:pt x="134" y="458"/>
                    </a:lnTo>
                    <a:lnTo>
                      <a:pt x="134" y="458"/>
                    </a:lnTo>
                    <a:lnTo>
                      <a:pt x="136" y="458"/>
                    </a:lnTo>
                    <a:lnTo>
                      <a:pt x="136" y="458"/>
                    </a:lnTo>
                    <a:lnTo>
                      <a:pt x="138" y="456"/>
                    </a:lnTo>
                    <a:lnTo>
                      <a:pt x="138" y="456"/>
                    </a:lnTo>
                    <a:lnTo>
                      <a:pt x="140" y="456"/>
                    </a:lnTo>
                    <a:lnTo>
                      <a:pt x="140" y="456"/>
                    </a:lnTo>
                    <a:lnTo>
                      <a:pt x="140" y="454"/>
                    </a:lnTo>
                    <a:lnTo>
                      <a:pt x="140" y="454"/>
                    </a:lnTo>
                    <a:lnTo>
                      <a:pt x="140" y="454"/>
                    </a:lnTo>
                    <a:lnTo>
                      <a:pt x="140" y="454"/>
                    </a:lnTo>
                    <a:lnTo>
                      <a:pt x="142" y="452"/>
                    </a:lnTo>
                    <a:lnTo>
                      <a:pt x="142" y="452"/>
                    </a:lnTo>
                    <a:lnTo>
                      <a:pt x="144" y="452"/>
                    </a:lnTo>
                    <a:lnTo>
                      <a:pt x="144" y="452"/>
                    </a:lnTo>
                    <a:lnTo>
                      <a:pt x="144" y="452"/>
                    </a:lnTo>
                    <a:lnTo>
                      <a:pt x="146" y="452"/>
                    </a:lnTo>
                    <a:lnTo>
                      <a:pt x="146" y="452"/>
                    </a:lnTo>
                    <a:lnTo>
                      <a:pt x="148" y="452"/>
                    </a:lnTo>
                    <a:lnTo>
                      <a:pt x="148" y="452"/>
                    </a:lnTo>
                    <a:lnTo>
                      <a:pt x="150" y="452"/>
                    </a:lnTo>
                    <a:lnTo>
                      <a:pt x="150" y="452"/>
                    </a:lnTo>
                    <a:lnTo>
                      <a:pt x="152" y="450"/>
                    </a:lnTo>
                    <a:lnTo>
                      <a:pt x="152" y="450"/>
                    </a:lnTo>
                    <a:lnTo>
                      <a:pt x="156" y="450"/>
                    </a:lnTo>
                    <a:lnTo>
                      <a:pt x="156" y="450"/>
                    </a:lnTo>
                    <a:lnTo>
                      <a:pt x="160" y="450"/>
                    </a:lnTo>
                    <a:lnTo>
                      <a:pt x="160" y="450"/>
                    </a:lnTo>
                    <a:lnTo>
                      <a:pt x="164" y="450"/>
                    </a:lnTo>
                    <a:lnTo>
                      <a:pt x="164" y="450"/>
                    </a:lnTo>
                    <a:lnTo>
                      <a:pt x="166" y="450"/>
                    </a:lnTo>
                    <a:lnTo>
                      <a:pt x="166" y="450"/>
                    </a:lnTo>
                    <a:lnTo>
                      <a:pt x="168" y="450"/>
                    </a:lnTo>
                    <a:lnTo>
                      <a:pt x="168" y="450"/>
                    </a:lnTo>
                    <a:lnTo>
                      <a:pt x="170" y="448"/>
                    </a:lnTo>
                    <a:lnTo>
                      <a:pt x="170" y="448"/>
                    </a:lnTo>
                    <a:lnTo>
                      <a:pt x="172" y="446"/>
                    </a:lnTo>
                    <a:lnTo>
                      <a:pt x="172" y="446"/>
                    </a:lnTo>
                    <a:lnTo>
                      <a:pt x="174" y="442"/>
                    </a:lnTo>
                    <a:lnTo>
                      <a:pt x="174" y="442"/>
                    </a:lnTo>
                    <a:lnTo>
                      <a:pt x="174" y="442"/>
                    </a:lnTo>
                    <a:lnTo>
                      <a:pt x="174" y="442"/>
                    </a:lnTo>
                    <a:lnTo>
                      <a:pt x="178" y="440"/>
                    </a:lnTo>
                    <a:lnTo>
                      <a:pt x="178" y="440"/>
                    </a:lnTo>
                    <a:lnTo>
                      <a:pt x="180" y="442"/>
                    </a:lnTo>
                    <a:lnTo>
                      <a:pt x="180" y="442"/>
                    </a:lnTo>
                    <a:lnTo>
                      <a:pt x="182" y="442"/>
                    </a:lnTo>
                    <a:lnTo>
                      <a:pt x="182" y="442"/>
                    </a:lnTo>
                    <a:lnTo>
                      <a:pt x="182" y="440"/>
                    </a:lnTo>
                    <a:lnTo>
                      <a:pt x="182" y="440"/>
                    </a:lnTo>
                    <a:lnTo>
                      <a:pt x="182" y="440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4" y="434"/>
                    </a:lnTo>
                    <a:lnTo>
                      <a:pt x="184" y="434"/>
                    </a:lnTo>
                    <a:lnTo>
                      <a:pt x="184" y="432"/>
                    </a:lnTo>
                    <a:lnTo>
                      <a:pt x="184" y="432"/>
                    </a:lnTo>
                    <a:lnTo>
                      <a:pt x="186" y="430"/>
                    </a:lnTo>
                    <a:lnTo>
                      <a:pt x="186" y="430"/>
                    </a:lnTo>
                    <a:lnTo>
                      <a:pt x="188" y="430"/>
                    </a:lnTo>
                    <a:lnTo>
                      <a:pt x="188" y="430"/>
                    </a:lnTo>
                    <a:lnTo>
                      <a:pt x="190" y="428"/>
                    </a:lnTo>
                    <a:lnTo>
                      <a:pt x="190" y="428"/>
                    </a:lnTo>
                    <a:lnTo>
                      <a:pt x="192" y="428"/>
                    </a:lnTo>
                    <a:lnTo>
                      <a:pt x="192" y="428"/>
                    </a:lnTo>
                    <a:lnTo>
                      <a:pt x="192" y="426"/>
                    </a:lnTo>
                    <a:lnTo>
                      <a:pt x="192" y="426"/>
                    </a:lnTo>
                    <a:lnTo>
                      <a:pt x="192" y="424"/>
                    </a:lnTo>
                    <a:lnTo>
                      <a:pt x="192" y="424"/>
                    </a:lnTo>
                    <a:lnTo>
                      <a:pt x="190" y="424"/>
                    </a:lnTo>
                    <a:lnTo>
                      <a:pt x="190" y="424"/>
                    </a:lnTo>
                    <a:lnTo>
                      <a:pt x="188" y="422"/>
                    </a:lnTo>
                    <a:lnTo>
                      <a:pt x="188" y="422"/>
                    </a:lnTo>
                    <a:lnTo>
                      <a:pt x="188" y="420"/>
                    </a:lnTo>
                    <a:lnTo>
                      <a:pt x="188" y="420"/>
                    </a:lnTo>
                    <a:lnTo>
                      <a:pt x="186" y="418"/>
                    </a:lnTo>
                    <a:lnTo>
                      <a:pt x="188" y="416"/>
                    </a:lnTo>
                    <a:lnTo>
                      <a:pt x="188" y="416"/>
                    </a:lnTo>
                    <a:lnTo>
                      <a:pt x="192" y="410"/>
                    </a:lnTo>
                    <a:lnTo>
                      <a:pt x="192" y="410"/>
                    </a:lnTo>
                    <a:lnTo>
                      <a:pt x="198" y="404"/>
                    </a:lnTo>
                    <a:lnTo>
                      <a:pt x="198" y="404"/>
                    </a:lnTo>
                    <a:lnTo>
                      <a:pt x="200" y="402"/>
                    </a:lnTo>
                    <a:lnTo>
                      <a:pt x="200" y="402"/>
                    </a:lnTo>
                    <a:lnTo>
                      <a:pt x="198" y="400"/>
                    </a:lnTo>
                    <a:lnTo>
                      <a:pt x="198" y="400"/>
                    </a:lnTo>
                    <a:lnTo>
                      <a:pt x="202" y="398"/>
                    </a:lnTo>
                    <a:lnTo>
                      <a:pt x="204" y="398"/>
                    </a:lnTo>
                    <a:lnTo>
                      <a:pt x="204" y="398"/>
                    </a:lnTo>
                    <a:lnTo>
                      <a:pt x="210" y="396"/>
                    </a:lnTo>
                    <a:lnTo>
                      <a:pt x="212" y="396"/>
                    </a:lnTo>
                    <a:lnTo>
                      <a:pt x="212" y="396"/>
                    </a:lnTo>
                    <a:lnTo>
                      <a:pt x="212" y="394"/>
                    </a:lnTo>
                    <a:lnTo>
                      <a:pt x="212" y="394"/>
                    </a:lnTo>
                    <a:lnTo>
                      <a:pt x="218" y="392"/>
                    </a:lnTo>
                    <a:lnTo>
                      <a:pt x="218" y="392"/>
                    </a:lnTo>
                    <a:lnTo>
                      <a:pt x="220" y="390"/>
                    </a:lnTo>
                    <a:lnTo>
                      <a:pt x="220" y="390"/>
                    </a:lnTo>
                    <a:lnTo>
                      <a:pt x="222" y="388"/>
                    </a:lnTo>
                    <a:lnTo>
                      <a:pt x="224" y="386"/>
                    </a:lnTo>
                    <a:lnTo>
                      <a:pt x="224" y="386"/>
                    </a:lnTo>
                    <a:lnTo>
                      <a:pt x="222" y="382"/>
                    </a:lnTo>
                    <a:lnTo>
                      <a:pt x="222" y="380"/>
                    </a:lnTo>
                    <a:lnTo>
                      <a:pt x="222" y="380"/>
                    </a:lnTo>
                    <a:lnTo>
                      <a:pt x="222" y="378"/>
                    </a:lnTo>
                    <a:lnTo>
                      <a:pt x="222" y="378"/>
                    </a:lnTo>
                    <a:lnTo>
                      <a:pt x="222" y="376"/>
                    </a:lnTo>
                    <a:lnTo>
                      <a:pt x="222" y="376"/>
                    </a:lnTo>
                    <a:lnTo>
                      <a:pt x="224" y="374"/>
                    </a:lnTo>
                    <a:lnTo>
                      <a:pt x="224" y="374"/>
                    </a:lnTo>
                    <a:lnTo>
                      <a:pt x="226" y="372"/>
                    </a:lnTo>
                    <a:lnTo>
                      <a:pt x="226" y="372"/>
                    </a:lnTo>
                    <a:lnTo>
                      <a:pt x="228" y="370"/>
                    </a:lnTo>
                    <a:lnTo>
                      <a:pt x="228" y="370"/>
                    </a:lnTo>
                    <a:lnTo>
                      <a:pt x="230" y="370"/>
                    </a:lnTo>
                    <a:lnTo>
                      <a:pt x="230" y="370"/>
                    </a:lnTo>
                    <a:lnTo>
                      <a:pt x="232" y="370"/>
                    </a:lnTo>
                    <a:lnTo>
                      <a:pt x="232" y="370"/>
                    </a:lnTo>
                    <a:lnTo>
                      <a:pt x="232" y="370"/>
                    </a:lnTo>
                    <a:lnTo>
                      <a:pt x="238" y="372"/>
                    </a:lnTo>
                    <a:lnTo>
                      <a:pt x="238" y="372"/>
                    </a:lnTo>
                    <a:lnTo>
                      <a:pt x="242" y="372"/>
                    </a:lnTo>
                    <a:lnTo>
                      <a:pt x="242" y="372"/>
                    </a:lnTo>
                    <a:lnTo>
                      <a:pt x="244" y="372"/>
                    </a:lnTo>
                    <a:lnTo>
                      <a:pt x="244" y="372"/>
                    </a:lnTo>
                    <a:lnTo>
                      <a:pt x="246" y="374"/>
                    </a:lnTo>
                    <a:lnTo>
                      <a:pt x="246" y="374"/>
                    </a:lnTo>
                    <a:lnTo>
                      <a:pt x="250" y="374"/>
                    </a:lnTo>
                    <a:lnTo>
                      <a:pt x="250" y="374"/>
                    </a:lnTo>
                    <a:lnTo>
                      <a:pt x="254" y="374"/>
                    </a:lnTo>
                    <a:lnTo>
                      <a:pt x="254" y="372"/>
                    </a:lnTo>
                    <a:lnTo>
                      <a:pt x="254" y="372"/>
                    </a:lnTo>
                    <a:lnTo>
                      <a:pt x="258" y="370"/>
                    </a:lnTo>
                    <a:lnTo>
                      <a:pt x="258" y="370"/>
                    </a:lnTo>
                    <a:lnTo>
                      <a:pt x="258" y="370"/>
                    </a:lnTo>
                    <a:lnTo>
                      <a:pt x="258" y="370"/>
                    </a:lnTo>
                    <a:lnTo>
                      <a:pt x="258" y="370"/>
                    </a:lnTo>
                    <a:lnTo>
                      <a:pt x="258" y="370"/>
                    </a:lnTo>
                    <a:lnTo>
                      <a:pt x="260" y="372"/>
                    </a:lnTo>
                    <a:lnTo>
                      <a:pt x="260" y="372"/>
                    </a:lnTo>
                    <a:lnTo>
                      <a:pt x="262" y="372"/>
                    </a:lnTo>
                    <a:lnTo>
                      <a:pt x="262" y="372"/>
                    </a:lnTo>
                    <a:lnTo>
                      <a:pt x="262" y="372"/>
                    </a:lnTo>
                    <a:lnTo>
                      <a:pt x="262" y="372"/>
                    </a:lnTo>
                    <a:lnTo>
                      <a:pt x="264" y="370"/>
                    </a:lnTo>
                    <a:lnTo>
                      <a:pt x="264" y="370"/>
                    </a:lnTo>
                    <a:lnTo>
                      <a:pt x="266" y="368"/>
                    </a:lnTo>
                    <a:lnTo>
                      <a:pt x="266" y="368"/>
                    </a:lnTo>
                    <a:lnTo>
                      <a:pt x="268" y="366"/>
                    </a:lnTo>
                    <a:lnTo>
                      <a:pt x="268" y="366"/>
                    </a:lnTo>
                    <a:lnTo>
                      <a:pt x="268" y="364"/>
                    </a:lnTo>
                    <a:lnTo>
                      <a:pt x="268" y="364"/>
                    </a:lnTo>
                    <a:lnTo>
                      <a:pt x="272" y="362"/>
                    </a:lnTo>
                    <a:lnTo>
                      <a:pt x="272" y="362"/>
                    </a:lnTo>
                    <a:lnTo>
                      <a:pt x="274" y="360"/>
                    </a:lnTo>
                    <a:lnTo>
                      <a:pt x="274" y="360"/>
                    </a:lnTo>
                    <a:lnTo>
                      <a:pt x="276" y="360"/>
                    </a:lnTo>
                    <a:lnTo>
                      <a:pt x="276" y="360"/>
                    </a:lnTo>
                    <a:lnTo>
                      <a:pt x="278" y="358"/>
                    </a:lnTo>
                    <a:lnTo>
                      <a:pt x="278" y="358"/>
                    </a:lnTo>
                    <a:lnTo>
                      <a:pt x="280" y="358"/>
                    </a:lnTo>
                    <a:lnTo>
                      <a:pt x="280" y="358"/>
                    </a:lnTo>
                    <a:lnTo>
                      <a:pt x="280" y="360"/>
                    </a:lnTo>
                    <a:lnTo>
                      <a:pt x="280" y="360"/>
                    </a:lnTo>
                    <a:lnTo>
                      <a:pt x="282" y="362"/>
                    </a:lnTo>
                    <a:lnTo>
                      <a:pt x="282" y="362"/>
                    </a:lnTo>
                    <a:lnTo>
                      <a:pt x="282" y="362"/>
                    </a:lnTo>
                    <a:lnTo>
                      <a:pt x="282" y="362"/>
                    </a:lnTo>
                    <a:lnTo>
                      <a:pt x="286" y="364"/>
                    </a:lnTo>
                    <a:lnTo>
                      <a:pt x="286" y="364"/>
                    </a:lnTo>
                    <a:lnTo>
                      <a:pt x="288" y="364"/>
                    </a:lnTo>
                    <a:lnTo>
                      <a:pt x="288" y="364"/>
                    </a:lnTo>
                    <a:lnTo>
                      <a:pt x="288" y="366"/>
                    </a:lnTo>
                    <a:lnTo>
                      <a:pt x="288" y="366"/>
                    </a:lnTo>
                    <a:lnTo>
                      <a:pt x="288" y="368"/>
                    </a:lnTo>
                    <a:lnTo>
                      <a:pt x="288" y="368"/>
                    </a:lnTo>
                    <a:lnTo>
                      <a:pt x="288" y="368"/>
                    </a:lnTo>
                    <a:lnTo>
                      <a:pt x="288" y="368"/>
                    </a:lnTo>
                    <a:lnTo>
                      <a:pt x="290" y="372"/>
                    </a:lnTo>
                    <a:lnTo>
                      <a:pt x="290" y="372"/>
                    </a:lnTo>
                    <a:lnTo>
                      <a:pt x="292" y="372"/>
                    </a:lnTo>
                    <a:lnTo>
                      <a:pt x="292" y="372"/>
                    </a:lnTo>
                    <a:lnTo>
                      <a:pt x="292" y="372"/>
                    </a:lnTo>
                    <a:lnTo>
                      <a:pt x="292" y="374"/>
                    </a:lnTo>
                    <a:lnTo>
                      <a:pt x="292" y="374"/>
                    </a:lnTo>
                    <a:lnTo>
                      <a:pt x="292" y="376"/>
                    </a:lnTo>
                    <a:lnTo>
                      <a:pt x="292" y="376"/>
                    </a:lnTo>
                    <a:lnTo>
                      <a:pt x="290" y="376"/>
                    </a:lnTo>
                    <a:lnTo>
                      <a:pt x="290" y="376"/>
                    </a:lnTo>
                    <a:lnTo>
                      <a:pt x="290" y="376"/>
                    </a:lnTo>
                    <a:lnTo>
                      <a:pt x="290" y="376"/>
                    </a:lnTo>
                    <a:lnTo>
                      <a:pt x="288" y="376"/>
                    </a:lnTo>
                    <a:lnTo>
                      <a:pt x="288" y="378"/>
                    </a:lnTo>
                    <a:lnTo>
                      <a:pt x="288" y="378"/>
                    </a:lnTo>
                    <a:lnTo>
                      <a:pt x="290" y="378"/>
                    </a:lnTo>
                    <a:lnTo>
                      <a:pt x="290" y="378"/>
                    </a:lnTo>
                    <a:lnTo>
                      <a:pt x="292" y="380"/>
                    </a:lnTo>
                    <a:lnTo>
                      <a:pt x="292" y="380"/>
                    </a:lnTo>
                    <a:lnTo>
                      <a:pt x="292" y="378"/>
                    </a:lnTo>
                    <a:lnTo>
                      <a:pt x="292" y="378"/>
                    </a:lnTo>
                    <a:lnTo>
                      <a:pt x="294" y="376"/>
                    </a:lnTo>
                    <a:lnTo>
                      <a:pt x="294" y="376"/>
                    </a:lnTo>
                    <a:lnTo>
                      <a:pt x="294" y="376"/>
                    </a:lnTo>
                    <a:lnTo>
                      <a:pt x="294" y="376"/>
                    </a:lnTo>
                    <a:lnTo>
                      <a:pt x="294" y="376"/>
                    </a:lnTo>
                    <a:lnTo>
                      <a:pt x="294" y="376"/>
                    </a:lnTo>
                    <a:lnTo>
                      <a:pt x="294" y="376"/>
                    </a:lnTo>
                    <a:lnTo>
                      <a:pt x="294" y="378"/>
                    </a:lnTo>
                    <a:lnTo>
                      <a:pt x="294" y="378"/>
                    </a:lnTo>
                    <a:lnTo>
                      <a:pt x="294" y="378"/>
                    </a:lnTo>
                    <a:lnTo>
                      <a:pt x="294" y="378"/>
                    </a:lnTo>
                    <a:lnTo>
                      <a:pt x="296" y="378"/>
                    </a:lnTo>
                    <a:lnTo>
                      <a:pt x="296" y="378"/>
                    </a:lnTo>
                    <a:lnTo>
                      <a:pt x="296" y="380"/>
                    </a:lnTo>
                    <a:lnTo>
                      <a:pt x="296" y="380"/>
                    </a:lnTo>
                    <a:lnTo>
                      <a:pt x="298" y="380"/>
                    </a:lnTo>
                    <a:lnTo>
                      <a:pt x="298" y="380"/>
                    </a:lnTo>
                    <a:lnTo>
                      <a:pt x="298" y="382"/>
                    </a:lnTo>
                    <a:lnTo>
                      <a:pt x="298" y="382"/>
                    </a:lnTo>
                    <a:lnTo>
                      <a:pt x="298" y="384"/>
                    </a:lnTo>
                    <a:lnTo>
                      <a:pt x="298" y="384"/>
                    </a:lnTo>
                    <a:lnTo>
                      <a:pt x="300" y="384"/>
                    </a:lnTo>
                    <a:lnTo>
                      <a:pt x="300" y="384"/>
                    </a:lnTo>
                    <a:lnTo>
                      <a:pt x="300" y="384"/>
                    </a:lnTo>
                    <a:lnTo>
                      <a:pt x="300" y="384"/>
                    </a:lnTo>
                    <a:lnTo>
                      <a:pt x="302" y="384"/>
                    </a:lnTo>
                    <a:lnTo>
                      <a:pt x="302" y="384"/>
                    </a:lnTo>
                    <a:lnTo>
                      <a:pt x="304" y="384"/>
                    </a:lnTo>
                    <a:lnTo>
                      <a:pt x="304" y="384"/>
                    </a:lnTo>
                    <a:lnTo>
                      <a:pt x="302" y="384"/>
                    </a:lnTo>
                    <a:lnTo>
                      <a:pt x="302" y="384"/>
                    </a:lnTo>
                    <a:lnTo>
                      <a:pt x="302" y="386"/>
                    </a:lnTo>
                    <a:lnTo>
                      <a:pt x="302" y="386"/>
                    </a:lnTo>
                    <a:lnTo>
                      <a:pt x="304" y="386"/>
                    </a:lnTo>
                    <a:lnTo>
                      <a:pt x="304" y="386"/>
                    </a:lnTo>
                    <a:lnTo>
                      <a:pt x="304" y="388"/>
                    </a:lnTo>
                    <a:lnTo>
                      <a:pt x="304" y="388"/>
                    </a:lnTo>
                    <a:lnTo>
                      <a:pt x="306" y="388"/>
                    </a:lnTo>
                    <a:lnTo>
                      <a:pt x="306" y="388"/>
                    </a:lnTo>
                    <a:lnTo>
                      <a:pt x="306" y="388"/>
                    </a:lnTo>
                    <a:lnTo>
                      <a:pt x="306" y="388"/>
                    </a:lnTo>
                    <a:lnTo>
                      <a:pt x="308" y="388"/>
                    </a:lnTo>
                    <a:lnTo>
                      <a:pt x="308" y="388"/>
                    </a:lnTo>
                    <a:lnTo>
                      <a:pt x="308" y="392"/>
                    </a:lnTo>
                    <a:lnTo>
                      <a:pt x="308" y="392"/>
                    </a:lnTo>
                    <a:lnTo>
                      <a:pt x="310" y="392"/>
                    </a:lnTo>
                    <a:lnTo>
                      <a:pt x="310" y="392"/>
                    </a:lnTo>
                    <a:lnTo>
                      <a:pt x="312" y="394"/>
                    </a:lnTo>
                    <a:lnTo>
                      <a:pt x="312" y="394"/>
                    </a:lnTo>
                    <a:lnTo>
                      <a:pt x="314" y="394"/>
                    </a:lnTo>
                    <a:lnTo>
                      <a:pt x="314" y="394"/>
                    </a:lnTo>
                    <a:lnTo>
                      <a:pt x="316" y="396"/>
                    </a:lnTo>
                    <a:lnTo>
                      <a:pt x="316" y="396"/>
                    </a:lnTo>
                    <a:lnTo>
                      <a:pt x="318" y="396"/>
                    </a:lnTo>
                    <a:lnTo>
                      <a:pt x="318" y="396"/>
                    </a:lnTo>
                    <a:lnTo>
                      <a:pt x="318" y="396"/>
                    </a:lnTo>
                    <a:lnTo>
                      <a:pt x="318" y="396"/>
                    </a:lnTo>
                    <a:lnTo>
                      <a:pt x="318" y="396"/>
                    </a:lnTo>
                    <a:lnTo>
                      <a:pt x="318" y="396"/>
                    </a:lnTo>
                    <a:lnTo>
                      <a:pt x="320" y="396"/>
                    </a:lnTo>
                    <a:lnTo>
                      <a:pt x="320" y="396"/>
                    </a:lnTo>
                    <a:lnTo>
                      <a:pt x="322" y="398"/>
                    </a:lnTo>
                    <a:lnTo>
                      <a:pt x="322" y="398"/>
                    </a:lnTo>
                    <a:lnTo>
                      <a:pt x="324" y="398"/>
                    </a:lnTo>
                    <a:lnTo>
                      <a:pt x="324" y="398"/>
                    </a:lnTo>
                    <a:lnTo>
                      <a:pt x="324" y="398"/>
                    </a:lnTo>
                    <a:lnTo>
                      <a:pt x="324" y="398"/>
                    </a:lnTo>
                    <a:lnTo>
                      <a:pt x="324" y="398"/>
                    </a:lnTo>
                    <a:lnTo>
                      <a:pt x="324" y="398"/>
                    </a:lnTo>
                    <a:lnTo>
                      <a:pt x="324" y="400"/>
                    </a:lnTo>
                    <a:lnTo>
                      <a:pt x="326" y="402"/>
                    </a:lnTo>
                    <a:lnTo>
                      <a:pt x="326" y="402"/>
                    </a:lnTo>
                    <a:lnTo>
                      <a:pt x="326" y="402"/>
                    </a:lnTo>
                    <a:lnTo>
                      <a:pt x="330" y="402"/>
                    </a:lnTo>
                    <a:lnTo>
                      <a:pt x="330" y="402"/>
                    </a:lnTo>
                    <a:lnTo>
                      <a:pt x="328" y="402"/>
                    </a:lnTo>
                    <a:lnTo>
                      <a:pt x="328" y="402"/>
                    </a:lnTo>
                    <a:lnTo>
                      <a:pt x="328" y="404"/>
                    </a:lnTo>
                    <a:lnTo>
                      <a:pt x="328" y="404"/>
                    </a:lnTo>
                    <a:lnTo>
                      <a:pt x="330" y="404"/>
                    </a:lnTo>
                    <a:lnTo>
                      <a:pt x="330" y="404"/>
                    </a:lnTo>
                    <a:lnTo>
                      <a:pt x="334" y="404"/>
                    </a:lnTo>
                    <a:lnTo>
                      <a:pt x="334" y="404"/>
                    </a:lnTo>
                    <a:lnTo>
                      <a:pt x="334" y="406"/>
                    </a:lnTo>
                    <a:lnTo>
                      <a:pt x="334" y="406"/>
                    </a:lnTo>
                    <a:lnTo>
                      <a:pt x="334" y="408"/>
                    </a:lnTo>
                    <a:lnTo>
                      <a:pt x="334" y="408"/>
                    </a:lnTo>
                    <a:lnTo>
                      <a:pt x="338" y="410"/>
                    </a:lnTo>
                    <a:lnTo>
                      <a:pt x="338" y="410"/>
                    </a:lnTo>
                    <a:lnTo>
                      <a:pt x="338" y="410"/>
                    </a:lnTo>
                    <a:lnTo>
                      <a:pt x="338" y="410"/>
                    </a:lnTo>
                    <a:lnTo>
                      <a:pt x="338" y="412"/>
                    </a:lnTo>
                    <a:lnTo>
                      <a:pt x="338" y="412"/>
                    </a:lnTo>
                    <a:lnTo>
                      <a:pt x="342" y="412"/>
                    </a:lnTo>
                    <a:lnTo>
                      <a:pt x="342" y="412"/>
                    </a:lnTo>
                    <a:lnTo>
                      <a:pt x="342" y="412"/>
                    </a:lnTo>
                    <a:lnTo>
                      <a:pt x="342" y="412"/>
                    </a:lnTo>
                    <a:lnTo>
                      <a:pt x="342" y="412"/>
                    </a:lnTo>
                    <a:lnTo>
                      <a:pt x="344" y="412"/>
                    </a:lnTo>
                    <a:lnTo>
                      <a:pt x="344" y="412"/>
                    </a:lnTo>
                    <a:lnTo>
                      <a:pt x="344" y="416"/>
                    </a:lnTo>
                    <a:lnTo>
                      <a:pt x="344" y="416"/>
                    </a:lnTo>
                    <a:lnTo>
                      <a:pt x="346" y="416"/>
                    </a:lnTo>
                    <a:lnTo>
                      <a:pt x="346" y="416"/>
                    </a:lnTo>
                    <a:lnTo>
                      <a:pt x="346" y="418"/>
                    </a:lnTo>
                    <a:lnTo>
                      <a:pt x="346" y="418"/>
                    </a:lnTo>
                    <a:lnTo>
                      <a:pt x="346" y="418"/>
                    </a:lnTo>
                    <a:lnTo>
                      <a:pt x="346" y="418"/>
                    </a:lnTo>
                    <a:lnTo>
                      <a:pt x="346" y="420"/>
                    </a:lnTo>
                    <a:lnTo>
                      <a:pt x="346" y="420"/>
                    </a:lnTo>
                    <a:lnTo>
                      <a:pt x="346" y="422"/>
                    </a:lnTo>
                    <a:lnTo>
                      <a:pt x="346" y="422"/>
                    </a:lnTo>
                    <a:lnTo>
                      <a:pt x="348" y="424"/>
                    </a:lnTo>
                    <a:lnTo>
                      <a:pt x="348" y="424"/>
                    </a:lnTo>
                    <a:lnTo>
                      <a:pt x="348" y="424"/>
                    </a:lnTo>
                    <a:lnTo>
                      <a:pt x="348" y="424"/>
                    </a:lnTo>
                    <a:lnTo>
                      <a:pt x="348" y="424"/>
                    </a:lnTo>
                    <a:lnTo>
                      <a:pt x="346" y="424"/>
                    </a:lnTo>
                    <a:lnTo>
                      <a:pt x="346" y="424"/>
                    </a:lnTo>
                    <a:lnTo>
                      <a:pt x="346" y="424"/>
                    </a:lnTo>
                    <a:lnTo>
                      <a:pt x="346" y="424"/>
                    </a:lnTo>
                    <a:lnTo>
                      <a:pt x="346" y="426"/>
                    </a:lnTo>
                    <a:lnTo>
                      <a:pt x="344" y="426"/>
                    </a:lnTo>
                    <a:lnTo>
                      <a:pt x="344" y="426"/>
                    </a:lnTo>
                    <a:lnTo>
                      <a:pt x="344" y="428"/>
                    </a:lnTo>
                    <a:lnTo>
                      <a:pt x="344" y="428"/>
                    </a:lnTo>
                    <a:lnTo>
                      <a:pt x="344" y="428"/>
                    </a:lnTo>
                    <a:lnTo>
                      <a:pt x="344" y="428"/>
                    </a:lnTo>
                    <a:lnTo>
                      <a:pt x="344" y="430"/>
                    </a:lnTo>
                    <a:lnTo>
                      <a:pt x="344" y="430"/>
                    </a:lnTo>
                    <a:lnTo>
                      <a:pt x="342" y="430"/>
                    </a:lnTo>
                    <a:lnTo>
                      <a:pt x="342" y="430"/>
                    </a:lnTo>
                    <a:lnTo>
                      <a:pt x="342" y="430"/>
                    </a:lnTo>
                    <a:lnTo>
                      <a:pt x="338" y="432"/>
                    </a:lnTo>
                    <a:lnTo>
                      <a:pt x="338" y="432"/>
                    </a:lnTo>
                    <a:lnTo>
                      <a:pt x="338" y="432"/>
                    </a:lnTo>
                    <a:lnTo>
                      <a:pt x="336" y="432"/>
                    </a:lnTo>
                    <a:lnTo>
                      <a:pt x="336" y="432"/>
                    </a:lnTo>
                    <a:lnTo>
                      <a:pt x="332" y="432"/>
                    </a:lnTo>
                    <a:lnTo>
                      <a:pt x="332" y="432"/>
                    </a:lnTo>
                    <a:lnTo>
                      <a:pt x="330" y="434"/>
                    </a:lnTo>
                    <a:lnTo>
                      <a:pt x="330" y="434"/>
                    </a:lnTo>
                    <a:lnTo>
                      <a:pt x="330" y="434"/>
                    </a:lnTo>
                    <a:lnTo>
                      <a:pt x="330" y="434"/>
                    </a:lnTo>
                    <a:lnTo>
                      <a:pt x="328" y="434"/>
                    </a:lnTo>
                    <a:lnTo>
                      <a:pt x="328" y="434"/>
                    </a:lnTo>
                    <a:lnTo>
                      <a:pt x="326" y="434"/>
                    </a:lnTo>
                    <a:lnTo>
                      <a:pt x="326" y="434"/>
                    </a:lnTo>
                    <a:lnTo>
                      <a:pt x="326" y="434"/>
                    </a:lnTo>
                    <a:lnTo>
                      <a:pt x="326" y="434"/>
                    </a:lnTo>
                    <a:lnTo>
                      <a:pt x="324" y="432"/>
                    </a:lnTo>
                    <a:lnTo>
                      <a:pt x="324" y="432"/>
                    </a:lnTo>
                    <a:lnTo>
                      <a:pt x="322" y="432"/>
                    </a:lnTo>
                    <a:lnTo>
                      <a:pt x="322" y="432"/>
                    </a:lnTo>
                    <a:lnTo>
                      <a:pt x="320" y="430"/>
                    </a:lnTo>
                    <a:lnTo>
                      <a:pt x="320" y="430"/>
                    </a:lnTo>
                    <a:lnTo>
                      <a:pt x="320" y="430"/>
                    </a:lnTo>
                    <a:lnTo>
                      <a:pt x="320" y="430"/>
                    </a:lnTo>
                    <a:lnTo>
                      <a:pt x="316" y="432"/>
                    </a:lnTo>
                    <a:lnTo>
                      <a:pt x="316" y="432"/>
                    </a:lnTo>
                    <a:lnTo>
                      <a:pt x="316" y="432"/>
                    </a:lnTo>
                    <a:lnTo>
                      <a:pt x="316" y="432"/>
                    </a:lnTo>
                    <a:lnTo>
                      <a:pt x="316" y="432"/>
                    </a:lnTo>
                    <a:lnTo>
                      <a:pt x="316" y="432"/>
                    </a:lnTo>
                    <a:lnTo>
                      <a:pt x="314" y="432"/>
                    </a:lnTo>
                    <a:lnTo>
                      <a:pt x="314" y="432"/>
                    </a:lnTo>
                    <a:lnTo>
                      <a:pt x="314" y="432"/>
                    </a:lnTo>
                    <a:lnTo>
                      <a:pt x="314" y="432"/>
                    </a:lnTo>
                    <a:lnTo>
                      <a:pt x="314" y="432"/>
                    </a:lnTo>
                    <a:lnTo>
                      <a:pt x="312" y="432"/>
                    </a:lnTo>
                    <a:lnTo>
                      <a:pt x="312" y="432"/>
                    </a:lnTo>
                    <a:lnTo>
                      <a:pt x="312" y="434"/>
                    </a:lnTo>
                    <a:lnTo>
                      <a:pt x="312" y="434"/>
                    </a:lnTo>
                    <a:lnTo>
                      <a:pt x="312" y="436"/>
                    </a:lnTo>
                    <a:lnTo>
                      <a:pt x="312" y="436"/>
                    </a:lnTo>
                    <a:lnTo>
                      <a:pt x="312" y="438"/>
                    </a:lnTo>
                    <a:lnTo>
                      <a:pt x="312" y="438"/>
                    </a:lnTo>
                    <a:lnTo>
                      <a:pt x="312" y="438"/>
                    </a:lnTo>
                    <a:lnTo>
                      <a:pt x="314" y="440"/>
                    </a:lnTo>
                    <a:lnTo>
                      <a:pt x="314" y="440"/>
                    </a:lnTo>
                    <a:lnTo>
                      <a:pt x="314" y="440"/>
                    </a:lnTo>
                    <a:lnTo>
                      <a:pt x="314" y="440"/>
                    </a:lnTo>
                    <a:lnTo>
                      <a:pt x="316" y="440"/>
                    </a:lnTo>
                    <a:lnTo>
                      <a:pt x="316" y="440"/>
                    </a:lnTo>
                    <a:lnTo>
                      <a:pt x="316" y="440"/>
                    </a:lnTo>
                    <a:lnTo>
                      <a:pt x="316" y="440"/>
                    </a:lnTo>
                    <a:lnTo>
                      <a:pt x="318" y="440"/>
                    </a:lnTo>
                    <a:lnTo>
                      <a:pt x="318" y="440"/>
                    </a:lnTo>
                    <a:lnTo>
                      <a:pt x="320" y="442"/>
                    </a:lnTo>
                    <a:lnTo>
                      <a:pt x="320" y="442"/>
                    </a:lnTo>
                    <a:lnTo>
                      <a:pt x="322" y="444"/>
                    </a:lnTo>
                    <a:lnTo>
                      <a:pt x="322" y="444"/>
                    </a:lnTo>
                    <a:lnTo>
                      <a:pt x="324" y="444"/>
                    </a:lnTo>
                    <a:lnTo>
                      <a:pt x="324" y="444"/>
                    </a:lnTo>
                    <a:lnTo>
                      <a:pt x="328" y="446"/>
                    </a:lnTo>
                    <a:lnTo>
                      <a:pt x="328" y="446"/>
                    </a:lnTo>
                    <a:lnTo>
                      <a:pt x="328" y="446"/>
                    </a:lnTo>
                    <a:lnTo>
                      <a:pt x="328" y="446"/>
                    </a:lnTo>
                    <a:lnTo>
                      <a:pt x="328" y="446"/>
                    </a:lnTo>
                    <a:lnTo>
                      <a:pt x="328" y="446"/>
                    </a:lnTo>
                    <a:lnTo>
                      <a:pt x="330" y="448"/>
                    </a:lnTo>
                    <a:lnTo>
                      <a:pt x="330" y="448"/>
                    </a:lnTo>
                    <a:lnTo>
                      <a:pt x="332" y="450"/>
                    </a:lnTo>
                    <a:lnTo>
                      <a:pt x="332" y="450"/>
                    </a:lnTo>
                    <a:lnTo>
                      <a:pt x="334" y="450"/>
                    </a:lnTo>
                    <a:lnTo>
                      <a:pt x="334" y="450"/>
                    </a:lnTo>
                    <a:lnTo>
                      <a:pt x="336" y="452"/>
                    </a:lnTo>
                    <a:lnTo>
                      <a:pt x="336" y="452"/>
                    </a:lnTo>
                    <a:lnTo>
                      <a:pt x="338" y="450"/>
                    </a:lnTo>
                    <a:lnTo>
                      <a:pt x="338" y="450"/>
                    </a:lnTo>
                    <a:lnTo>
                      <a:pt x="338" y="450"/>
                    </a:lnTo>
                    <a:lnTo>
                      <a:pt x="340" y="446"/>
                    </a:lnTo>
                    <a:lnTo>
                      <a:pt x="340" y="446"/>
                    </a:lnTo>
                    <a:lnTo>
                      <a:pt x="340" y="446"/>
                    </a:lnTo>
                    <a:lnTo>
                      <a:pt x="340" y="442"/>
                    </a:lnTo>
                    <a:lnTo>
                      <a:pt x="340" y="442"/>
                    </a:lnTo>
                    <a:lnTo>
                      <a:pt x="338" y="442"/>
                    </a:lnTo>
                    <a:lnTo>
                      <a:pt x="338" y="442"/>
                    </a:lnTo>
                    <a:lnTo>
                      <a:pt x="338" y="438"/>
                    </a:lnTo>
                    <a:lnTo>
                      <a:pt x="338" y="438"/>
                    </a:lnTo>
                    <a:lnTo>
                      <a:pt x="340" y="436"/>
                    </a:lnTo>
                    <a:lnTo>
                      <a:pt x="340" y="436"/>
                    </a:lnTo>
                    <a:lnTo>
                      <a:pt x="342" y="436"/>
                    </a:lnTo>
                    <a:lnTo>
                      <a:pt x="342" y="436"/>
                    </a:lnTo>
                    <a:lnTo>
                      <a:pt x="342" y="434"/>
                    </a:lnTo>
                    <a:lnTo>
                      <a:pt x="342" y="434"/>
                    </a:lnTo>
                    <a:lnTo>
                      <a:pt x="342" y="436"/>
                    </a:lnTo>
                    <a:lnTo>
                      <a:pt x="342" y="436"/>
                    </a:lnTo>
                    <a:lnTo>
                      <a:pt x="344" y="436"/>
                    </a:lnTo>
                    <a:lnTo>
                      <a:pt x="344" y="436"/>
                    </a:lnTo>
                    <a:lnTo>
                      <a:pt x="344" y="436"/>
                    </a:lnTo>
                    <a:lnTo>
                      <a:pt x="344" y="436"/>
                    </a:lnTo>
                    <a:lnTo>
                      <a:pt x="346" y="436"/>
                    </a:lnTo>
                    <a:lnTo>
                      <a:pt x="346" y="436"/>
                    </a:lnTo>
                    <a:lnTo>
                      <a:pt x="346" y="436"/>
                    </a:lnTo>
                    <a:lnTo>
                      <a:pt x="346" y="436"/>
                    </a:lnTo>
                    <a:lnTo>
                      <a:pt x="346" y="436"/>
                    </a:lnTo>
                    <a:lnTo>
                      <a:pt x="346" y="436"/>
                    </a:lnTo>
                    <a:lnTo>
                      <a:pt x="348" y="436"/>
                    </a:lnTo>
                    <a:lnTo>
                      <a:pt x="348" y="436"/>
                    </a:lnTo>
                    <a:lnTo>
                      <a:pt x="348" y="434"/>
                    </a:lnTo>
                    <a:lnTo>
                      <a:pt x="348" y="434"/>
                    </a:lnTo>
                    <a:lnTo>
                      <a:pt x="348" y="434"/>
                    </a:lnTo>
                    <a:lnTo>
                      <a:pt x="348" y="434"/>
                    </a:lnTo>
                    <a:lnTo>
                      <a:pt x="350" y="432"/>
                    </a:lnTo>
                    <a:lnTo>
                      <a:pt x="350" y="432"/>
                    </a:lnTo>
                    <a:lnTo>
                      <a:pt x="350" y="432"/>
                    </a:lnTo>
                    <a:lnTo>
                      <a:pt x="350" y="432"/>
                    </a:lnTo>
                    <a:lnTo>
                      <a:pt x="350" y="432"/>
                    </a:lnTo>
                    <a:lnTo>
                      <a:pt x="350" y="432"/>
                    </a:lnTo>
                    <a:lnTo>
                      <a:pt x="352" y="432"/>
                    </a:lnTo>
                    <a:lnTo>
                      <a:pt x="352" y="432"/>
                    </a:lnTo>
                    <a:lnTo>
                      <a:pt x="352" y="430"/>
                    </a:lnTo>
                    <a:lnTo>
                      <a:pt x="352" y="430"/>
                    </a:lnTo>
                    <a:lnTo>
                      <a:pt x="352" y="430"/>
                    </a:lnTo>
                    <a:lnTo>
                      <a:pt x="352" y="430"/>
                    </a:lnTo>
                    <a:lnTo>
                      <a:pt x="352" y="428"/>
                    </a:lnTo>
                    <a:lnTo>
                      <a:pt x="352" y="428"/>
                    </a:lnTo>
                    <a:lnTo>
                      <a:pt x="354" y="426"/>
                    </a:lnTo>
                    <a:lnTo>
                      <a:pt x="354" y="426"/>
                    </a:lnTo>
                    <a:lnTo>
                      <a:pt x="354" y="426"/>
                    </a:lnTo>
                    <a:lnTo>
                      <a:pt x="354" y="426"/>
                    </a:lnTo>
                    <a:lnTo>
                      <a:pt x="354" y="424"/>
                    </a:lnTo>
                    <a:lnTo>
                      <a:pt x="354" y="424"/>
                    </a:lnTo>
                    <a:lnTo>
                      <a:pt x="354" y="424"/>
                    </a:lnTo>
                    <a:lnTo>
                      <a:pt x="354" y="424"/>
                    </a:lnTo>
                    <a:lnTo>
                      <a:pt x="356" y="426"/>
                    </a:lnTo>
                    <a:lnTo>
                      <a:pt x="356" y="426"/>
                    </a:lnTo>
                    <a:lnTo>
                      <a:pt x="358" y="424"/>
                    </a:lnTo>
                    <a:lnTo>
                      <a:pt x="358" y="424"/>
                    </a:lnTo>
                    <a:lnTo>
                      <a:pt x="358" y="424"/>
                    </a:lnTo>
                    <a:lnTo>
                      <a:pt x="358" y="424"/>
                    </a:lnTo>
                    <a:lnTo>
                      <a:pt x="358" y="422"/>
                    </a:lnTo>
                    <a:lnTo>
                      <a:pt x="358" y="422"/>
                    </a:lnTo>
                    <a:lnTo>
                      <a:pt x="358" y="420"/>
                    </a:lnTo>
                    <a:lnTo>
                      <a:pt x="358" y="420"/>
                    </a:lnTo>
                    <a:lnTo>
                      <a:pt x="360" y="418"/>
                    </a:lnTo>
                    <a:lnTo>
                      <a:pt x="358" y="418"/>
                    </a:lnTo>
                    <a:lnTo>
                      <a:pt x="358" y="418"/>
                    </a:lnTo>
                    <a:lnTo>
                      <a:pt x="356" y="416"/>
                    </a:lnTo>
                    <a:lnTo>
                      <a:pt x="356" y="416"/>
                    </a:lnTo>
                    <a:lnTo>
                      <a:pt x="354" y="416"/>
                    </a:lnTo>
                    <a:lnTo>
                      <a:pt x="354" y="416"/>
                    </a:lnTo>
                    <a:lnTo>
                      <a:pt x="354" y="414"/>
                    </a:lnTo>
                    <a:lnTo>
                      <a:pt x="354" y="414"/>
                    </a:lnTo>
                    <a:lnTo>
                      <a:pt x="352" y="414"/>
                    </a:lnTo>
                    <a:lnTo>
                      <a:pt x="352" y="414"/>
                    </a:lnTo>
                    <a:lnTo>
                      <a:pt x="352" y="412"/>
                    </a:lnTo>
                    <a:lnTo>
                      <a:pt x="352" y="412"/>
                    </a:lnTo>
                    <a:lnTo>
                      <a:pt x="352" y="412"/>
                    </a:lnTo>
                    <a:lnTo>
                      <a:pt x="352" y="412"/>
                    </a:lnTo>
                    <a:lnTo>
                      <a:pt x="352" y="412"/>
                    </a:lnTo>
                    <a:lnTo>
                      <a:pt x="354" y="408"/>
                    </a:lnTo>
                    <a:lnTo>
                      <a:pt x="354" y="408"/>
                    </a:lnTo>
                    <a:lnTo>
                      <a:pt x="354" y="406"/>
                    </a:lnTo>
                    <a:lnTo>
                      <a:pt x="354" y="406"/>
                    </a:lnTo>
                    <a:lnTo>
                      <a:pt x="356" y="406"/>
                    </a:lnTo>
                    <a:lnTo>
                      <a:pt x="356" y="406"/>
                    </a:lnTo>
                    <a:lnTo>
                      <a:pt x="356" y="404"/>
                    </a:lnTo>
                    <a:lnTo>
                      <a:pt x="356" y="404"/>
                    </a:lnTo>
                    <a:lnTo>
                      <a:pt x="356" y="406"/>
                    </a:lnTo>
                    <a:lnTo>
                      <a:pt x="356" y="406"/>
                    </a:lnTo>
                    <a:lnTo>
                      <a:pt x="356" y="406"/>
                    </a:lnTo>
                    <a:lnTo>
                      <a:pt x="356" y="406"/>
                    </a:lnTo>
                    <a:lnTo>
                      <a:pt x="358" y="408"/>
                    </a:lnTo>
                    <a:lnTo>
                      <a:pt x="358" y="408"/>
                    </a:lnTo>
                    <a:lnTo>
                      <a:pt x="360" y="408"/>
                    </a:lnTo>
                    <a:lnTo>
                      <a:pt x="360" y="408"/>
                    </a:lnTo>
                    <a:lnTo>
                      <a:pt x="362" y="408"/>
                    </a:lnTo>
                    <a:lnTo>
                      <a:pt x="362" y="408"/>
                    </a:lnTo>
                    <a:lnTo>
                      <a:pt x="364" y="408"/>
                    </a:lnTo>
                    <a:lnTo>
                      <a:pt x="364" y="408"/>
                    </a:lnTo>
                    <a:lnTo>
                      <a:pt x="364" y="408"/>
                    </a:lnTo>
                    <a:lnTo>
                      <a:pt x="364" y="408"/>
                    </a:lnTo>
                    <a:lnTo>
                      <a:pt x="366" y="412"/>
                    </a:lnTo>
                    <a:lnTo>
                      <a:pt x="368" y="414"/>
                    </a:lnTo>
                    <a:lnTo>
                      <a:pt x="368" y="414"/>
                    </a:lnTo>
                    <a:lnTo>
                      <a:pt x="368" y="414"/>
                    </a:lnTo>
                    <a:lnTo>
                      <a:pt x="370" y="412"/>
                    </a:lnTo>
                    <a:lnTo>
                      <a:pt x="370" y="412"/>
                    </a:lnTo>
                    <a:lnTo>
                      <a:pt x="370" y="412"/>
                    </a:lnTo>
                    <a:lnTo>
                      <a:pt x="370" y="408"/>
                    </a:lnTo>
                    <a:lnTo>
                      <a:pt x="370" y="408"/>
                    </a:lnTo>
                    <a:lnTo>
                      <a:pt x="368" y="404"/>
                    </a:lnTo>
                    <a:lnTo>
                      <a:pt x="368" y="404"/>
                    </a:lnTo>
                    <a:lnTo>
                      <a:pt x="366" y="404"/>
                    </a:lnTo>
                    <a:lnTo>
                      <a:pt x="366" y="404"/>
                    </a:lnTo>
                    <a:lnTo>
                      <a:pt x="364" y="400"/>
                    </a:lnTo>
                    <a:lnTo>
                      <a:pt x="364" y="400"/>
                    </a:lnTo>
                    <a:lnTo>
                      <a:pt x="362" y="400"/>
                    </a:lnTo>
                    <a:lnTo>
                      <a:pt x="362" y="400"/>
                    </a:lnTo>
                    <a:lnTo>
                      <a:pt x="362" y="400"/>
                    </a:lnTo>
                    <a:lnTo>
                      <a:pt x="362" y="400"/>
                    </a:lnTo>
                    <a:lnTo>
                      <a:pt x="360" y="398"/>
                    </a:lnTo>
                    <a:lnTo>
                      <a:pt x="360" y="398"/>
                    </a:lnTo>
                    <a:lnTo>
                      <a:pt x="358" y="398"/>
                    </a:lnTo>
                    <a:lnTo>
                      <a:pt x="358" y="398"/>
                    </a:lnTo>
                    <a:lnTo>
                      <a:pt x="356" y="396"/>
                    </a:lnTo>
                    <a:lnTo>
                      <a:pt x="356" y="396"/>
                    </a:lnTo>
                    <a:lnTo>
                      <a:pt x="352" y="396"/>
                    </a:lnTo>
                    <a:lnTo>
                      <a:pt x="352" y="396"/>
                    </a:lnTo>
                    <a:lnTo>
                      <a:pt x="350" y="396"/>
                    </a:lnTo>
                    <a:lnTo>
                      <a:pt x="348" y="394"/>
                    </a:lnTo>
                    <a:lnTo>
                      <a:pt x="348" y="394"/>
                    </a:lnTo>
                    <a:lnTo>
                      <a:pt x="346" y="392"/>
                    </a:lnTo>
                    <a:lnTo>
                      <a:pt x="346" y="392"/>
                    </a:lnTo>
                    <a:lnTo>
                      <a:pt x="346" y="392"/>
                    </a:lnTo>
                    <a:lnTo>
                      <a:pt x="346" y="392"/>
                    </a:lnTo>
                    <a:lnTo>
                      <a:pt x="348" y="390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8"/>
                    </a:lnTo>
                    <a:lnTo>
                      <a:pt x="346" y="388"/>
                    </a:lnTo>
                    <a:lnTo>
                      <a:pt x="346" y="386"/>
                    </a:lnTo>
                    <a:lnTo>
                      <a:pt x="346" y="386"/>
                    </a:lnTo>
                    <a:lnTo>
                      <a:pt x="344" y="386"/>
                    </a:lnTo>
                    <a:lnTo>
                      <a:pt x="344" y="386"/>
                    </a:lnTo>
                    <a:lnTo>
                      <a:pt x="340" y="386"/>
                    </a:lnTo>
                    <a:lnTo>
                      <a:pt x="340" y="386"/>
                    </a:lnTo>
                    <a:lnTo>
                      <a:pt x="338" y="386"/>
                    </a:lnTo>
                    <a:lnTo>
                      <a:pt x="338" y="386"/>
                    </a:lnTo>
                    <a:lnTo>
                      <a:pt x="338" y="386"/>
                    </a:lnTo>
                    <a:lnTo>
                      <a:pt x="338" y="386"/>
                    </a:lnTo>
                    <a:lnTo>
                      <a:pt x="336" y="386"/>
                    </a:lnTo>
                    <a:lnTo>
                      <a:pt x="336" y="386"/>
                    </a:lnTo>
                    <a:lnTo>
                      <a:pt x="334" y="384"/>
                    </a:lnTo>
                    <a:lnTo>
                      <a:pt x="334" y="384"/>
                    </a:lnTo>
                    <a:lnTo>
                      <a:pt x="330" y="382"/>
                    </a:lnTo>
                    <a:lnTo>
                      <a:pt x="330" y="382"/>
                    </a:lnTo>
                    <a:lnTo>
                      <a:pt x="330" y="380"/>
                    </a:lnTo>
                    <a:lnTo>
                      <a:pt x="330" y="380"/>
                    </a:lnTo>
                    <a:lnTo>
                      <a:pt x="326" y="378"/>
                    </a:lnTo>
                    <a:lnTo>
                      <a:pt x="326" y="378"/>
                    </a:lnTo>
                    <a:lnTo>
                      <a:pt x="326" y="376"/>
                    </a:lnTo>
                    <a:lnTo>
                      <a:pt x="326" y="376"/>
                    </a:lnTo>
                    <a:lnTo>
                      <a:pt x="324" y="372"/>
                    </a:lnTo>
                    <a:lnTo>
                      <a:pt x="324" y="372"/>
                    </a:lnTo>
                    <a:lnTo>
                      <a:pt x="324" y="372"/>
                    </a:lnTo>
                    <a:lnTo>
                      <a:pt x="324" y="372"/>
                    </a:lnTo>
                    <a:lnTo>
                      <a:pt x="324" y="370"/>
                    </a:lnTo>
                    <a:lnTo>
                      <a:pt x="324" y="370"/>
                    </a:lnTo>
                    <a:lnTo>
                      <a:pt x="318" y="364"/>
                    </a:lnTo>
                    <a:lnTo>
                      <a:pt x="318" y="364"/>
                    </a:lnTo>
                    <a:lnTo>
                      <a:pt x="314" y="362"/>
                    </a:lnTo>
                    <a:lnTo>
                      <a:pt x="314" y="362"/>
                    </a:lnTo>
                    <a:lnTo>
                      <a:pt x="310" y="360"/>
                    </a:lnTo>
                    <a:lnTo>
                      <a:pt x="310" y="360"/>
                    </a:lnTo>
                    <a:lnTo>
                      <a:pt x="310" y="360"/>
                    </a:lnTo>
                    <a:lnTo>
                      <a:pt x="310" y="360"/>
                    </a:lnTo>
                    <a:lnTo>
                      <a:pt x="310" y="358"/>
                    </a:lnTo>
                    <a:lnTo>
                      <a:pt x="310" y="358"/>
                    </a:lnTo>
                    <a:lnTo>
                      <a:pt x="310" y="356"/>
                    </a:lnTo>
                    <a:lnTo>
                      <a:pt x="310" y="356"/>
                    </a:lnTo>
                    <a:lnTo>
                      <a:pt x="310" y="354"/>
                    </a:lnTo>
                    <a:lnTo>
                      <a:pt x="310" y="354"/>
                    </a:lnTo>
                    <a:lnTo>
                      <a:pt x="310" y="354"/>
                    </a:lnTo>
                    <a:lnTo>
                      <a:pt x="310" y="354"/>
                    </a:lnTo>
                    <a:lnTo>
                      <a:pt x="312" y="354"/>
                    </a:lnTo>
                    <a:lnTo>
                      <a:pt x="312" y="354"/>
                    </a:lnTo>
                    <a:lnTo>
                      <a:pt x="312" y="354"/>
                    </a:lnTo>
                    <a:lnTo>
                      <a:pt x="312" y="352"/>
                    </a:lnTo>
                    <a:lnTo>
                      <a:pt x="312" y="352"/>
                    </a:lnTo>
                    <a:lnTo>
                      <a:pt x="310" y="350"/>
                    </a:lnTo>
                    <a:lnTo>
                      <a:pt x="310" y="350"/>
                    </a:lnTo>
                    <a:lnTo>
                      <a:pt x="310" y="350"/>
                    </a:lnTo>
                    <a:lnTo>
                      <a:pt x="310" y="350"/>
                    </a:lnTo>
                    <a:lnTo>
                      <a:pt x="310" y="348"/>
                    </a:lnTo>
                    <a:lnTo>
                      <a:pt x="310" y="348"/>
                    </a:lnTo>
                    <a:lnTo>
                      <a:pt x="310" y="348"/>
                    </a:lnTo>
                    <a:lnTo>
                      <a:pt x="310" y="348"/>
                    </a:lnTo>
                    <a:lnTo>
                      <a:pt x="310" y="346"/>
                    </a:lnTo>
                    <a:lnTo>
                      <a:pt x="310" y="346"/>
                    </a:lnTo>
                    <a:lnTo>
                      <a:pt x="310" y="346"/>
                    </a:lnTo>
                    <a:lnTo>
                      <a:pt x="310" y="346"/>
                    </a:lnTo>
                    <a:lnTo>
                      <a:pt x="312" y="346"/>
                    </a:lnTo>
                    <a:lnTo>
                      <a:pt x="312" y="346"/>
                    </a:lnTo>
                    <a:lnTo>
                      <a:pt x="316" y="344"/>
                    </a:lnTo>
                    <a:lnTo>
                      <a:pt x="316" y="344"/>
                    </a:lnTo>
                    <a:lnTo>
                      <a:pt x="316" y="344"/>
                    </a:lnTo>
                    <a:lnTo>
                      <a:pt x="316" y="344"/>
                    </a:lnTo>
                    <a:lnTo>
                      <a:pt x="318" y="344"/>
                    </a:lnTo>
                    <a:lnTo>
                      <a:pt x="318" y="344"/>
                    </a:lnTo>
                    <a:lnTo>
                      <a:pt x="318" y="344"/>
                    </a:lnTo>
                    <a:lnTo>
                      <a:pt x="318" y="344"/>
                    </a:lnTo>
                    <a:lnTo>
                      <a:pt x="318" y="344"/>
                    </a:lnTo>
                    <a:lnTo>
                      <a:pt x="318" y="344"/>
                    </a:lnTo>
                    <a:lnTo>
                      <a:pt x="320" y="346"/>
                    </a:lnTo>
                    <a:lnTo>
                      <a:pt x="320" y="346"/>
                    </a:lnTo>
                    <a:lnTo>
                      <a:pt x="322" y="348"/>
                    </a:lnTo>
                    <a:lnTo>
                      <a:pt x="322" y="348"/>
                    </a:lnTo>
                    <a:lnTo>
                      <a:pt x="324" y="350"/>
                    </a:lnTo>
                    <a:lnTo>
                      <a:pt x="324" y="350"/>
                    </a:lnTo>
                    <a:lnTo>
                      <a:pt x="324" y="352"/>
                    </a:lnTo>
                    <a:lnTo>
                      <a:pt x="324" y="352"/>
                    </a:lnTo>
                    <a:lnTo>
                      <a:pt x="324" y="352"/>
                    </a:lnTo>
                    <a:lnTo>
                      <a:pt x="324" y="352"/>
                    </a:lnTo>
                    <a:lnTo>
                      <a:pt x="324" y="354"/>
                    </a:lnTo>
                    <a:lnTo>
                      <a:pt x="324" y="356"/>
                    </a:lnTo>
                    <a:lnTo>
                      <a:pt x="324" y="356"/>
                    </a:lnTo>
                    <a:lnTo>
                      <a:pt x="326" y="354"/>
                    </a:lnTo>
                    <a:lnTo>
                      <a:pt x="326" y="354"/>
                    </a:lnTo>
                    <a:lnTo>
                      <a:pt x="326" y="352"/>
                    </a:lnTo>
                    <a:lnTo>
                      <a:pt x="326" y="352"/>
                    </a:lnTo>
                    <a:lnTo>
                      <a:pt x="328" y="354"/>
                    </a:lnTo>
                    <a:lnTo>
                      <a:pt x="328" y="354"/>
                    </a:lnTo>
                    <a:lnTo>
                      <a:pt x="328" y="356"/>
                    </a:lnTo>
                    <a:lnTo>
                      <a:pt x="328" y="356"/>
                    </a:lnTo>
                    <a:lnTo>
                      <a:pt x="332" y="356"/>
                    </a:lnTo>
                    <a:lnTo>
                      <a:pt x="332" y="356"/>
                    </a:lnTo>
                    <a:lnTo>
                      <a:pt x="332" y="356"/>
                    </a:lnTo>
                    <a:lnTo>
                      <a:pt x="332" y="356"/>
                    </a:lnTo>
                    <a:lnTo>
                      <a:pt x="332" y="356"/>
                    </a:lnTo>
                    <a:lnTo>
                      <a:pt x="332" y="356"/>
                    </a:lnTo>
                    <a:lnTo>
                      <a:pt x="332" y="354"/>
                    </a:lnTo>
                    <a:lnTo>
                      <a:pt x="332" y="354"/>
                    </a:lnTo>
                    <a:lnTo>
                      <a:pt x="332" y="354"/>
                    </a:lnTo>
                    <a:lnTo>
                      <a:pt x="332" y="354"/>
                    </a:lnTo>
                    <a:lnTo>
                      <a:pt x="332" y="354"/>
                    </a:lnTo>
                    <a:lnTo>
                      <a:pt x="332" y="354"/>
                    </a:lnTo>
                    <a:lnTo>
                      <a:pt x="334" y="356"/>
                    </a:lnTo>
                    <a:lnTo>
                      <a:pt x="334" y="356"/>
                    </a:lnTo>
                    <a:lnTo>
                      <a:pt x="336" y="358"/>
                    </a:lnTo>
                    <a:lnTo>
                      <a:pt x="336" y="358"/>
                    </a:lnTo>
                    <a:lnTo>
                      <a:pt x="336" y="360"/>
                    </a:lnTo>
                    <a:lnTo>
                      <a:pt x="336" y="360"/>
                    </a:lnTo>
                    <a:lnTo>
                      <a:pt x="336" y="362"/>
                    </a:lnTo>
                    <a:lnTo>
                      <a:pt x="336" y="362"/>
                    </a:lnTo>
                    <a:lnTo>
                      <a:pt x="336" y="362"/>
                    </a:lnTo>
                    <a:lnTo>
                      <a:pt x="336" y="362"/>
                    </a:lnTo>
                    <a:lnTo>
                      <a:pt x="336" y="364"/>
                    </a:lnTo>
                    <a:lnTo>
                      <a:pt x="336" y="364"/>
                    </a:lnTo>
                    <a:lnTo>
                      <a:pt x="338" y="364"/>
                    </a:lnTo>
                    <a:lnTo>
                      <a:pt x="338" y="364"/>
                    </a:lnTo>
                    <a:lnTo>
                      <a:pt x="340" y="364"/>
                    </a:lnTo>
                    <a:lnTo>
                      <a:pt x="340" y="364"/>
                    </a:lnTo>
                    <a:lnTo>
                      <a:pt x="344" y="366"/>
                    </a:lnTo>
                    <a:lnTo>
                      <a:pt x="344" y="366"/>
                    </a:lnTo>
                    <a:lnTo>
                      <a:pt x="344" y="368"/>
                    </a:lnTo>
                    <a:lnTo>
                      <a:pt x="344" y="368"/>
                    </a:lnTo>
                    <a:lnTo>
                      <a:pt x="344" y="370"/>
                    </a:lnTo>
                    <a:lnTo>
                      <a:pt x="344" y="370"/>
                    </a:lnTo>
                    <a:lnTo>
                      <a:pt x="344" y="370"/>
                    </a:lnTo>
                    <a:lnTo>
                      <a:pt x="348" y="372"/>
                    </a:lnTo>
                    <a:lnTo>
                      <a:pt x="348" y="372"/>
                    </a:lnTo>
                    <a:lnTo>
                      <a:pt x="348" y="372"/>
                    </a:lnTo>
                    <a:lnTo>
                      <a:pt x="350" y="374"/>
                    </a:lnTo>
                    <a:lnTo>
                      <a:pt x="350" y="374"/>
                    </a:lnTo>
                    <a:lnTo>
                      <a:pt x="350" y="374"/>
                    </a:lnTo>
                    <a:lnTo>
                      <a:pt x="350" y="374"/>
                    </a:lnTo>
                    <a:lnTo>
                      <a:pt x="350" y="376"/>
                    </a:lnTo>
                    <a:lnTo>
                      <a:pt x="350" y="376"/>
                    </a:lnTo>
                    <a:lnTo>
                      <a:pt x="352" y="376"/>
                    </a:lnTo>
                    <a:lnTo>
                      <a:pt x="352" y="376"/>
                    </a:lnTo>
                    <a:lnTo>
                      <a:pt x="356" y="376"/>
                    </a:lnTo>
                    <a:lnTo>
                      <a:pt x="356" y="376"/>
                    </a:lnTo>
                    <a:lnTo>
                      <a:pt x="360" y="376"/>
                    </a:lnTo>
                    <a:lnTo>
                      <a:pt x="360" y="376"/>
                    </a:lnTo>
                    <a:lnTo>
                      <a:pt x="364" y="378"/>
                    </a:lnTo>
                    <a:lnTo>
                      <a:pt x="364" y="378"/>
                    </a:lnTo>
                    <a:lnTo>
                      <a:pt x="366" y="378"/>
                    </a:lnTo>
                    <a:lnTo>
                      <a:pt x="366" y="378"/>
                    </a:lnTo>
                    <a:lnTo>
                      <a:pt x="370" y="382"/>
                    </a:lnTo>
                    <a:lnTo>
                      <a:pt x="370" y="382"/>
                    </a:lnTo>
                    <a:lnTo>
                      <a:pt x="372" y="384"/>
                    </a:lnTo>
                    <a:lnTo>
                      <a:pt x="372" y="384"/>
                    </a:lnTo>
                    <a:lnTo>
                      <a:pt x="376" y="386"/>
                    </a:lnTo>
                    <a:lnTo>
                      <a:pt x="376" y="386"/>
                    </a:lnTo>
                    <a:lnTo>
                      <a:pt x="376" y="388"/>
                    </a:lnTo>
                    <a:lnTo>
                      <a:pt x="378" y="390"/>
                    </a:lnTo>
                    <a:lnTo>
                      <a:pt x="378" y="390"/>
                    </a:lnTo>
                    <a:lnTo>
                      <a:pt x="380" y="390"/>
                    </a:lnTo>
                    <a:lnTo>
                      <a:pt x="380" y="390"/>
                    </a:lnTo>
                    <a:lnTo>
                      <a:pt x="380" y="390"/>
                    </a:lnTo>
                    <a:lnTo>
                      <a:pt x="380" y="390"/>
                    </a:lnTo>
                    <a:lnTo>
                      <a:pt x="378" y="392"/>
                    </a:lnTo>
                    <a:lnTo>
                      <a:pt x="378" y="392"/>
                    </a:lnTo>
                    <a:lnTo>
                      <a:pt x="378" y="394"/>
                    </a:lnTo>
                    <a:lnTo>
                      <a:pt x="378" y="394"/>
                    </a:lnTo>
                    <a:lnTo>
                      <a:pt x="378" y="396"/>
                    </a:lnTo>
                    <a:lnTo>
                      <a:pt x="378" y="396"/>
                    </a:lnTo>
                    <a:lnTo>
                      <a:pt x="378" y="396"/>
                    </a:lnTo>
                    <a:lnTo>
                      <a:pt x="378" y="396"/>
                    </a:lnTo>
                    <a:lnTo>
                      <a:pt x="378" y="398"/>
                    </a:lnTo>
                    <a:lnTo>
                      <a:pt x="378" y="398"/>
                    </a:lnTo>
                    <a:lnTo>
                      <a:pt x="378" y="402"/>
                    </a:lnTo>
                    <a:lnTo>
                      <a:pt x="378" y="402"/>
                    </a:lnTo>
                    <a:lnTo>
                      <a:pt x="378" y="404"/>
                    </a:lnTo>
                    <a:lnTo>
                      <a:pt x="378" y="404"/>
                    </a:lnTo>
                    <a:lnTo>
                      <a:pt x="378" y="406"/>
                    </a:lnTo>
                    <a:lnTo>
                      <a:pt x="378" y="406"/>
                    </a:lnTo>
                    <a:lnTo>
                      <a:pt x="382" y="410"/>
                    </a:lnTo>
                    <a:lnTo>
                      <a:pt x="382" y="410"/>
                    </a:lnTo>
                    <a:lnTo>
                      <a:pt x="384" y="410"/>
                    </a:lnTo>
                    <a:lnTo>
                      <a:pt x="384" y="410"/>
                    </a:lnTo>
                    <a:lnTo>
                      <a:pt x="384" y="410"/>
                    </a:lnTo>
                    <a:lnTo>
                      <a:pt x="384" y="412"/>
                    </a:lnTo>
                    <a:lnTo>
                      <a:pt x="384" y="412"/>
                    </a:lnTo>
                    <a:lnTo>
                      <a:pt x="384" y="412"/>
                    </a:lnTo>
                    <a:lnTo>
                      <a:pt x="384" y="412"/>
                    </a:lnTo>
                    <a:lnTo>
                      <a:pt x="384" y="412"/>
                    </a:lnTo>
                    <a:lnTo>
                      <a:pt x="384" y="412"/>
                    </a:lnTo>
                    <a:lnTo>
                      <a:pt x="382" y="412"/>
                    </a:lnTo>
                    <a:lnTo>
                      <a:pt x="382" y="412"/>
                    </a:lnTo>
                    <a:lnTo>
                      <a:pt x="382" y="412"/>
                    </a:lnTo>
                    <a:lnTo>
                      <a:pt x="382" y="412"/>
                    </a:lnTo>
                    <a:lnTo>
                      <a:pt x="382" y="416"/>
                    </a:lnTo>
                    <a:lnTo>
                      <a:pt x="384" y="416"/>
                    </a:lnTo>
                    <a:lnTo>
                      <a:pt x="384" y="416"/>
                    </a:lnTo>
                    <a:lnTo>
                      <a:pt x="386" y="418"/>
                    </a:lnTo>
                    <a:lnTo>
                      <a:pt x="386" y="418"/>
                    </a:lnTo>
                    <a:lnTo>
                      <a:pt x="388" y="418"/>
                    </a:lnTo>
                    <a:lnTo>
                      <a:pt x="388" y="418"/>
                    </a:lnTo>
                    <a:lnTo>
                      <a:pt x="390" y="420"/>
                    </a:lnTo>
                    <a:lnTo>
                      <a:pt x="390" y="420"/>
                    </a:lnTo>
                    <a:lnTo>
                      <a:pt x="390" y="420"/>
                    </a:lnTo>
                    <a:lnTo>
                      <a:pt x="394" y="424"/>
                    </a:lnTo>
                    <a:lnTo>
                      <a:pt x="394" y="424"/>
                    </a:lnTo>
                    <a:lnTo>
                      <a:pt x="394" y="426"/>
                    </a:lnTo>
                    <a:lnTo>
                      <a:pt x="394" y="426"/>
                    </a:lnTo>
                    <a:lnTo>
                      <a:pt x="396" y="428"/>
                    </a:lnTo>
                    <a:lnTo>
                      <a:pt x="396" y="428"/>
                    </a:lnTo>
                    <a:lnTo>
                      <a:pt x="396" y="430"/>
                    </a:lnTo>
                    <a:lnTo>
                      <a:pt x="398" y="430"/>
                    </a:lnTo>
                    <a:lnTo>
                      <a:pt x="398" y="430"/>
                    </a:lnTo>
                    <a:lnTo>
                      <a:pt x="398" y="430"/>
                    </a:lnTo>
                    <a:lnTo>
                      <a:pt x="398" y="430"/>
                    </a:lnTo>
                    <a:lnTo>
                      <a:pt x="400" y="430"/>
                    </a:lnTo>
                    <a:lnTo>
                      <a:pt x="400" y="430"/>
                    </a:lnTo>
                    <a:lnTo>
                      <a:pt x="400" y="430"/>
                    </a:lnTo>
                    <a:lnTo>
                      <a:pt x="400" y="430"/>
                    </a:lnTo>
                    <a:lnTo>
                      <a:pt x="404" y="430"/>
                    </a:lnTo>
                    <a:lnTo>
                      <a:pt x="404" y="430"/>
                    </a:lnTo>
                    <a:lnTo>
                      <a:pt x="404" y="430"/>
                    </a:lnTo>
                    <a:lnTo>
                      <a:pt x="404" y="430"/>
                    </a:lnTo>
                    <a:lnTo>
                      <a:pt x="406" y="430"/>
                    </a:lnTo>
                    <a:lnTo>
                      <a:pt x="406" y="430"/>
                    </a:lnTo>
                    <a:lnTo>
                      <a:pt x="410" y="430"/>
                    </a:lnTo>
                    <a:lnTo>
                      <a:pt x="410" y="430"/>
                    </a:lnTo>
                    <a:lnTo>
                      <a:pt x="412" y="432"/>
                    </a:lnTo>
                    <a:lnTo>
                      <a:pt x="412" y="432"/>
                    </a:lnTo>
                    <a:lnTo>
                      <a:pt x="412" y="432"/>
                    </a:lnTo>
                    <a:lnTo>
                      <a:pt x="412" y="432"/>
                    </a:lnTo>
                    <a:lnTo>
                      <a:pt x="414" y="432"/>
                    </a:lnTo>
                    <a:lnTo>
                      <a:pt x="414" y="432"/>
                    </a:lnTo>
                    <a:lnTo>
                      <a:pt x="416" y="432"/>
                    </a:lnTo>
                    <a:lnTo>
                      <a:pt x="416" y="432"/>
                    </a:lnTo>
                    <a:lnTo>
                      <a:pt x="416" y="430"/>
                    </a:lnTo>
                    <a:lnTo>
                      <a:pt x="416" y="430"/>
                    </a:lnTo>
                    <a:lnTo>
                      <a:pt x="418" y="432"/>
                    </a:lnTo>
                    <a:lnTo>
                      <a:pt x="418" y="432"/>
                    </a:lnTo>
                    <a:lnTo>
                      <a:pt x="418" y="434"/>
                    </a:lnTo>
                    <a:lnTo>
                      <a:pt x="418" y="434"/>
                    </a:lnTo>
                    <a:lnTo>
                      <a:pt x="418" y="436"/>
                    </a:lnTo>
                    <a:lnTo>
                      <a:pt x="420" y="436"/>
                    </a:lnTo>
                    <a:lnTo>
                      <a:pt x="420" y="436"/>
                    </a:lnTo>
                    <a:lnTo>
                      <a:pt x="422" y="436"/>
                    </a:lnTo>
                    <a:lnTo>
                      <a:pt x="422" y="436"/>
                    </a:lnTo>
                    <a:lnTo>
                      <a:pt x="424" y="436"/>
                    </a:lnTo>
                    <a:lnTo>
                      <a:pt x="424" y="436"/>
                    </a:lnTo>
                    <a:lnTo>
                      <a:pt x="424" y="438"/>
                    </a:lnTo>
                    <a:lnTo>
                      <a:pt x="424" y="438"/>
                    </a:lnTo>
                    <a:lnTo>
                      <a:pt x="426" y="440"/>
                    </a:lnTo>
                    <a:lnTo>
                      <a:pt x="426" y="440"/>
                    </a:lnTo>
                    <a:lnTo>
                      <a:pt x="428" y="440"/>
                    </a:lnTo>
                    <a:lnTo>
                      <a:pt x="428" y="440"/>
                    </a:lnTo>
                    <a:lnTo>
                      <a:pt x="428" y="438"/>
                    </a:lnTo>
                    <a:lnTo>
                      <a:pt x="428" y="438"/>
                    </a:lnTo>
                    <a:lnTo>
                      <a:pt x="426" y="434"/>
                    </a:lnTo>
                    <a:lnTo>
                      <a:pt x="426" y="434"/>
                    </a:lnTo>
                    <a:lnTo>
                      <a:pt x="426" y="434"/>
                    </a:lnTo>
                    <a:lnTo>
                      <a:pt x="426" y="434"/>
                    </a:lnTo>
                    <a:lnTo>
                      <a:pt x="424" y="432"/>
                    </a:lnTo>
                    <a:lnTo>
                      <a:pt x="424" y="432"/>
                    </a:lnTo>
                    <a:lnTo>
                      <a:pt x="426" y="432"/>
                    </a:lnTo>
                    <a:lnTo>
                      <a:pt x="426" y="432"/>
                    </a:lnTo>
                    <a:lnTo>
                      <a:pt x="428" y="434"/>
                    </a:lnTo>
                    <a:lnTo>
                      <a:pt x="428" y="434"/>
                    </a:lnTo>
                    <a:lnTo>
                      <a:pt x="430" y="434"/>
                    </a:lnTo>
                    <a:lnTo>
                      <a:pt x="430" y="434"/>
                    </a:lnTo>
                    <a:lnTo>
                      <a:pt x="430" y="434"/>
                    </a:lnTo>
                    <a:lnTo>
                      <a:pt x="430" y="434"/>
                    </a:lnTo>
                    <a:lnTo>
                      <a:pt x="434" y="434"/>
                    </a:lnTo>
                    <a:lnTo>
                      <a:pt x="434" y="434"/>
                    </a:lnTo>
                    <a:lnTo>
                      <a:pt x="434" y="432"/>
                    </a:lnTo>
                    <a:lnTo>
                      <a:pt x="432" y="430"/>
                    </a:lnTo>
                    <a:lnTo>
                      <a:pt x="432" y="430"/>
                    </a:lnTo>
                    <a:lnTo>
                      <a:pt x="430" y="430"/>
                    </a:lnTo>
                    <a:lnTo>
                      <a:pt x="430" y="430"/>
                    </a:lnTo>
                    <a:lnTo>
                      <a:pt x="428" y="430"/>
                    </a:lnTo>
                    <a:lnTo>
                      <a:pt x="428" y="430"/>
                    </a:lnTo>
                    <a:lnTo>
                      <a:pt x="426" y="428"/>
                    </a:lnTo>
                    <a:lnTo>
                      <a:pt x="426" y="428"/>
                    </a:lnTo>
                    <a:lnTo>
                      <a:pt x="426" y="426"/>
                    </a:lnTo>
                    <a:lnTo>
                      <a:pt x="426" y="426"/>
                    </a:lnTo>
                    <a:lnTo>
                      <a:pt x="426" y="426"/>
                    </a:lnTo>
                    <a:lnTo>
                      <a:pt x="424" y="424"/>
                    </a:lnTo>
                    <a:lnTo>
                      <a:pt x="424" y="424"/>
                    </a:lnTo>
                    <a:lnTo>
                      <a:pt x="422" y="424"/>
                    </a:lnTo>
                    <a:lnTo>
                      <a:pt x="422" y="424"/>
                    </a:lnTo>
                    <a:lnTo>
                      <a:pt x="420" y="422"/>
                    </a:lnTo>
                    <a:lnTo>
                      <a:pt x="420" y="422"/>
                    </a:lnTo>
                    <a:lnTo>
                      <a:pt x="420" y="420"/>
                    </a:lnTo>
                    <a:lnTo>
                      <a:pt x="420" y="420"/>
                    </a:lnTo>
                    <a:lnTo>
                      <a:pt x="418" y="418"/>
                    </a:lnTo>
                    <a:lnTo>
                      <a:pt x="418" y="418"/>
                    </a:lnTo>
                    <a:lnTo>
                      <a:pt x="416" y="416"/>
                    </a:lnTo>
                    <a:lnTo>
                      <a:pt x="416" y="416"/>
                    </a:lnTo>
                    <a:lnTo>
                      <a:pt x="414" y="414"/>
                    </a:lnTo>
                    <a:lnTo>
                      <a:pt x="414" y="414"/>
                    </a:lnTo>
                    <a:lnTo>
                      <a:pt x="412" y="412"/>
                    </a:lnTo>
                    <a:lnTo>
                      <a:pt x="412" y="412"/>
                    </a:lnTo>
                    <a:lnTo>
                      <a:pt x="412" y="410"/>
                    </a:lnTo>
                    <a:lnTo>
                      <a:pt x="412" y="410"/>
                    </a:lnTo>
                    <a:lnTo>
                      <a:pt x="410" y="408"/>
                    </a:lnTo>
                    <a:lnTo>
                      <a:pt x="410" y="406"/>
                    </a:lnTo>
                    <a:lnTo>
                      <a:pt x="410" y="406"/>
                    </a:lnTo>
                    <a:lnTo>
                      <a:pt x="410" y="404"/>
                    </a:lnTo>
                    <a:lnTo>
                      <a:pt x="410" y="404"/>
                    </a:lnTo>
                    <a:lnTo>
                      <a:pt x="412" y="406"/>
                    </a:lnTo>
                    <a:lnTo>
                      <a:pt x="412" y="406"/>
                    </a:lnTo>
                    <a:lnTo>
                      <a:pt x="412" y="406"/>
                    </a:lnTo>
                    <a:lnTo>
                      <a:pt x="412" y="406"/>
                    </a:lnTo>
                    <a:lnTo>
                      <a:pt x="416" y="408"/>
                    </a:lnTo>
                    <a:lnTo>
                      <a:pt x="416" y="408"/>
                    </a:lnTo>
                    <a:lnTo>
                      <a:pt x="416" y="408"/>
                    </a:lnTo>
                    <a:lnTo>
                      <a:pt x="416" y="408"/>
                    </a:lnTo>
                    <a:lnTo>
                      <a:pt x="418" y="408"/>
                    </a:lnTo>
                    <a:lnTo>
                      <a:pt x="418" y="408"/>
                    </a:lnTo>
                    <a:lnTo>
                      <a:pt x="420" y="408"/>
                    </a:lnTo>
                    <a:lnTo>
                      <a:pt x="420" y="408"/>
                    </a:lnTo>
                    <a:lnTo>
                      <a:pt x="420" y="408"/>
                    </a:lnTo>
                    <a:lnTo>
                      <a:pt x="420" y="408"/>
                    </a:lnTo>
                    <a:lnTo>
                      <a:pt x="422" y="406"/>
                    </a:lnTo>
                    <a:lnTo>
                      <a:pt x="424" y="404"/>
                    </a:lnTo>
                    <a:lnTo>
                      <a:pt x="424" y="404"/>
                    </a:lnTo>
                    <a:lnTo>
                      <a:pt x="424" y="404"/>
                    </a:lnTo>
                    <a:lnTo>
                      <a:pt x="424" y="404"/>
                    </a:lnTo>
                    <a:lnTo>
                      <a:pt x="426" y="402"/>
                    </a:lnTo>
                    <a:lnTo>
                      <a:pt x="426" y="402"/>
                    </a:lnTo>
                    <a:lnTo>
                      <a:pt x="428" y="400"/>
                    </a:lnTo>
                    <a:lnTo>
                      <a:pt x="428" y="400"/>
                    </a:lnTo>
                    <a:lnTo>
                      <a:pt x="430" y="398"/>
                    </a:lnTo>
                    <a:lnTo>
                      <a:pt x="430" y="398"/>
                    </a:lnTo>
                    <a:lnTo>
                      <a:pt x="430" y="398"/>
                    </a:lnTo>
                    <a:lnTo>
                      <a:pt x="430" y="398"/>
                    </a:lnTo>
                    <a:lnTo>
                      <a:pt x="432" y="398"/>
                    </a:lnTo>
                    <a:lnTo>
                      <a:pt x="432" y="398"/>
                    </a:lnTo>
                    <a:lnTo>
                      <a:pt x="432" y="398"/>
                    </a:lnTo>
                    <a:lnTo>
                      <a:pt x="432" y="398"/>
                    </a:lnTo>
                    <a:lnTo>
                      <a:pt x="434" y="400"/>
                    </a:lnTo>
                    <a:lnTo>
                      <a:pt x="434" y="400"/>
                    </a:lnTo>
                    <a:lnTo>
                      <a:pt x="436" y="400"/>
                    </a:lnTo>
                    <a:lnTo>
                      <a:pt x="436" y="400"/>
                    </a:lnTo>
                    <a:lnTo>
                      <a:pt x="442" y="400"/>
                    </a:lnTo>
                    <a:lnTo>
                      <a:pt x="442" y="400"/>
                    </a:lnTo>
                    <a:lnTo>
                      <a:pt x="442" y="400"/>
                    </a:lnTo>
                    <a:lnTo>
                      <a:pt x="442" y="400"/>
                    </a:lnTo>
                    <a:lnTo>
                      <a:pt x="444" y="402"/>
                    </a:lnTo>
                    <a:lnTo>
                      <a:pt x="444" y="404"/>
                    </a:lnTo>
                    <a:lnTo>
                      <a:pt x="444" y="404"/>
                    </a:lnTo>
                    <a:lnTo>
                      <a:pt x="446" y="404"/>
                    </a:lnTo>
                    <a:lnTo>
                      <a:pt x="446" y="404"/>
                    </a:lnTo>
                    <a:lnTo>
                      <a:pt x="448" y="404"/>
                    </a:lnTo>
                    <a:lnTo>
                      <a:pt x="448" y="404"/>
                    </a:lnTo>
                    <a:lnTo>
                      <a:pt x="448" y="404"/>
                    </a:lnTo>
                    <a:lnTo>
                      <a:pt x="448" y="404"/>
                    </a:lnTo>
                    <a:lnTo>
                      <a:pt x="450" y="406"/>
                    </a:lnTo>
                    <a:lnTo>
                      <a:pt x="450" y="406"/>
                    </a:lnTo>
                    <a:lnTo>
                      <a:pt x="448" y="408"/>
                    </a:lnTo>
                    <a:lnTo>
                      <a:pt x="448" y="408"/>
                    </a:lnTo>
                    <a:lnTo>
                      <a:pt x="448" y="408"/>
                    </a:lnTo>
                    <a:lnTo>
                      <a:pt x="448" y="408"/>
                    </a:lnTo>
                    <a:lnTo>
                      <a:pt x="446" y="408"/>
                    </a:lnTo>
                    <a:lnTo>
                      <a:pt x="446" y="408"/>
                    </a:lnTo>
                    <a:lnTo>
                      <a:pt x="444" y="410"/>
                    </a:lnTo>
                    <a:lnTo>
                      <a:pt x="444" y="410"/>
                    </a:lnTo>
                    <a:lnTo>
                      <a:pt x="444" y="412"/>
                    </a:lnTo>
                    <a:lnTo>
                      <a:pt x="444" y="412"/>
                    </a:lnTo>
                    <a:lnTo>
                      <a:pt x="444" y="416"/>
                    </a:lnTo>
                    <a:lnTo>
                      <a:pt x="444" y="416"/>
                    </a:lnTo>
                    <a:lnTo>
                      <a:pt x="444" y="416"/>
                    </a:lnTo>
                    <a:lnTo>
                      <a:pt x="444" y="416"/>
                    </a:lnTo>
                    <a:lnTo>
                      <a:pt x="446" y="418"/>
                    </a:lnTo>
                    <a:lnTo>
                      <a:pt x="446" y="418"/>
                    </a:lnTo>
                    <a:lnTo>
                      <a:pt x="444" y="418"/>
                    </a:lnTo>
                    <a:lnTo>
                      <a:pt x="444" y="418"/>
                    </a:lnTo>
                    <a:lnTo>
                      <a:pt x="442" y="418"/>
                    </a:lnTo>
                    <a:lnTo>
                      <a:pt x="442" y="418"/>
                    </a:lnTo>
                    <a:lnTo>
                      <a:pt x="442" y="420"/>
                    </a:lnTo>
                    <a:lnTo>
                      <a:pt x="442" y="420"/>
                    </a:lnTo>
                    <a:lnTo>
                      <a:pt x="444" y="422"/>
                    </a:lnTo>
                    <a:lnTo>
                      <a:pt x="444" y="422"/>
                    </a:lnTo>
                    <a:lnTo>
                      <a:pt x="444" y="422"/>
                    </a:lnTo>
                    <a:lnTo>
                      <a:pt x="444" y="422"/>
                    </a:lnTo>
                    <a:lnTo>
                      <a:pt x="448" y="422"/>
                    </a:lnTo>
                    <a:lnTo>
                      <a:pt x="448" y="422"/>
                    </a:lnTo>
                    <a:lnTo>
                      <a:pt x="450" y="422"/>
                    </a:lnTo>
                    <a:lnTo>
                      <a:pt x="450" y="422"/>
                    </a:lnTo>
                    <a:lnTo>
                      <a:pt x="450" y="420"/>
                    </a:lnTo>
                    <a:lnTo>
                      <a:pt x="450" y="420"/>
                    </a:lnTo>
                    <a:lnTo>
                      <a:pt x="450" y="420"/>
                    </a:lnTo>
                    <a:lnTo>
                      <a:pt x="450" y="420"/>
                    </a:lnTo>
                    <a:lnTo>
                      <a:pt x="450" y="420"/>
                    </a:lnTo>
                    <a:lnTo>
                      <a:pt x="450" y="416"/>
                    </a:lnTo>
                    <a:lnTo>
                      <a:pt x="450" y="416"/>
                    </a:lnTo>
                    <a:lnTo>
                      <a:pt x="452" y="416"/>
                    </a:lnTo>
                    <a:lnTo>
                      <a:pt x="452" y="416"/>
                    </a:lnTo>
                    <a:lnTo>
                      <a:pt x="452" y="416"/>
                    </a:lnTo>
                    <a:lnTo>
                      <a:pt x="452" y="416"/>
                    </a:lnTo>
                    <a:lnTo>
                      <a:pt x="452" y="418"/>
                    </a:lnTo>
                    <a:lnTo>
                      <a:pt x="452" y="418"/>
                    </a:lnTo>
                    <a:lnTo>
                      <a:pt x="452" y="420"/>
                    </a:lnTo>
                    <a:lnTo>
                      <a:pt x="452" y="420"/>
                    </a:lnTo>
                    <a:lnTo>
                      <a:pt x="452" y="422"/>
                    </a:lnTo>
                    <a:lnTo>
                      <a:pt x="452" y="422"/>
                    </a:lnTo>
                    <a:lnTo>
                      <a:pt x="452" y="424"/>
                    </a:lnTo>
                    <a:lnTo>
                      <a:pt x="452" y="424"/>
                    </a:lnTo>
                    <a:lnTo>
                      <a:pt x="452" y="424"/>
                    </a:lnTo>
                    <a:lnTo>
                      <a:pt x="452" y="424"/>
                    </a:lnTo>
                    <a:lnTo>
                      <a:pt x="452" y="426"/>
                    </a:lnTo>
                    <a:lnTo>
                      <a:pt x="452" y="426"/>
                    </a:lnTo>
                    <a:lnTo>
                      <a:pt x="450" y="426"/>
                    </a:lnTo>
                    <a:lnTo>
                      <a:pt x="450" y="426"/>
                    </a:lnTo>
                    <a:lnTo>
                      <a:pt x="450" y="426"/>
                    </a:lnTo>
                    <a:lnTo>
                      <a:pt x="450" y="424"/>
                    </a:lnTo>
                    <a:lnTo>
                      <a:pt x="450" y="424"/>
                    </a:lnTo>
                    <a:lnTo>
                      <a:pt x="450" y="424"/>
                    </a:lnTo>
                    <a:lnTo>
                      <a:pt x="448" y="426"/>
                    </a:lnTo>
                    <a:lnTo>
                      <a:pt x="448" y="426"/>
                    </a:lnTo>
                    <a:lnTo>
                      <a:pt x="448" y="426"/>
                    </a:lnTo>
                    <a:lnTo>
                      <a:pt x="446" y="426"/>
                    </a:lnTo>
                    <a:lnTo>
                      <a:pt x="446" y="426"/>
                    </a:lnTo>
                    <a:lnTo>
                      <a:pt x="446" y="426"/>
                    </a:lnTo>
                    <a:lnTo>
                      <a:pt x="446" y="426"/>
                    </a:lnTo>
                    <a:lnTo>
                      <a:pt x="444" y="426"/>
                    </a:lnTo>
                    <a:lnTo>
                      <a:pt x="444" y="426"/>
                    </a:lnTo>
                    <a:lnTo>
                      <a:pt x="442" y="426"/>
                    </a:lnTo>
                    <a:lnTo>
                      <a:pt x="442" y="428"/>
                    </a:lnTo>
                    <a:lnTo>
                      <a:pt x="442" y="428"/>
                    </a:lnTo>
                    <a:lnTo>
                      <a:pt x="444" y="432"/>
                    </a:lnTo>
                    <a:lnTo>
                      <a:pt x="444" y="432"/>
                    </a:lnTo>
                    <a:lnTo>
                      <a:pt x="444" y="432"/>
                    </a:lnTo>
                    <a:lnTo>
                      <a:pt x="444" y="432"/>
                    </a:lnTo>
                    <a:lnTo>
                      <a:pt x="446" y="432"/>
                    </a:lnTo>
                    <a:lnTo>
                      <a:pt x="446" y="432"/>
                    </a:lnTo>
                    <a:lnTo>
                      <a:pt x="446" y="432"/>
                    </a:lnTo>
                    <a:lnTo>
                      <a:pt x="446" y="432"/>
                    </a:lnTo>
                    <a:lnTo>
                      <a:pt x="448" y="430"/>
                    </a:lnTo>
                    <a:lnTo>
                      <a:pt x="448" y="430"/>
                    </a:lnTo>
                    <a:lnTo>
                      <a:pt x="448" y="428"/>
                    </a:lnTo>
                    <a:lnTo>
                      <a:pt x="448" y="428"/>
                    </a:lnTo>
                    <a:lnTo>
                      <a:pt x="448" y="430"/>
                    </a:lnTo>
                    <a:lnTo>
                      <a:pt x="448" y="430"/>
                    </a:lnTo>
                    <a:lnTo>
                      <a:pt x="448" y="430"/>
                    </a:lnTo>
                    <a:lnTo>
                      <a:pt x="448" y="430"/>
                    </a:lnTo>
                    <a:lnTo>
                      <a:pt x="448" y="432"/>
                    </a:lnTo>
                    <a:lnTo>
                      <a:pt x="448" y="432"/>
                    </a:lnTo>
                    <a:lnTo>
                      <a:pt x="450" y="432"/>
                    </a:lnTo>
                    <a:lnTo>
                      <a:pt x="450" y="432"/>
                    </a:lnTo>
                    <a:lnTo>
                      <a:pt x="452" y="434"/>
                    </a:lnTo>
                    <a:lnTo>
                      <a:pt x="452" y="434"/>
                    </a:lnTo>
                    <a:lnTo>
                      <a:pt x="452" y="434"/>
                    </a:lnTo>
                    <a:lnTo>
                      <a:pt x="452" y="434"/>
                    </a:lnTo>
                    <a:lnTo>
                      <a:pt x="452" y="434"/>
                    </a:lnTo>
                    <a:lnTo>
                      <a:pt x="452" y="434"/>
                    </a:lnTo>
                    <a:lnTo>
                      <a:pt x="454" y="434"/>
                    </a:lnTo>
                    <a:lnTo>
                      <a:pt x="454" y="434"/>
                    </a:lnTo>
                    <a:lnTo>
                      <a:pt x="456" y="434"/>
                    </a:lnTo>
                    <a:lnTo>
                      <a:pt x="456" y="434"/>
                    </a:lnTo>
                    <a:lnTo>
                      <a:pt x="458" y="434"/>
                    </a:lnTo>
                    <a:lnTo>
                      <a:pt x="458" y="434"/>
                    </a:lnTo>
                    <a:lnTo>
                      <a:pt x="458" y="434"/>
                    </a:lnTo>
                    <a:lnTo>
                      <a:pt x="458" y="436"/>
                    </a:lnTo>
                    <a:lnTo>
                      <a:pt x="458" y="436"/>
                    </a:lnTo>
                    <a:lnTo>
                      <a:pt x="456" y="436"/>
                    </a:lnTo>
                    <a:lnTo>
                      <a:pt x="456" y="436"/>
                    </a:lnTo>
                    <a:lnTo>
                      <a:pt x="454" y="434"/>
                    </a:lnTo>
                    <a:lnTo>
                      <a:pt x="454" y="434"/>
                    </a:lnTo>
                    <a:lnTo>
                      <a:pt x="454" y="434"/>
                    </a:lnTo>
                    <a:lnTo>
                      <a:pt x="454" y="434"/>
                    </a:lnTo>
                    <a:lnTo>
                      <a:pt x="452" y="436"/>
                    </a:lnTo>
                    <a:lnTo>
                      <a:pt x="452" y="436"/>
                    </a:lnTo>
                    <a:lnTo>
                      <a:pt x="452" y="438"/>
                    </a:lnTo>
                    <a:lnTo>
                      <a:pt x="452" y="438"/>
                    </a:lnTo>
                    <a:lnTo>
                      <a:pt x="452" y="438"/>
                    </a:lnTo>
                    <a:lnTo>
                      <a:pt x="452" y="438"/>
                    </a:lnTo>
                    <a:lnTo>
                      <a:pt x="454" y="440"/>
                    </a:lnTo>
                    <a:lnTo>
                      <a:pt x="454" y="440"/>
                    </a:lnTo>
                    <a:lnTo>
                      <a:pt x="454" y="440"/>
                    </a:lnTo>
                    <a:lnTo>
                      <a:pt x="454" y="440"/>
                    </a:lnTo>
                    <a:lnTo>
                      <a:pt x="456" y="438"/>
                    </a:lnTo>
                    <a:lnTo>
                      <a:pt x="456" y="438"/>
                    </a:lnTo>
                    <a:lnTo>
                      <a:pt x="456" y="438"/>
                    </a:lnTo>
                    <a:lnTo>
                      <a:pt x="456" y="438"/>
                    </a:lnTo>
                    <a:lnTo>
                      <a:pt x="456" y="442"/>
                    </a:lnTo>
                    <a:lnTo>
                      <a:pt x="456" y="442"/>
                    </a:lnTo>
                    <a:lnTo>
                      <a:pt x="456" y="442"/>
                    </a:lnTo>
                    <a:lnTo>
                      <a:pt x="456" y="442"/>
                    </a:lnTo>
                    <a:lnTo>
                      <a:pt x="458" y="444"/>
                    </a:lnTo>
                    <a:lnTo>
                      <a:pt x="458" y="444"/>
                    </a:lnTo>
                    <a:lnTo>
                      <a:pt x="460" y="444"/>
                    </a:lnTo>
                    <a:lnTo>
                      <a:pt x="460" y="444"/>
                    </a:lnTo>
                    <a:lnTo>
                      <a:pt x="460" y="444"/>
                    </a:lnTo>
                    <a:lnTo>
                      <a:pt x="460" y="444"/>
                    </a:lnTo>
                    <a:lnTo>
                      <a:pt x="458" y="444"/>
                    </a:lnTo>
                    <a:lnTo>
                      <a:pt x="458" y="444"/>
                    </a:lnTo>
                    <a:lnTo>
                      <a:pt x="458" y="446"/>
                    </a:lnTo>
                    <a:lnTo>
                      <a:pt x="458" y="446"/>
                    </a:lnTo>
                    <a:lnTo>
                      <a:pt x="458" y="446"/>
                    </a:lnTo>
                    <a:lnTo>
                      <a:pt x="456" y="448"/>
                    </a:lnTo>
                    <a:lnTo>
                      <a:pt x="456" y="448"/>
                    </a:lnTo>
                    <a:lnTo>
                      <a:pt x="456" y="448"/>
                    </a:lnTo>
                    <a:lnTo>
                      <a:pt x="456" y="448"/>
                    </a:lnTo>
                    <a:lnTo>
                      <a:pt x="454" y="452"/>
                    </a:lnTo>
                    <a:lnTo>
                      <a:pt x="454" y="452"/>
                    </a:lnTo>
                    <a:lnTo>
                      <a:pt x="456" y="452"/>
                    </a:lnTo>
                    <a:lnTo>
                      <a:pt x="456" y="452"/>
                    </a:lnTo>
                    <a:lnTo>
                      <a:pt x="460" y="448"/>
                    </a:lnTo>
                    <a:lnTo>
                      <a:pt x="460" y="448"/>
                    </a:lnTo>
                    <a:lnTo>
                      <a:pt x="460" y="446"/>
                    </a:lnTo>
                    <a:lnTo>
                      <a:pt x="460" y="446"/>
                    </a:lnTo>
                    <a:lnTo>
                      <a:pt x="462" y="446"/>
                    </a:lnTo>
                    <a:lnTo>
                      <a:pt x="462" y="446"/>
                    </a:lnTo>
                    <a:lnTo>
                      <a:pt x="462" y="446"/>
                    </a:lnTo>
                    <a:lnTo>
                      <a:pt x="462" y="446"/>
                    </a:lnTo>
                    <a:lnTo>
                      <a:pt x="464" y="446"/>
                    </a:lnTo>
                    <a:lnTo>
                      <a:pt x="464" y="446"/>
                    </a:lnTo>
                    <a:lnTo>
                      <a:pt x="464" y="446"/>
                    </a:lnTo>
                    <a:lnTo>
                      <a:pt x="464" y="446"/>
                    </a:lnTo>
                    <a:lnTo>
                      <a:pt x="466" y="446"/>
                    </a:lnTo>
                    <a:lnTo>
                      <a:pt x="466" y="446"/>
                    </a:lnTo>
                    <a:lnTo>
                      <a:pt x="464" y="448"/>
                    </a:lnTo>
                    <a:lnTo>
                      <a:pt x="464" y="448"/>
                    </a:lnTo>
                    <a:lnTo>
                      <a:pt x="464" y="448"/>
                    </a:lnTo>
                    <a:lnTo>
                      <a:pt x="464" y="446"/>
                    </a:lnTo>
                    <a:lnTo>
                      <a:pt x="464" y="446"/>
                    </a:lnTo>
                    <a:lnTo>
                      <a:pt x="462" y="448"/>
                    </a:lnTo>
                    <a:lnTo>
                      <a:pt x="462" y="448"/>
                    </a:lnTo>
                    <a:lnTo>
                      <a:pt x="460" y="450"/>
                    </a:lnTo>
                    <a:lnTo>
                      <a:pt x="460" y="450"/>
                    </a:lnTo>
                    <a:lnTo>
                      <a:pt x="460" y="450"/>
                    </a:lnTo>
                    <a:lnTo>
                      <a:pt x="460" y="450"/>
                    </a:lnTo>
                    <a:lnTo>
                      <a:pt x="462" y="452"/>
                    </a:lnTo>
                    <a:lnTo>
                      <a:pt x="462" y="452"/>
                    </a:lnTo>
                    <a:lnTo>
                      <a:pt x="462" y="450"/>
                    </a:lnTo>
                    <a:lnTo>
                      <a:pt x="462" y="450"/>
                    </a:lnTo>
                    <a:lnTo>
                      <a:pt x="466" y="450"/>
                    </a:lnTo>
                    <a:lnTo>
                      <a:pt x="466" y="450"/>
                    </a:lnTo>
                    <a:lnTo>
                      <a:pt x="466" y="450"/>
                    </a:lnTo>
                    <a:lnTo>
                      <a:pt x="466" y="450"/>
                    </a:lnTo>
                    <a:lnTo>
                      <a:pt x="466" y="452"/>
                    </a:lnTo>
                    <a:lnTo>
                      <a:pt x="466" y="452"/>
                    </a:lnTo>
                    <a:lnTo>
                      <a:pt x="466" y="452"/>
                    </a:lnTo>
                    <a:lnTo>
                      <a:pt x="466" y="452"/>
                    </a:lnTo>
                    <a:lnTo>
                      <a:pt x="466" y="452"/>
                    </a:lnTo>
                    <a:lnTo>
                      <a:pt x="462" y="456"/>
                    </a:lnTo>
                    <a:lnTo>
                      <a:pt x="462" y="456"/>
                    </a:lnTo>
                    <a:lnTo>
                      <a:pt x="462" y="458"/>
                    </a:lnTo>
                    <a:lnTo>
                      <a:pt x="462" y="458"/>
                    </a:lnTo>
                    <a:lnTo>
                      <a:pt x="464" y="460"/>
                    </a:lnTo>
                    <a:lnTo>
                      <a:pt x="464" y="460"/>
                    </a:lnTo>
                    <a:lnTo>
                      <a:pt x="468" y="458"/>
                    </a:lnTo>
                    <a:lnTo>
                      <a:pt x="468" y="458"/>
                    </a:lnTo>
                    <a:lnTo>
                      <a:pt x="468" y="454"/>
                    </a:lnTo>
                    <a:lnTo>
                      <a:pt x="468" y="454"/>
                    </a:lnTo>
                    <a:lnTo>
                      <a:pt x="470" y="454"/>
                    </a:lnTo>
                    <a:lnTo>
                      <a:pt x="470" y="454"/>
                    </a:lnTo>
                    <a:lnTo>
                      <a:pt x="470" y="452"/>
                    </a:lnTo>
                    <a:lnTo>
                      <a:pt x="470" y="452"/>
                    </a:lnTo>
                    <a:lnTo>
                      <a:pt x="470" y="450"/>
                    </a:lnTo>
                    <a:lnTo>
                      <a:pt x="470" y="450"/>
                    </a:lnTo>
                    <a:lnTo>
                      <a:pt x="470" y="450"/>
                    </a:lnTo>
                    <a:lnTo>
                      <a:pt x="470" y="450"/>
                    </a:lnTo>
                    <a:lnTo>
                      <a:pt x="472" y="448"/>
                    </a:lnTo>
                    <a:lnTo>
                      <a:pt x="472" y="448"/>
                    </a:lnTo>
                    <a:lnTo>
                      <a:pt x="472" y="448"/>
                    </a:lnTo>
                    <a:lnTo>
                      <a:pt x="472" y="448"/>
                    </a:lnTo>
                    <a:lnTo>
                      <a:pt x="474" y="452"/>
                    </a:lnTo>
                    <a:lnTo>
                      <a:pt x="474" y="452"/>
                    </a:lnTo>
                    <a:lnTo>
                      <a:pt x="474" y="452"/>
                    </a:lnTo>
                    <a:lnTo>
                      <a:pt x="474" y="452"/>
                    </a:lnTo>
                    <a:lnTo>
                      <a:pt x="476" y="450"/>
                    </a:lnTo>
                    <a:lnTo>
                      <a:pt x="476" y="450"/>
                    </a:lnTo>
                    <a:lnTo>
                      <a:pt x="478" y="450"/>
                    </a:lnTo>
                    <a:lnTo>
                      <a:pt x="478" y="450"/>
                    </a:lnTo>
                    <a:lnTo>
                      <a:pt x="478" y="450"/>
                    </a:lnTo>
                    <a:lnTo>
                      <a:pt x="478" y="450"/>
                    </a:lnTo>
                    <a:lnTo>
                      <a:pt x="476" y="452"/>
                    </a:lnTo>
                    <a:lnTo>
                      <a:pt x="476" y="452"/>
                    </a:lnTo>
                    <a:lnTo>
                      <a:pt x="478" y="454"/>
                    </a:lnTo>
                    <a:lnTo>
                      <a:pt x="478" y="454"/>
                    </a:lnTo>
                    <a:lnTo>
                      <a:pt x="478" y="456"/>
                    </a:lnTo>
                    <a:lnTo>
                      <a:pt x="478" y="456"/>
                    </a:lnTo>
                    <a:lnTo>
                      <a:pt x="480" y="456"/>
                    </a:lnTo>
                    <a:lnTo>
                      <a:pt x="480" y="456"/>
                    </a:lnTo>
                    <a:lnTo>
                      <a:pt x="480" y="458"/>
                    </a:lnTo>
                    <a:lnTo>
                      <a:pt x="480" y="458"/>
                    </a:lnTo>
                    <a:lnTo>
                      <a:pt x="482" y="458"/>
                    </a:lnTo>
                    <a:lnTo>
                      <a:pt x="482" y="458"/>
                    </a:lnTo>
                    <a:lnTo>
                      <a:pt x="484" y="458"/>
                    </a:lnTo>
                    <a:lnTo>
                      <a:pt x="484" y="458"/>
                    </a:lnTo>
                    <a:lnTo>
                      <a:pt x="486" y="458"/>
                    </a:lnTo>
                    <a:lnTo>
                      <a:pt x="486" y="458"/>
                    </a:lnTo>
                    <a:lnTo>
                      <a:pt x="488" y="458"/>
                    </a:lnTo>
                    <a:lnTo>
                      <a:pt x="488" y="458"/>
                    </a:lnTo>
                    <a:lnTo>
                      <a:pt x="488" y="458"/>
                    </a:lnTo>
                    <a:lnTo>
                      <a:pt x="488" y="458"/>
                    </a:lnTo>
                    <a:lnTo>
                      <a:pt x="490" y="458"/>
                    </a:lnTo>
                    <a:lnTo>
                      <a:pt x="490" y="458"/>
                    </a:lnTo>
                    <a:lnTo>
                      <a:pt x="492" y="456"/>
                    </a:lnTo>
                    <a:lnTo>
                      <a:pt x="492" y="456"/>
                    </a:lnTo>
                    <a:lnTo>
                      <a:pt x="492" y="456"/>
                    </a:lnTo>
                    <a:lnTo>
                      <a:pt x="492" y="456"/>
                    </a:lnTo>
                    <a:lnTo>
                      <a:pt x="492" y="452"/>
                    </a:lnTo>
                    <a:lnTo>
                      <a:pt x="492" y="452"/>
                    </a:lnTo>
                    <a:lnTo>
                      <a:pt x="492" y="452"/>
                    </a:lnTo>
                    <a:lnTo>
                      <a:pt x="492" y="452"/>
                    </a:lnTo>
                    <a:lnTo>
                      <a:pt x="492" y="450"/>
                    </a:lnTo>
                    <a:lnTo>
                      <a:pt x="492" y="450"/>
                    </a:lnTo>
                    <a:lnTo>
                      <a:pt x="494" y="448"/>
                    </a:lnTo>
                    <a:lnTo>
                      <a:pt x="494" y="448"/>
                    </a:lnTo>
                    <a:lnTo>
                      <a:pt x="494" y="448"/>
                    </a:lnTo>
                    <a:lnTo>
                      <a:pt x="494" y="448"/>
                    </a:lnTo>
                    <a:lnTo>
                      <a:pt x="496" y="448"/>
                    </a:lnTo>
                    <a:lnTo>
                      <a:pt x="496" y="448"/>
                    </a:lnTo>
                    <a:lnTo>
                      <a:pt x="496" y="448"/>
                    </a:lnTo>
                    <a:lnTo>
                      <a:pt x="496" y="448"/>
                    </a:lnTo>
                    <a:lnTo>
                      <a:pt x="498" y="450"/>
                    </a:lnTo>
                    <a:lnTo>
                      <a:pt x="498" y="450"/>
                    </a:lnTo>
                    <a:lnTo>
                      <a:pt x="498" y="450"/>
                    </a:lnTo>
                    <a:lnTo>
                      <a:pt x="502" y="450"/>
                    </a:lnTo>
                    <a:lnTo>
                      <a:pt x="502" y="450"/>
                    </a:lnTo>
                    <a:lnTo>
                      <a:pt x="506" y="452"/>
                    </a:lnTo>
                    <a:lnTo>
                      <a:pt x="506" y="452"/>
                    </a:lnTo>
                    <a:lnTo>
                      <a:pt x="506" y="454"/>
                    </a:lnTo>
                    <a:lnTo>
                      <a:pt x="506" y="454"/>
                    </a:lnTo>
                    <a:lnTo>
                      <a:pt x="508" y="454"/>
                    </a:lnTo>
                    <a:lnTo>
                      <a:pt x="508" y="454"/>
                    </a:lnTo>
                    <a:lnTo>
                      <a:pt x="510" y="456"/>
                    </a:lnTo>
                    <a:lnTo>
                      <a:pt x="510" y="456"/>
                    </a:lnTo>
                    <a:lnTo>
                      <a:pt x="510" y="456"/>
                    </a:lnTo>
                    <a:lnTo>
                      <a:pt x="510" y="456"/>
                    </a:lnTo>
                    <a:lnTo>
                      <a:pt x="516" y="458"/>
                    </a:lnTo>
                    <a:lnTo>
                      <a:pt x="516" y="458"/>
                    </a:lnTo>
                    <a:lnTo>
                      <a:pt x="520" y="458"/>
                    </a:lnTo>
                    <a:lnTo>
                      <a:pt x="520" y="458"/>
                    </a:lnTo>
                    <a:lnTo>
                      <a:pt x="520" y="458"/>
                    </a:lnTo>
                    <a:lnTo>
                      <a:pt x="520" y="458"/>
                    </a:lnTo>
                    <a:lnTo>
                      <a:pt x="522" y="456"/>
                    </a:lnTo>
                    <a:lnTo>
                      <a:pt x="522" y="456"/>
                    </a:lnTo>
                    <a:lnTo>
                      <a:pt x="524" y="458"/>
                    </a:lnTo>
                    <a:lnTo>
                      <a:pt x="524" y="458"/>
                    </a:lnTo>
                    <a:lnTo>
                      <a:pt x="524" y="458"/>
                    </a:lnTo>
                    <a:lnTo>
                      <a:pt x="524" y="458"/>
                    </a:lnTo>
                    <a:lnTo>
                      <a:pt x="526" y="456"/>
                    </a:lnTo>
                    <a:lnTo>
                      <a:pt x="526" y="456"/>
                    </a:lnTo>
                    <a:lnTo>
                      <a:pt x="528" y="454"/>
                    </a:lnTo>
                    <a:lnTo>
                      <a:pt x="528" y="454"/>
                    </a:lnTo>
                    <a:lnTo>
                      <a:pt x="530" y="452"/>
                    </a:lnTo>
                    <a:lnTo>
                      <a:pt x="530" y="452"/>
                    </a:lnTo>
                    <a:lnTo>
                      <a:pt x="530" y="450"/>
                    </a:lnTo>
                    <a:lnTo>
                      <a:pt x="530" y="450"/>
                    </a:lnTo>
                    <a:lnTo>
                      <a:pt x="532" y="450"/>
                    </a:lnTo>
                    <a:lnTo>
                      <a:pt x="532" y="450"/>
                    </a:lnTo>
                    <a:lnTo>
                      <a:pt x="532" y="450"/>
                    </a:lnTo>
                    <a:lnTo>
                      <a:pt x="532" y="450"/>
                    </a:lnTo>
                    <a:lnTo>
                      <a:pt x="534" y="450"/>
                    </a:lnTo>
                    <a:lnTo>
                      <a:pt x="534" y="450"/>
                    </a:lnTo>
                    <a:lnTo>
                      <a:pt x="536" y="452"/>
                    </a:lnTo>
                    <a:lnTo>
                      <a:pt x="536" y="452"/>
                    </a:lnTo>
                    <a:lnTo>
                      <a:pt x="538" y="452"/>
                    </a:lnTo>
                    <a:lnTo>
                      <a:pt x="538" y="452"/>
                    </a:lnTo>
                    <a:lnTo>
                      <a:pt x="540" y="452"/>
                    </a:lnTo>
                    <a:lnTo>
                      <a:pt x="540" y="452"/>
                    </a:lnTo>
                    <a:lnTo>
                      <a:pt x="540" y="452"/>
                    </a:lnTo>
                    <a:lnTo>
                      <a:pt x="540" y="452"/>
                    </a:lnTo>
                    <a:lnTo>
                      <a:pt x="542" y="450"/>
                    </a:lnTo>
                    <a:lnTo>
                      <a:pt x="542" y="450"/>
                    </a:lnTo>
                    <a:lnTo>
                      <a:pt x="544" y="450"/>
                    </a:lnTo>
                    <a:lnTo>
                      <a:pt x="544" y="450"/>
                    </a:lnTo>
                    <a:lnTo>
                      <a:pt x="544" y="448"/>
                    </a:lnTo>
                    <a:lnTo>
                      <a:pt x="544" y="448"/>
                    </a:lnTo>
                    <a:lnTo>
                      <a:pt x="544" y="448"/>
                    </a:lnTo>
                    <a:lnTo>
                      <a:pt x="544" y="448"/>
                    </a:lnTo>
                    <a:lnTo>
                      <a:pt x="544" y="448"/>
                    </a:lnTo>
                    <a:lnTo>
                      <a:pt x="544" y="448"/>
                    </a:lnTo>
                    <a:lnTo>
                      <a:pt x="546" y="450"/>
                    </a:lnTo>
                    <a:lnTo>
                      <a:pt x="546" y="450"/>
                    </a:lnTo>
                    <a:lnTo>
                      <a:pt x="548" y="452"/>
                    </a:lnTo>
                    <a:lnTo>
                      <a:pt x="548" y="452"/>
                    </a:lnTo>
                    <a:lnTo>
                      <a:pt x="546" y="452"/>
                    </a:lnTo>
                    <a:lnTo>
                      <a:pt x="546" y="452"/>
                    </a:lnTo>
                    <a:lnTo>
                      <a:pt x="544" y="454"/>
                    </a:lnTo>
                    <a:lnTo>
                      <a:pt x="544" y="454"/>
                    </a:lnTo>
                    <a:lnTo>
                      <a:pt x="544" y="454"/>
                    </a:lnTo>
                    <a:lnTo>
                      <a:pt x="544" y="456"/>
                    </a:lnTo>
                    <a:lnTo>
                      <a:pt x="544" y="456"/>
                    </a:lnTo>
                    <a:lnTo>
                      <a:pt x="544" y="456"/>
                    </a:lnTo>
                    <a:lnTo>
                      <a:pt x="544" y="456"/>
                    </a:lnTo>
                    <a:lnTo>
                      <a:pt x="544" y="456"/>
                    </a:lnTo>
                    <a:lnTo>
                      <a:pt x="544" y="456"/>
                    </a:lnTo>
                    <a:lnTo>
                      <a:pt x="544" y="456"/>
                    </a:lnTo>
                    <a:lnTo>
                      <a:pt x="544" y="456"/>
                    </a:lnTo>
                    <a:lnTo>
                      <a:pt x="544" y="458"/>
                    </a:lnTo>
                    <a:lnTo>
                      <a:pt x="544" y="458"/>
                    </a:lnTo>
                    <a:lnTo>
                      <a:pt x="544" y="460"/>
                    </a:lnTo>
                    <a:lnTo>
                      <a:pt x="544" y="460"/>
                    </a:lnTo>
                    <a:lnTo>
                      <a:pt x="544" y="462"/>
                    </a:lnTo>
                    <a:lnTo>
                      <a:pt x="544" y="462"/>
                    </a:lnTo>
                    <a:lnTo>
                      <a:pt x="544" y="462"/>
                    </a:lnTo>
                    <a:lnTo>
                      <a:pt x="544" y="462"/>
                    </a:lnTo>
                    <a:lnTo>
                      <a:pt x="544" y="464"/>
                    </a:lnTo>
                    <a:lnTo>
                      <a:pt x="544" y="464"/>
                    </a:lnTo>
                    <a:lnTo>
                      <a:pt x="544" y="466"/>
                    </a:lnTo>
                    <a:lnTo>
                      <a:pt x="544" y="466"/>
                    </a:lnTo>
                    <a:lnTo>
                      <a:pt x="546" y="468"/>
                    </a:lnTo>
                    <a:lnTo>
                      <a:pt x="546" y="468"/>
                    </a:lnTo>
                    <a:lnTo>
                      <a:pt x="544" y="470"/>
                    </a:lnTo>
                    <a:lnTo>
                      <a:pt x="544" y="470"/>
                    </a:lnTo>
                    <a:lnTo>
                      <a:pt x="546" y="472"/>
                    </a:lnTo>
                    <a:lnTo>
                      <a:pt x="546" y="474"/>
                    </a:lnTo>
                    <a:lnTo>
                      <a:pt x="546" y="474"/>
                    </a:lnTo>
                    <a:lnTo>
                      <a:pt x="548" y="474"/>
                    </a:lnTo>
                    <a:lnTo>
                      <a:pt x="548" y="474"/>
                    </a:lnTo>
                    <a:lnTo>
                      <a:pt x="548" y="474"/>
                    </a:lnTo>
                    <a:lnTo>
                      <a:pt x="548" y="474"/>
                    </a:lnTo>
                    <a:lnTo>
                      <a:pt x="544" y="478"/>
                    </a:lnTo>
                    <a:lnTo>
                      <a:pt x="544" y="478"/>
                    </a:lnTo>
                    <a:lnTo>
                      <a:pt x="544" y="480"/>
                    </a:lnTo>
                    <a:lnTo>
                      <a:pt x="544" y="480"/>
                    </a:lnTo>
                    <a:lnTo>
                      <a:pt x="544" y="484"/>
                    </a:lnTo>
                    <a:lnTo>
                      <a:pt x="544" y="484"/>
                    </a:lnTo>
                    <a:lnTo>
                      <a:pt x="542" y="484"/>
                    </a:lnTo>
                    <a:lnTo>
                      <a:pt x="542" y="484"/>
                    </a:lnTo>
                    <a:lnTo>
                      <a:pt x="542" y="488"/>
                    </a:lnTo>
                    <a:lnTo>
                      <a:pt x="542" y="488"/>
                    </a:lnTo>
                    <a:lnTo>
                      <a:pt x="540" y="492"/>
                    </a:lnTo>
                    <a:lnTo>
                      <a:pt x="540" y="492"/>
                    </a:lnTo>
                    <a:lnTo>
                      <a:pt x="540" y="494"/>
                    </a:lnTo>
                    <a:lnTo>
                      <a:pt x="540" y="494"/>
                    </a:lnTo>
                    <a:lnTo>
                      <a:pt x="540" y="496"/>
                    </a:lnTo>
                    <a:lnTo>
                      <a:pt x="540" y="496"/>
                    </a:lnTo>
                    <a:lnTo>
                      <a:pt x="538" y="498"/>
                    </a:lnTo>
                    <a:lnTo>
                      <a:pt x="538" y="498"/>
                    </a:lnTo>
                    <a:lnTo>
                      <a:pt x="538" y="502"/>
                    </a:lnTo>
                    <a:lnTo>
                      <a:pt x="538" y="502"/>
                    </a:lnTo>
                    <a:lnTo>
                      <a:pt x="538" y="504"/>
                    </a:lnTo>
                    <a:lnTo>
                      <a:pt x="538" y="504"/>
                    </a:lnTo>
                    <a:lnTo>
                      <a:pt x="538" y="506"/>
                    </a:lnTo>
                    <a:lnTo>
                      <a:pt x="538" y="506"/>
                    </a:lnTo>
                    <a:lnTo>
                      <a:pt x="536" y="508"/>
                    </a:lnTo>
                    <a:lnTo>
                      <a:pt x="536" y="508"/>
                    </a:lnTo>
                    <a:lnTo>
                      <a:pt x="536" y="512"/>
                    </a:lnTo>
                    <a:lnTo>
                      <a:pt x="536" y="512"/>
                    </a:lnTo>
                    <a:lnTo>
                      <a:pt x="532" y="514"/>
                    </a:lnTo>
                    <a:lnTo>
                      <a:pt x="532" y="514"/>
                    </a:lnTo>
                    <a:lnTo>
                      <a:pt x="530" y="514"/>
                    </a:lnTo>
                    <a:lnTo>
                      <a:pt x="530" y="514"/>
                    </a:lnTo>
                    <a:lnTo>
                      <a:pt x="528" y="516"/>
                    </a:lnTo>
                    <a:lnTo>
                      <a:pt x="528" y="516"/>
                    </a:lnTo>
                    <a:lnTo>
                      <a:pt x="526" y="514"/>
                    </a:lnTo>
                    <a:lnTo>
                      <a:pt x="526" y="514"/>
                    </a:lnTo>
                    <a:lnTo>
                      <a:pt x="526" y="514"/>
                    </a:lnTo>
                    <a:lnTo>
                      <a:pt x="526" y="514"/>
                    </a:lnTo>
                    <a:lnTo>
                      <a:pt x="524" y="516"/>
                    </a:lnTo>
                    <a:lnTo>
                      <a:pt x="524" y="516"/>
                    </a:lnTo>
                    <a:lnTo>
                      <a:pt x="522" y="516"/>
                    </a:lnTo>
                    <a:lnTo>
                      <a:pt x="522" y="516"/>
                    </a:lnTo>
                    <a:lnTo>
                      <a:pt x="522" y="516"/>
                    </a:lnTo>
                    <a:lnTo>
                      <a:pt x="522" y="516"/>
                    </a:lnTo>
                    <a:lnTo>
                      <a:pt x="522" y="514"/>
                    </a:lnTo>
                    <a:lnTo>
                      <a:pt x="522" y="514"/>
                    </a:lnTo>
                    <a:lnTo>
                      <a:pt x="520" y="516"/>
                    </a:lnTo>
                    <a:lnTo>
                      <a:pt x="520" y="516"/>
                    </a:lnTo>
                    <a:lnTo>
                      <a:pt x="520" y="516"/>
                    </a:lnTo>
                    <a:lnTo>
                      <a:pt x="520" y="516"/>
                    </a:lnTo>
                    <a:lnTo>
                      <a:pt x="518" y="516"/>
                    </a:lnTo>
                    <a:lnTo>
                      <a:pt x="518" y="516"/>
                    </a:lnTo>
                    <a:lnTo>
                      <a:pt x="516" y="516"/>
                    </a:lnTo>
                    <a:lnTo>
                      <a:pt x="516" y="516"/>
                    </a:lnTo>
                    <a:lnTo>
                      <a:pt x="516" y="516"/>
                    </a:lnTo>
                    <a:lnTo>
                      <a:pt x="516" y="516"/>
                    </a:lnTo>
                    <a:lnTo>
                      <a:pt x="512" y="516"/>
                    </a:lnTo>
                    <a:lnTo>
                      <a:pt x="512" y="516"/>
                    </a:lnTo>
                    <a:lnTo>
                      <a:pt x="510" y="512"/>
                    </a:lnTo>
                    <a:lnTo>
                      <a:pt x="510" y="512"/>
                    </a:lnTo>
                    <a:lnTo>
                      <a:pt x="510" y="512"/>
                    </a:lnTo>
                    <a:lnTo>
                      <a:pt x="510" y="512"/>
                    </a:lnTo>
                    <a:lnTo>
                      <a:pt x="510" y="512"/>
                    </a:lnTo>
                    <a:lnTo>
                      <a:pt x="510" y="512"/>
                    </a:lnTo>
                    <a:lnTo>
                      <a:pt x="510" y="512"/>
                    </a:lnTo>
                    <a:lnTo>
                      <a:pt x="510" y="512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6" y="512"/>
                    </a:lnTo>
                    <a:lnTo>
                      <a:pt x="506" y="512"/>
                    </a:lnTo>
                    <a:lnTo>
                      <a:pt x="504" y="512"/>
                    </a:lnTo>
                    <a:lnTo>
                      <a:pt x="504" y="512"/>
                    </a:lnTo>
                    <a:lnTo>
                      <a:pt x="504" y="510"/>
                    </a:lnTo>
                    <a:lnTo>
                      <a:pt x="504" y="510"/>
                    </a:lnTo>
                    <a:lnTo>
                      <a:pt x="500" y="510"/>
                    </a:lnTo>
                    <a:lnTo>
                      <a:pt x="500" y="510"/>
                    </a:lnTo>
                    <a:lnTo>
                      <a:pt x="498" y="510"/>
                    </a:lnTo>
                    <a:lnTo>
                      <a:pt x="498" y="510"/>
                    </a:lnTo>
                    <a:lnTo>
                      <a:pt x="498" y="510"/>
                    </a:lnTo>
                    <a:lnTo>
                      <a:pt x="498" y="510"/>
                    </a:lnTo>
                    <a:lnTo>
                      <a:pt x="496" y="510"/>
                    </a:lnTo>
                    <a:lnTo>
                      <a:pt x="496" y="510"/>
                    </a:lnTo>
                    <a:lnTo>
                      <a:pt x="492" y="512"/>
                    </a:lnTo>
                    <a:lnTo>
                      <a:pt x="492" y="512"/>
                    </a:lnTo>
                    <a:lnTo>
                      <a:pt x="490" y="514"/>
                    </a:lnTo>
                    <a:lnTo>
                      <a:pt x="490" y="514"/>
                    </a:lnTo>
                    <a:lnTo>
                      <a:pt x="490" y="514"/>
                    </a:lnTo>
                    <a:lnTo>
                      <a:pt x="490" y="514"/>
                    </a:lnTo>
                    <a:lnTo>
                      <a:pt x="490" y="514"/>
                    </a:lnTo>
                    <a:lnTo>
                      <a:pt x="490" y="514"/>
                    </a:lnTo>
                    <a:lnTo>
                      <a:pt x="490" y="514"/>
                    </a:lnTo>
                    <a:lnTo>
                      <a:pt x="490" y="514"/>
                    </a:lnTo>
                    <a:lnTo>
                      <a:pt x="486" y="516"/>
                    </a:lnTo>
                    <a:lnTo>
                      <a:pt x="486" y="516"/>
                    </a:lnTo>
                    <a:lnTo>
                      <a:pt x="484" y="518"/>
                    </a:lnTo>
                    <a:lnTo>
                      <a:pt x="484" y="518"/>
                    </a:lnTo>
                    <a:lnTo>
                      <a:pt x="484" y="518"/>
                    </a:lnTo>
                    <a:lnTo>
                      <a:pt x="484" y="518"/>
                    </a:lnTo>
                    <a:lnTo>
                      <a:pt x="480" y="520"/>
                    </a:lnTo>
                    <a:lnTo>
                      <a:pt x="480" y="520"/>
                    </a:lnTo>
                    <a:lnTo>
                      <a:pt x="480" y="520"/>
                    </a:lnTo>
                    <a:lnTo>
                      <a:pt x="480" y="520"/>
                    </a:lnTo>
                    <a:lnTo>
                      <a:pt x="478" y="518"/>
                    </a:lnTo>
                    <a:lnTo>
                      <a:pt x="478" y="518"/>
                    </a:lnTo>
                    <a:lnTo>
                      <a:pt x="476" y="518"/>
                    </a:lnTo>
                    <a:lnTo>
                      <a:pt x="476" y="518"/>
                    </a:lnTo>
                    <a:lnTo>
                      <a:pt x="476" y="518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2" y="516"/>
                    </a:lnTo>
                    <a:lnTo>
                      <a:pt x="472" y="516"/>
                    </a:lnTo>
                    <a:lnTo>
                      <a:pt x="468" y="516"/>
                    </a:lnTo>
                    <a:lnTo>
                      <a:pt x="468" y="516"/>
                    </a:lnTo>
                    <a:lnTo>
                      <a:pt x="466" y="514"/>
                    </a:lnTo>
                    <a:lnTo>
                      <a:pt x="466" y="514"/>
                    </a:lnTo>
                    <a:lnTo>
                      <a:pt x="464" y="514"/>
                    </a:lnTo>
                    <a:lnTo>
                      <a:pt x="464" y="514"/>
                    </a:lnTo>
                    <a:lnTo>
                      <a:pt x="462" y="514"/>
                    </a:lnTo>
                    <a:lnTo>
                      <a:pt x="462" y="514"/>
                    </a:lnTo>
                    <a:lnTo>
                      <a:pt x="460" y="512"/>
                    </a:lnTo>
                    <a:lnTo>
                      <a:pt x="460" y="512"/>
                    </a:lnTo>
                    <a:lnTo>
                      <a:pt x="460" y="512"/>
                    </a:lnTo>
                    <a:lnTo>
                      <a:pt x="460" y="512"/>
                    </a:lnTo>
                    <a:lnTo>
                      <a:pt x="458" y="512"/>
                    </a:lnTo>
                    <a:lnTo>
                      <a:pt x="458" y="512"/>
                    </a:lnTo>
                    <a:lnTo>
                      <a:pt x="454" y="512"/>
                    </a:lnTo>
                    <a:lnTo>
                      <a:pt x="454" y="512"/>
                    </a:lnTo>
                    <a:lnTo>
                      <a:pt x="450" y="512"/>
                    </a:lnTo>
                    <a:lnTo>
                      <a:pt x="450" y="512"/>
                    </a:lnTo>
                    <a:lnTo>
                      <a:pt x="448" y="510"/>
                    </a:lnTo>
                    <a:lnTo>
                      <a:pt x="448" y="510"/>
                    </a:lnTo>
                    <a:lnTo>
                      <a:pt x="446" y="510"/>
                    </a:lnTo>
                    <a:lnTo>
                      <a:pt x="446" y="510"/>
                    </a:lnTo>
                    <a:lnTo>
                      <a:pt x="442" y="510"/>
                    </a:lnTo>
                    <a:lnTo>
                      <a:pt x="442" y="510"/>
                    </a:lnTo>
                    <a:lnTo>
                      <a:pt x="442" y="510"/>
                    </a:lnTo>
                    <a:lnTo>
                      <a:pt x="442" y="510"/>
                    </a:lnTo>
                    <a:lnTo>
                      <a:pt x="442" y="510"/>
                    </a:lnTo>
                    <a:lnTo>
                      <a:pt x="442" y="510"/>
                    </a:lnTo>
                    <a:lnTo>
                      <a:pt x="440" y="506"/>
                    </a:lnTo>
                    <a:lnTo>
                      <a:pt x="440" y="506"/>
                    </a:lnTo>
                    <a:lnTo>
                      <a:pt x="436" y="506"/>
                    </a:lnTo>
                    <a:lnTo>
                      <a:pt x="436" y="506"/>
                    </a:lnTo>
                    <a:lnTo>
                      <a:pt x="436" y="506"/>
                    </a:lnTo>
                    <a:lnTo>
                      <a:pt x="436" y="506"/>
                    </a:lnTo>
                    <a:lnTo>
                      <a:pt x="432" y="506"/>
                    </a:lnTo>
                    <a:lnTo>
                      <a:pt x="432" y="506"/>
                    </a:lnTo>
                    <a:lnTo>
                      <a:pt x="430" y="506"/>
                    </a:lnTo>
                    <a:lnTo>
                      <a:pt x="430" y="506"/>
                    </a:lnTo>
                    <a:lnTo>
                      <a:pt x="430" y="504"/>
                    </a:lnTo>
                    <a:lnTo>
                      <a:pt x="430" y="504"/>
                    </a:lnTo>
                    <a:lnTo>
                      <a:pt x="428" y="504"/>
                    </a:lnTo>
                    <a:lnTo>
                      <a:pt x="428" y="504"/>
                    </a:lnTo>
                    <a:lnTo>
                      <a:pt x="426" y="502"/>
                    </a:lnTo>
                    <a:lnTo>
                      <a:pt x="426" y="502"/>
                    </a:lnTo>
                    <a:lnTo>
                      <a:pt x="424" y="502"/>
                    </a:lnTo>
                    <a:lnTo>
                      <a:pt x="424" y="502"/>
                    </a:lnTo>
                    <a:lnTo>
                      <a:pt x="424" y="504"/>
                    </a:lnTo>
                    <a:lnTo>
                      <a:pt x="424" y="504"/>
                    </a:lnTo>
                    <a:lnTo>
                      <a:pt x="422" y="504"/>
                    </a:lnTo>
                    <a:lnTo>
                      <a:pt x="422" y="504"/>
                    </a:lnTo>
                    <a:lnTo>
                      <a:pt x="420" y="502"/>
                    </a:lnTo>
                    <a:lnTo>
                      <a:pt x="420" y="502"/>
                    </a:lnTo>
                    <a:lnTo>
                      <a:pt x="420" y="502"/>
                    </a:lnTo>
                    <a:lnTo>
                      <a:pt x="420" y="502"/>
                    </a:lnTo>
                    <a:lnTo>
                      <a:pt x="420" y="498"/>
                    </a:lnTo>
                    <a:lnTo>
                      <a:pt x="420" y="498"/>
                    </a:lnTo>
                    <a:lnTo>
                      <a:pt x="418" y="498"/>
                    </a:lnTo>
                    <a:lnTo>
                      <a:pt x="418" y="498"/>
                    </a:lnTo>
                    <a:lnTo>
                      <a:pt x="414" y="496"/>
                    </a:lnTo>
                    <a:lnTo>
                      <a:pt x="414" y="496"/>
                    </a:lnTo>
                    <a:lnTo>
                      <a:pt x="412" y="496"/>
                    </a:lnTo>
                    <a:lnTo>
                      <a:pt x="412" y="496"/>
                    </a:lnTo>
                    <a:lnTo>
                      <a:pt x="412" y="494"/>
                    </a:lnTo>
                    <a:lnTo>
                      <a:pt x="410" y="494"/>
                    </a:lnTo>
                    <a:lnTo>
                      <a:pt x="410" y="494"/>
                    </a:lnTo>
                    <a:lnTo>
                      <a:pt x="406" y="494"/>
                    </a:lnTo>
                    <a:lnTo>
                      <a:pt x="406" y="494"/>
                    </a:lnTo>
                    <a:lnTo>
                      <a:pt x="404" y="494"/>
                    </a:lnTo>
                    <a:lnTo>
                      <a:pt x="404" y="494"/>
                    </a:lnTo>
                    <a:lnTo>
                      <a:pt x="404" y="494"/>
                    </a:lnTo>
                    <a:lnTo>
                      <a:pt x="404" y="494"/>
                    </a:lnTo>
                    <a:lnTo>
                      <a:pt x="402" y="496"/>
                    </a:lnTo>
                    <a:lnTo>
                      <a:pt x="400" y="496"/>
                    </a:lnTo>
                    <a:lnTo>
                      <a:pt x="400" y="496"/>
                    </a:lnTo>
                    <a:lnTo>
                      <a:pt x="396" y="496"/>
                    </a:lnTo>
                    <a:lnTo>
                      <a:pt x="396" y="496"/>
                    </a:lnTo>
                    <a:lnTo>
                      <a:pt x="394" y="498"/>
                    </a:lnTo>
                    <a:lnTo>
                      <a:pt x="394" y="498"/>
                    </a:lnTo>
                    <a:lnTo>
                      <a:pt x="394" y="500"/>
                    </a:lnTo>
                    <a:lnTo>
                      <a:pt x="394" y="500"/>
                    </a:lnTo>
                    <a:lnTo>
                      <a:pt x="394" y="500"/>
                    </a:lnTo>
                    <a:lnTo>
                      <a:pt x="392" y="500"/>
                    </a:lnTo>
                    <a:lnTo>
                      <a:pt x="390" y="502"/>
                    </a:lnTo>
                    <a:lnTo>
                      <a:pt x="390" y="502"/>
                    </a:lnTo>
                    <a:lnTo>
                      <a:pt x="390" y="502"/>
                    </a:lnTo>
                    <a:lnTo>
                      <a:pt x="390" y="502"/>
                    </a:lnTo>
                    <a:lnTo>
                      <a:pt x="388" y="504"/>
                    </a:lnTo>
                    <a:lnTo>
                      <a:pt x="388" y="506"/>
                    </a:lnTo>
                    <a:lnTo>
                      <a:pt x="388" y="506"/>
                    </a:lnTo>
                    <a:lnTo>
                      <a:pt x="388" y="510"/>
                    </a:lnTo>
                    <a:lnTo>
                      <a:pt x="388" y="510"/>
                    </a:lnTo>
                    <a:lnTo>
                      <a:pt x="390" y="514"/>
                    </a:lnTo>
                    <a:lnTo>
                      <a:pt x="390" y="514"/>
                    </a:lnTo>
                    <a:lnTo>
                      <a:pt x="390" y="514"/>
                    </a:lnTo>
                    <a:lnTo>
                      <a:pt x="390" y="514"/>
                    </a:lnTo>
                    <a:lnTo>
                      <a:pt x="390" y="516"/>
                    </a:lnTo>
                    <a:lnTo>
                      <a:pt x="390" y="516"/>
                    </a:lnTo>
                    <a:lnTo>
                      <a:pt x="386" y="522"/>
                    </a:lnTo>
                    <a:lnTo>
                      <a:pt x="386" y="522"/>
                    </a:lnTo>
                    <a:lnTo>
                      <a:pt x="386" y="524"/>
                    </a:lnTo>
                    <a:lnTo>
                      <a:pt x="382" y="524"/>
                    </a:lnTo>
                    <a:lnTo>
                      <a:pt x="382" y="524"/>
                    </a:lnTo>
                    <a:lnTo>
                      <a:pt x="380" y="526"/>
                    </a:lnTo>
                    <a:lnTo>
                      <a:pt x="380" y="526"/>
                    </a:lnTo>
                    <a:lnTo>
                      <a:pt x="378" y="526"/>
                    </a:lnTo>
                    <a:lnTo>
                      <a:pt x="378" y="526"/>
                    </a:lnTo>
                    <a:lnTo>
                      <a:pt x="376" y="524"/>
                    </a:lnTo>
                    <a:lnTo>
                      <a:pt x="376" y="524"/>
                    </a:lnTo>
                    <a:lnTo>
                      <a:pt x="370" y="520"/>
                    </a:lnTo>
                    <a:lnTo>
                      <a:pt x="370" y="520"/>
                    </a:lnTo>
                    <a:lnTo>
                      <a:pt x="370" y="520"/>
                    </a:lnTo>
                    <a:lnTo>
                      <a:pt x="362" y="516"/>
                    </a:lnTo>
                    <a:lnTo>
                      <a:pt x="352" y="514"/>
                    </a:lnTo>
                    <a:lnTo>
                      <a:pt x="352" y="514"/>
                    </a:lnTo>
                    <a:lnTo>
                      <a:pt x="350" y="514"/>
                    </a:lnTo>
                    <a:lnTo>
                      <a:pt x="350" y="514"/>
                    </a:lnTo>
                    <a:lnTo>
                      <a:pt x="348" y="514"/>
                    </a:lnTo>
                    <a:lnTo>
                      <a:pt x="346" y="512"/>
                    </a:lnTo>
                    <a:lnTo>
                      <a:pt x="346" y="512"/>
                    </a:lnTo>
                    <a:lnTo>
                      <a:pt x="344" y="508"/>
                    </a:lnTo>
                    <a:lnTo>
                      <a:pt x="344" y="508"/>
                    </a:lnTo>
                    <a:lnTo>
                      <a:pt x="342" y="502"/>
                    </a:lnTo>
                    <a:lnTo>
                      <a:pt x="342" y="502"/>
                    </a:lnTo>
                    <a:lnTo>
                      <a:pt x="336" y="500"/>
                    </a:lnTo>
                    <a:lnTo>
                      <a:pt x="336" y="500"/>
                    </a:lnTo>
                    <a:lnTo>
                      <a:pt x="334" y="500"/>
                    </a:lnTo>
                    <a:lnTo>
                      <a:pt x="334" y="500"/>
                    </a:lnTo>
                    <a:lnTo>
                      <a:pt x="332" y="498"/>
                    </a:lnTo>
                    <a:lnTo>
                      <a:pt x="332" y="498"/>
                    </a:lnTo>
                    <a:lnTo>
                      <a:pt x="330" y="496"/>
                    </a:lnTo>
                    <a:lnTo>
                      <a:pt x="326" y="496"/>
                    </a:lnTo>
                    <a:lnTo>
                      <a:pt x="326" y="496"/>
                    </a:lnTo>
                    <a:lnTo>
                      <a:pt x="324" y="496"/>
                    </a:lnTo>
                    <a:lnTo>
                      <a:pt x="324" y="496"/>
                    </a:lnTo>
                    <a:lnTo>
                      <a:pt x="318" y="496"/>
                    </a:lnTo>
                    <a:lnTo>
                      <a:pt x="318" y="496"/>
                    </a:lnTo>
                    <a:lnTo>
                      <a:pt x="312" y="496"/>
                    </a:lnTo>
                    <a:lnTo>
                      <a:pt x="312" y="496"/>
                    </a:lnTo>
                    <a:lnTo>
                      <a:pt x="308" y="494"/>
                    </a:lnTo>
                    <a:lnTo>
                      <a:pt x="308" y="494"/>
                    </a:lnTo>
                    <a:lnTo>
                      <a:pt x="306" y="492"/>
                    </a:lnTo>
                    <a:lnTo>
                      <a:pt x="306" y="492"/>
                    </a:lnTo>
                    <a:lnTo>
                      <a:pt x="304" y="492"/>
                    </a:lnTo>
                    <a:lnTo>
                      <a:pt x="304" y="492"/>
                    </a:lnTo>
                    <a:lnTo>
                      <a:pt x="300" y="490"/>
                    </a:lnTo>
                    <a:lnTo>
                      <a:pt x="300" y="488"/>
                    </a:lnTo>
                    <a:lnTo>
                      <a:pt x="300" y="488"/>
                    </a:lnTo>
                    <a:lnTo>
                      <a:pt x="300" y="488"/>
                    </a:lnTo>
                    <a:lnTo>
                      <a:pt x="300" y="488"/>
                    </a:lnTo>
                    <a:lnTo>
                      <a:pt x="300" y="486"/>
                    </a:lnTo>
                    <a:lnTo>
                      <a:pt x="300" y="486"/>
                    </a:lnTo>
                    <a:lnTo>
                      <a:pt x="298" y="486"/>
                    </a:lnTo>
                    <a:lnTo>
                      <a:pt x="298" y="486"/>
                    </a:lnTo>
                    <a:lnTo>
                      <a:pt x="296" y="486"/>
                    </a:lnTo>
                    <a:lnTo>
                      <a:pt x="296" y="486"/>
                    </a:lnTo>
                    <a:lnTo>
                      <a:pt x="294" y="486"/>
                    </a:lnTo>
                    <a:lnTo>
                      <a:pt x="294" y="486"/>
                    </a:lnTo>
                    <a:lnTo>
                      <a:pt x="292" y="486"/>
                    </a:lnTo>
                    <a:lnTo>
                      <a:pt x="292" y="486"/>
                    </a:lnTo>
                    <a:lnTo>
                      <a:pt x="292" y="486"/>
                    </a:lnTo>
                    <a:lnTo>
                      <a:pt x="292" y="486"/>
                    </a:lnTo>
                    <a:lnTo>
                      <a:pt x="292" y="486"/>
                    </a:lnTo>
                    <a:lnTo>
                      <a:pt x="292" y="486"/>
                    </a:lnTo>
                    <a:lnTo>
                      <a:pt x="290" y="484"/>
                    </a:lnTo>
                    <a:lnTo>
                      <a:pt x="290" y="482"/>
                    </a:lnTo>
                    <a:lnTo>
                      <a:pt x="290" y="482"/>
                    </a:lnTo>
                    <a:lnTo>
                      <a:pt x="292" y="478"/>
                    </a:lnTo>
                    <a:lnTo>
                      <a:pt x="292" y="478"/>
                    </a:lnTo>
                    <a:lnTo>
                      <a:pt x="292" y="476"/>
                    </a:lnTo>
                    <a:lnTo>
                      <a:pt x="292" y="476"/>
                    </a:lnTo>
                    <a:lnTo>
                      <a:pt x="296" y="474"/>
                    </a:lnTo>
                    <a:lnTo>
                      <a:pt x="296" y="474"/>
                    </a:lnTo>
                    <a:lnTo>
                      <a:pt x="296" y="472"/>
                    </a:lnTo>
                    <a:lnTo>
                      <a:pt x="296" y="472"/>
                    </a:lnTo>
                    <a:lnTo>
                      <a:pt x="298" y="468"/>
                    </a:lnTo>
                    <a:lnTo>
                      <a:pt x="298" y="468"/>
                    </a:lnTo>
                    <a:lnTo>
                      <a:pt x="298" y="466"/>
                    </a:lnTo>
                    <a:lnTo>
                      <a:pt x="298" y="466"/>
                    </a:lnTo>
                    <a:lnTo>
                      <a:pt x="298" y="464"/>
                    </a:lnTo>
                    <a:lnTo>
                      <a:pt x="298" y="462"/>
                    </a:lnTo>
                    <a:lnTo>
                      <a:pt x="298" y="462"/>
                    </a:lnTo>
                    <a:lnTo>
                      <a:pt x="294" y="458"/>
                    </a:lnTo>
                    <a:lnTo>
                      <a:pt x="294" y="458"/>
                    </a:lnTo>
                    <a:lnTo>
                      <a:pt x="294" y="458"/>
                    </a:lnTo>
                    <a:lnTo>
                      <a:pt x="294" y="458"/>
                    </a:lnTo>
                    <a:lnTo>
                      <a:pt x="292" y="456"/>
                    </a:lnTo>
                    <a:lnTo>
                      <a:pt x="294" y="456"/>
                    </a:lnTo>
                    <a:lnTo>
                      <a:pt x="294" y="456"/>
                    </a:lnTo>
                    <a:lnTo>
                      <a:pt x="296" y="452"/>
                    </a:lnTo>
                    <a:lnTo>
                      <a:pt x="296" y="452"/>
                    </a:lnTo>
                    <a:lnTo>
                      <a:pt x="296" y="452"/>
                    </a:lnTo>
                    <a:lnTo>
                      <a:pt x="296" y="452"/>
                    </a:lnTo>
                    <a:lnTo>
                      <a:pt x="296" y="452"/>
                    </a:lnTo>
                    <a:lnTo>
                      <a:pt x="296" y="452"/>
                    </a:lnTo>
                    <a:lnTo>
                      <a:pt x="298" y="450"/>
                    </a:lnTo>
                    <a:lnTo>
                      <a:pt x="298" y="450"/>
                    </a:lnTo>
                    <a:lnTo>
                      <a:pt x="298" y="448"/>
                    </a:lnTo>
                    <a:lnTo>
                      <a:pt x="298" y="448"/>
                    </a:lnTo>
                    <a:lnTo>
                      <a:pt x="300" y="444"/>
                    </a:lnTo>
                    <a:lnTo>
                      <a:pt x="300" y="444"/>
                    </a:lnTo>
                    <a:lnTo>
                      <a:pt x="298" y="444"/>
                    </a:lnTo>
                    <a:lnTo>
                      <a:pt x="298" y="444"/>
                    </a:lnTo>
                    <a:lnTo>
                      <a:pt x="296" y="446"/>
                    </a:lnTo>
                    <a:lnTo>
                      <a:pt x="296" y="446"/>
                    </a:lnTo>
                    <a:lnTo>
                      <a:pt x="292" y="448"/>
                    </a:lnTo>
                    <a:lnTo>
                      <a:pt x="292" y="448"/>
                    </a:lnTo>
                    <a:lnTo>
                      <a:pt x="290" y="446"/>
                    </a:lnTo>
                    <a:lnTo>
                      <a:pt x="290" y="446"/>
                    </a:lnTo>
                    <a:lnTo>
                      <a:pt x="290" y="444"/>
                    </a:lnTo>
                    <a:lnTo>
                      <a:pt x="290" y="444"/>
                    </a:lnTo>
                    <a:lnTo>
                      <a:pt x="288" y="444"/>
                    </a:lnTo>
                    <a:lnTo>
                      <a:pt x="288" y="444"/>
                    </a:lnTo>
                    <a:lnTo>
                      <a:pt x="284" y="442"/>
                    </a:lnTo>
                    <a:lnTo>
                      <a:pt x="284" y="442"/>
                    </a:lnTo>
                    <a:lnTo>
                      <a:pt x="282" y="442"/>
                    </a:lnTo>
                    <a:lnTo>
                      <a:pt x="282" y="442"/>
                    </a:lnTo>
                    <a:lnTo>
                      <a:pt x="278" y="444"/>
                    </a:lnTo>
                    <a:lnTo>
                      <a:pt x="278" y="444"/>
                    </a:lnTo>
                    <a:lnTo>
                      <a:pt x="276" y="446"/>
                    </a:lnTo>
                    <a:lnTo>
                      <a:pt x="276" y="446"/>
                    </a:lnTo>
                    <a:lnTo>
                      <a:pt x="266" y="448"/>
                    </a:lnTo>
                    <a:lnTo>
                      <a:pt x="266" y="448"/>
                    </a:lnTo>
                    <a:lnTo>
                      <a:pt x="266" y="448"/>
                    </a:lnTo>
                    <a:lnTo>
                      <a:pt x="266" y="448"/>
                    </a:lnTo>
                    <a:lnTo>
                      <a:pt x="266" y="446"/>
                    </a:lnTo>
                    <a:lnTo>
                      <a:pt x="266" y="446"/>
                    </a:lnTo>
                    <a:lnTo>
                      <a:pt x="262" y="444"/>
                    </a:lnTo>
                    <a:lnTo>
                      <a:pt x="262" y="444"/>
                    </a:lnTo>
                    <a:lnTo>
                      <a:pt x="260" y="446"/>
                    </a:lnTo>
                    <a:lnTo>
                      <a:pt x="260" y="446"/>
                    </a:lnTo>
                    <a:lnTo>
                      <a:pt x="260" y="446"/>
                    </a:lnTo>
                    <a:lnTo>
                      <a:pt x="260" y="446"/>
                    </a:lnTo>
                    <a:lnTo>
                      <a:pt x="258" y="446"/>
                    </a:lnTo>
                    <a:lnTo>
                      <a:pt x="258" y="446"/>
                    </a:lnTo>
                    <a:lnTo>
                      <a:pt x="256" y="446"/>
                    </a:lnTo>
                    <a:lnTo>
                      <a:pt x="256" y="446"/>
                    </a:lnTo>
                    <a:lnTo>
                      <a:pt x="254" y="446"/>
                    </a:lnTo>
                    <a:lnTo>
                      <a:pt x="254" y="446"/>
                    </a:lnTo>
                    <a:lnTo>
                      <a:pt x="254" y="444"/>
                    </a:lnTo>
                    <a:lnTo>
                      <a:pt x="254" y="444"/>
                    </a:lnTo>
                    <a:lnTo>
                      <a:pt x="254" y="444"/>
                    </a:lnTo>
                    <a:lnTo>
                      <a:pt x="254" y="444"/>
                    </a:lnTo>
                    <a:lnTo>
                      <a:pt x="254" y="444"/>
                    </a:lnTo>
                    <a:lnTo>
                      <a:pt x="254" y="444"/>
                    </a:lnTo>
                    <a:lnTo>
                      <a:pt x="254" y="444"/>
                    </a:lnTo>
                    <a:lnTo>
                      <a:pt x="254" y="444"/>
                    </a:lnTo>
                    <a:lnTo>
                      <a:pt x="252" y="444"/>
                    </a:lnTo>
                    <a:lnTo>
                      <a:pt x="252" y="444"/>
                    </a:lnTo>
                    <a:lnTo>
                      <a:pt x="250" y="446"/>
                    </a:lnTo>
                    <a:lnTo>
                      <a:pt x="250" y="446"/>
                    </a:lnTo>
                    <a:lnTo>
                      <a:pt x="248" y="448"/>
                    </a:lnTo>
                    <a:lnTo>
                      <a:pt x="248" y="448"/>
                    </a:lnTo>
                    <a:lnTo>
                      <a:pt x="248" y="448"/>
                    </a:lnTo>
                    <a:lnTo>
                      <a:pt x="244" y="448"/>
                    </a:lnTo>
                    <a:lnTo>
                      <a:pt x="244" y="448"/>
                    </a:lnTo>
                    <a:lnTo>
                      <a:pt x="244" y="448"/>
                    </a:lnTo>
                    <a:lnTo>
                      <a:pt x="244" y="448"/>
                    </a:lnTo>
                    <a:lnTo>
                      <a:pt x="244" y="448"/>
                    </a:lnTo>
                    <a:lnTo>
                      <a:pt x="244" y="448"/>
                    </a:lnTo>
                    <a:lnTo>
                      <a:pt x="242" y="448"/>
                    </a:lnTo>
                    <a:lnTo>
                      <a:pt x="242" y="448"/>
                    </a:lnTo>
                    <a:lnTo>
                      <a:pt x="240" y="450"/>
                    </a:lnTo>
                    <a:lnTo>
                      <a:pt x="240" y="450"/>
                    </a:lnTo>
                    <a:lnTo>
                      <a:pt x="240" y="452"/>
                    </a:lnTo>
                    <a:lnTo>
                      <a:pt x="240" y="452"/>
                    </a:lnTo>
                    <a:lnTo>
                      <a:pt x="238" y="450"/>
                    </a:lnTo>
                    <a:lnTo>
                      <a:pt x="238" y="450"/>
                    </a:lnTo>
                    <a:lnTo>
                      <a:pt x="238" y="448"/>
                    </a:lnTo>
                    <a:lnTo>
                      <a:pt x="238" y="448"/>
                    </a:lnTo>
                    <a:lnTo>
                      <a:pt x="238" y="448"/>
                    </a:lnTo>
                    <a:lnTo>
                      <a:pt x="238" y="448"/>
                    </a:lnTo>
                    <a:lnTo>
                      <a:pt x="234" y="448"/>
                    </a:lnTo>
                    <a:lnTo>
                      <a:pt x="234" y="448"/>
                    </a:lnTo>
                    <a:lnTo>
                      <a:pt x="230" y="448"/>
                    </a:lnTo>
                    <a:lnTo>
                      <a:pt x="230" y="448"/>
                    </a:lnTo>
                    <a:lnTo>
                      <a:pt x="226" y="448"/>
                    </a:lnTo>
                    <a:lnTo>
                      <a:pt x="226" y="448"/>
                    </a:lnTo>
                    <a:lnTo>
                      <a:pt x="224" y="448"/>
                    </a:lnTo>
                    <a:lnTo>
                      <a:pt x="224" y="448"/>
                    </a:lnTo>
                    <a:lnTo>
                      <a:pt x="222" y="448"/>
                    </a:lnTo>
                    <a:lnTo>
                      <a:pt x="222" y="448"/>
                    </a:lnTo>
                    <a:lnTo>
                      <a:pt x="218" y="448"/>
                    </a:lnTo>
                    <a:lnTo>
                      <a:pt x="218" y="448"/>
                    </a:lnTo>
                    <a:lnTo>
                      <a:pt x="216" y="448"/>
                    </a:lnTo>
                    <a:lnTo>
                      <a:pt x="216" y="448"/>
                    </a:lnTo>
                    <a:lnTo>
                      <a:pt x="212" y="450"/>
                    </a:lnTo>
                    <a:lnTo>
                      <a:pt x="212" y="450"/>
                    </a:lnTo>
                    <a:lnTo>
                      <a:pt x="212" y="450"/>
                    </a:lnTo>
                    <a:lnTo>
                      <a:pt x="212" y="450"/>
                    </a:lnTo>
                    <a:lnTo>
                      <a:pt x="210" y="450"/>
                    </a:lnTo>
                    <a:lnTo>
                      <a:pt x="210" y="450"/>
                    </a:lnTo>
                    <a:lnTo>
                      <a:pt x="210" y="450"/>
                    </a:lnTo>
                    <a:lnTo>
                      <a:pt x="210" y="450"/>
                    </a:lnTo>
                    <a:lnTo>
                      <a:pt x="206" y="450"/>
                    </a:lnTo>
                    <a:lnTo>
                      <a:pt x="206" y="450"/>
                    </a:lnTo>
                    <a:lnTo>
                      <a:pt x="202" y="452"/>
                    </a:lnTo>
                    <a:lnTo>
                      <a:pt x="202" y="452"/>
                    </a:lnTo>
                    <a:lnTo>
                      <a:pt x="196" y="452"/>
                    </a:lnTo>
                    <a:lnTo>
                      <a:pt x="194" y="454"/>
                    </a:lnTo>
                    <a:lnTo>
                      <a:pt x="194" y="454"/>
                    </a:lnTo>
                    <a:lnTo>
                      <a:pt x="188" y="456"/>
                    </a:lnTo>
                    <a:lnTo>
                      <a:pt x="188" y="456"/>
                    </a:lnTo>
                    <a:lnTo>
                      <a:pt x="188" y="458"/>
                    </a:lnTo>
                    <a:lnTo>
                      <a:pt x="188" y="458"/>
                    </a:lnTo>
                    <a:lnTo>
                      <a:pt x="188" y="460"/>
                    </a:lnTo>
                    <a:lnTo>
                      <a:pt x="188" y="460"/>
                    </a:lnTo>
                    <a:lnTo>
                      <a:pt x="186" y="460"/>
                    </a:lnTo>
                    <a:lnTo>
                      <a:pt x="186" y="460"/>
                    </a:lnTo>
                    <a:lnTo>
                      <a:pt x="186" y="460"/>
                    </a:lnTo>
                    <a:lnTo>
                      <a:pt x="184" y="460"/>
                    </a:lnTo>
                    <a:lnTo>
                      <a:pt x="184" y="460"/>
                    </a:lnTo>
                    <a:lnTo>
                      <a:pt x="182" y="460"/>
                    </a:lnTo>
                    <a:lnTo>
                      <a:pt x="182" y="460"/>
                    </a:lnTo>
                    <a:lnTo>
                      <a:pt x="182" y="460"/>
                    </a:lnTo>
                    <a:lnTo>
                      <a:pt x="182" y="460"/>
                    </a:lnTo>
                    <a:lnTo>
                      <a:pt x="182" y="460"/>
                    </a:lnTo>
                    <a:lnTo>
                      <a:pt x="182" y="460"/>
                    </a:lnTo>
                    <a:lnTo>
                      <a:pt x="180" y="460"/>
                    </a:lnTo>
                    <a:lnTo>
                      <a:pt x="180" y="460"/>
                    </a:lnTo>
                    <a:lnTo>
                      <a:pt x="178" y="462"/>
                    </a:lnTo>
                    <a:lnTo>
                      <a:pt x="178" y="462"/>
                    </a:lnTo>
                    <a:lnTo>
                      <a:pt x="176" y="462"/>
                    </a:lnTo>
                    <a:lnTo>
                      <a:pt x="176" y="462"/>
                    </a:lnTo>
                    <a:lnTo>
                      <a:pt x="176" y="464"/>
                    </a:lnTo>
                    <a:lnTo>
                      <a:pt x="176" y="464"/>
                    </a:lnTo>
                    <a:lnTo>
                      <a:pt x="174" y="466"/>
                    </a:lnTo>
                    <a:lnTo>
                      <a:pt x="174" y="466"/>
                    </a:lnTo>
                    <a:lnTo>
                      <a:pt x="172" y="466"/>
                    </a:lnTo>
                    <a:lnTo>
                      <a:pt x="172" y="466"/>
                    </a:lnTo>
                    <a:lnTo>
                      <a:pt x="170" y="466"/>
                    </a:lnTo>
                    <a:lnTo>
                      <a:pt x="170" y="468"/>
                    </a:lnTo>
                    <a:lnTo>
                      <a:pt x="170" y="468"/>
                    </a:lnTo>
                    <a:lnTo>
                      <a:pt x="162" y="468"/>
                    </a:lnTo>
                    <a:lnTo>
                      <a:pt x="162" y="468"/>
                    </a:lnTo>
                    <a:lnTo>
                      <a:pt x="160" y="468"/>
                    </a:lnTo>
                    <a:lnTo>
                      <a:pt x="160" y="468"/>
                    </a:lnTo>
                    <a:lnTo>
                      <a:pt x="160" y="466"/>
                    </a:lnTo>
                    <a:lnTo>
                      <a:pt x="160" y="466"/>
                    </a:lnTo>
                    <a:lnTo>
                      <a:pt x="160" y="466"/>
                    </a:lnTo>
                    <a:lnTo>
                      <a:pt x="160" y="466"/>
                    </a:lnTo>
                    <a:lnTo>
                      <a:pt x="156" y="466"/>
                    </a:lnTo>
                    <a:lnTo>
                      <a:pt x="156" y="466"/>
                    </a:lnTo>
                    <a:lnTo>
                      <a:pt x="156" y="466"/>
                    </a:lnTo>
                    <a:lnTo>
                      <a:pt x="156" y="466"/>
                    </a:lnTo>
                    <a:lnTo>
                      <a:pt x="154" y="466"/>
                    </a:lnTo>
                    <a:lnTo>
                      <a:pt x="154" y="466"/>
                    </a:lnTo>
                    <a:lnTo>
                      <a:pt x="152" y="466"/>
                    </a:lnTo>
                    <a:lnTo>
                      <a:pt x="152" y="466"/>
                    </a:lnTo>
                    <a:lnTo>
                      <a:pt x="150" y="466"/>
                    </a:lnTo>
                    <a:lnTo>
                      <a:pt x="150" y="466"/>
                    </a:lnTo>
                    <a:lnTo>
                      <a:pt x="148" y="468"/>
                    </a:lnTo>
                    <a:lnTo>
                      <a:pt x="148" y="468"/>
                    </a:lnTo>
                    <a:lnTo>
                      <a:pt x="148" y="468"/>
                    </a:lnTo>
                    <a:lnTo>
                      <a:pt x="144" y="468"/>
                    </a:lnTo>
                    <a:lnTo>
                      <a:pt x="144" y="468"/>
                    </a:lnTo>
                    <a:lnTo>
                      <a:pt x="142" y="468"/>
                    </a:lnTo>
                    <a:lnTo>
                      <a:pt x="142" y="468"/>
                    </a:lnTo>
                    <a:lnTo>
                      <a:pt x="140" y="466"/>
                    </a:lnTo>
                    <a:lnTo>
                      <a:pt x="140" y="466"/>
                    </a:lnTo>
                    <a:lnTo>
                      <a:pt x="136" y="462"/>
                    </a:lnTo>
                    <a:lnTo>
                      <a:pt x="136" y="462"/>
                    </a:lnTo>
                    <a:lnTo>
                      <a:pt x="136" y="462"/>
                    </a:lnTo>
                    <a:lnTo>
                      <a:pt x="136" y="462"/>
                    </a:lnTo>
                    <a:lnTo>
                      <a:pt x="136" y="460"/>
                    </a:lnTo>
                    <a:lnTo>
                      <a:pt x="134" y="460"/>
                    </a:lnTo>
                    <a:lnTo>
                      <a:pt x="134" y="460"/>
                    </a:lnTo>
                    <a:lnTo>
                      <a:pt x="130" y="460"/>
                    </a:lnTo>
                    <a:lnTo>
                      <a:pt x="128" y="462"/>
                    </a:lnTo>
                    <a:lnTo>
                      <a:pt x="128" y="462"/>
                    </a:lnTo>
                    <a:lnTo>
                      <a:pt x="128" y="462"/>
                    </a:lnTo>
                    <a:lnTo>
                      <a:pt x="128" y="464"/>
                    </a:lnTo>
                    <a:lnTo>
                      <a:pt x="128" y="464"/>
                    </a:lnTo>
                    <a:lnTo>
                      <a:pt x="126" y="468"/>
                    </a:lnTo>
                    <a:lnTo>
                      <a:pt x="126" y="468"/>
                    </a:lnTo>
                    <a:lnTo>
                      <a:pt x="124" y="470"/>
                    </a:lnTo>
                    <a:lnTo>
                      <a:pt x="124" y="470"/>
                    </a:lnTo>
                    <a:lnTo>
                      <a:pt x="122" y="474"/>
                    </a:lnTo>
                    <a:lnTo>
                      <a:pt x="122" y="474"/>
                    </a:lnTo>
                    <a:lnTo>
                      <a:pt x="122" y="476"/>
                    </a:lnTo>
                    <a:lnTo>
                      <a:pt x="122" y="476"/>
                    </a:lnTo>
                    <a:lnTo>
                      <a:pt x="118" y="480"/>
                    </a:lnTo>
                    <a:lnTo>
                      <a:pt x="118" y="480"/>
                    </a:lnTo>
                    <a:lnTo>
                      <a:pt x="114" y="484"/>
                    </a:lnTo>
                    <a:lnTo>
                      <a:pt x="114" y="484"/>
                    </a:lnTo>
                    <a:lnTo>
                      <a:pt x="114" y="484"/>
                    </a:lnTo>
                    <a:lnTo>
                      <a:pt x="114" y="484"/>
                    </a:lnTo>
                    <a:lnTo>
                      <a:pt x="110" y="486"/>
                    </a:lnTo>
                    <a:lnTo>
                      <a:pt x="110" y="486"/>
                    </a:lnTo>
                    <a:lnTo>
                      <a:pt x="108" y="488"/>
                    </a:lnTo>
                    <a:lnTo>
                      <a:pt x="108" y="488"/>
                    </a:lnTo>
                    <a:lnTo>
                      <a:pt x="102" y="492"/>
                    </a:lnTo>
                    <a:lnTo>
                      <a:pt x="102" y="492"/>
                    </a:lnTo>
                    <a:lnTo>
                      <a:pt x="96" y="496"/>
                    </a:lnTo>
                    <a:lnTo>
                      <a:pt x="96" y="496"/>
                    </a:lnTo>
                    <a:lnTo>
                      <a:pt x="96" y="496"/>
                    </a:lnTo>
                    <a:lnTo>
                      <a:pt x="96" y="496"/>
                    </a:lnTo>
                    <a:lnTo>
                      <a:pt x="94" y="498"/>
                    </a:lnTo>
                    <a:lnTo>
                      <a:pt x="92" y="500"/>
                    </a:lnTo>
                    <a:lnTo>
                      <a:pt x="92" y="500"/>
                    </a:lnTo>
                    <a:lnTo>
                      <a:pt x="92" y="504"/>
                    </a:lnTo>
                    <a:lnTo>
                      <a:pt x="90" y="506"/>
                    </a:lnTo>
                    <a:lnTo>
                      <a:pt x="90" y="506"/>
                    </a:lnTo>
                    <a:lnTo>
                      <a:pt x="90" y="508"/>
                    </a:lnTo>
                    <a:lnTo>
                      <a:pt x="90" y="508"/>
                    </a:lnTo>
                    <a:lnTo>
                      <a:pt x="86" y="512"/>
                    </a:lnTo>
                    <a:lnTo>
                      <a:pt x="86" y="512"/>
                    </a:lnTo>
                    <a:lnTo>
                      <a:pt x="86" y="514"/>
                    </a:lnTo>
                    <a:lnTo>
                      <a:pt x="86" y="514"/>
                    </a:lnTo>
                    <a:lnTo>
                      <a:pt x="86" y="518"/>
                    </a:lnTo>
                    <a:lnTo>
                      <a:pt x="86" y="518"/>
                    </a:lnTo>
                    <a:lnTo>
                      <a:pt x="88" y="524"/>
                    </a:lnTo>
                    <a:lnTo>
                      <a:pt x="88" y="524"/>
                    </a:lnTo>
                    <a:lnTo>
                      <a:pt x="88" y="524"/>
                    </a:lnTo>
                    <a:lnTo>
                      <a:pt x="88" y="524"/>
                    </a:lnTo>
                    <a:lnTo>
                      <a:pt x="88" y="526"/>
                    </a:lnTo>
                    <a:lnTo>
                      <a:pt x="88" y="526"/>
                    </a:lnTo>
                    <a:lnTo>
                      <a:pt x="86" y="530"/>
                    </a:lnTo>
                    <a:lnTo>
                      <a:pt x="86" y="530"/>
                    </a:lnTo>
                    <a:lnTo>
                      <a:pt x="82" y="534"/>
                    </a:lnTo>
                    <a:lnTo>
                      <a:pt x="82" y="534"/>
                    </a:lnTo>
                    <a:lnTo>
                      <a:pt x="82" y="536"/>
                    </a:lnTo>
                    <a:lnTo>
                      <a:pt x="82" y="536"/>
                    </a:lnTo>
                    <a:lnTo>
                      <a:pt x="80" y="540"/>
                    </a:lnTo>
                    <a:lnTo>
                      <a:pt x="80" y="540"/>
                    </a:lnTo>
                    <a:lnTo>
                      <a:pt x="80" y="540"/>
                    </a:lnTo>
                    <a:lnTo>
                      <a:pt x="76" y="542"/>
                    </a:lnTo>
                    <a:lnTo>
                      <a:pt x="76" y="542"/>
                    </a:lnTo>
                    <a:lnTo>
                      <a:pt x="76" y="542"/>
                    </a:lnTo>
                    <a:lnTo>
                      <a:pt x="72" y="546"/>
                    </a:lnTo>
                    <a:lnTo>
                      <a:pt x="72" y="546"/>
                    </a:lnTo>
                    <a:lnTo>
                      <a:pt x="68" y="550"/>
                    </a:lnTo>
                    <a:lnTo>
                      <a:pt x="68" y="550"/>
                    </a:lnTo>
                    <a:lnTo>
                      <a:pt x="66" y="550"/>
                    </a:lnTo>
                    <a:lnTo>
                      <a:pt x="66" y="550"/>
                    </a:lnTo>
                    <a:lnTo>
                      <a:pt x="62" y="552"/>
                    </a:lnTo>
                    <a:lnTo>
                      <a:pt x="62" y="552"/>
                    </a:lnTo>
                    <a:lnTo>
                      <a:pt x="56" y="554"/>
                    </a:lnTo>
                    <a:lnTo>
                      <a:pt x="56" y="554"/>
                    </a:lnTo>
                    <a:lnTo>
                      <a:pt x="54" y="554"/>
                    </a:lnTo>
                    <a:lnTo>
                      <a:pt x="54" y="554"/>
                    </a:lnTo>
                    <a:lnTo>
                      <a:pt x="52" y="556"/>
                    </a:lnTo>
                    <a:lnTo>
                      <a:pt x="52" y="556"/>
                    </a:lnTo>
                    <a:lnTo>
                      <a:pt x="50" y="558"/>
                    </a:lnTo>
                    <a:lnTo>
                      <a:pt x="50" y="558"/>
                    </a:lnTo>
                    <a:lnTo>
                      <a:pt x="50" y="558"/>
                    </a:lnTo>
                    <a:lnTo>
                      <a:pt x="48" y="560"/>
                    </a:lnTo>
                    <a:lnTo>
                      <a:pt x="48" y="560"/>
                    </a:lnTo>
                    <a:lnTo>
                      <a:pt x="46" y="564"/>
                    </a:lnTo>
                    <a:lnTo>
                      <a:pt x="46" y="564"/>
                    </a:lnTo>
                    <a:lnTo>
                      <a:pt x="46" y="566"/>
                    </a:lnTo>
                    <a:lnTo>
                      <a:pt x="46" y="566"/>
                    </a:lnTo>
                    <a:lnTo>
                      <a:pt x="44" y="572"/>
                    </a:lnTo>
                    <a:lnTo>
                      <a:pt x="44" y="572"/>
                    </a:lnTo>
                    <a:lnTo>
                      <a:pt x="42" y="572"/>
                    </a:lnTo>
                    <a:lnTo>
                      <a:pt x="42" y="572"/>
                    </a:lnTo>
                    <a:lnTo>
                      <a:pt x="36" y="574"/>
                    </a:lnTo>
                    <a:lnTo>
                      <a:pt x="36" y="574"/>
                    </a:lnTo>
                    <a:lnTo>
                      <a:pt x="36" y="576"/>
                    </a:lnTo>
                    <a:lnTo>
                      <a:pt x="36" y="576"/>
                    </a:lnTo>
                    <a:lnTo>
                      <a:pt x="34" y="578"/>
                    </a:lnTo>
                    <a:lnTo>
                      <a:pt x="34" y="578"/>
                    </a:lnTo>
                    <a:lnTo>
                      <a:pt x="32" y="582"/>
                    </a:lnTo>
                    <a:lnTo>
                      <a:pt x="32" y="582"/>
                    </a:lnTo>
                    <a:lnTo>
                      <a:pt x="32" y="584"/>
                    </a:lnTo>
                    <a:lnTo>
                      <a:pt x="32" y="584"/>
                    </a:lnTo>
                    <a:lnTo>
                      <a:pt x="30" y="588"/>
                    </a:lnTo>
                    <a:lnTo>
                      <a:pt x="30" y="588"/>
                    </a:lnTo>
                    <a:lnTo>
                      <a:pt x="30" y="590"/>
                    </a:lnTo>
                    <a:lnTo>
                      <a:pt x="30" y="590"/>
                    </a:lnTo>
                    <a:lnTo>
                      <a:pt x="30" y="592"/>
                    </a:lnTo>
                    <a:lnTo>
                      <a:pt x="30" y="592"/>
                    </a:lnTo>
                    <a:lnTo>
                      <a:pt x="30" y="594"/>
                    </a:lnTo>
                    <a:lnTo>
                      <a:pt x="30" y="594"/>
                    </a:lnTo>
                    <a:lnTo>
                      <a:pt x="28" y="596"/>
                    </a:lnTo>
                    <a:lnTo>
                      <a:pt x="28" y="596"/>
                    </a:lnTo>
                    <a:lnTo>
                      <a:pt x="26" y="598"/>
                    </a:lnTo>
                    <a:lnTo>
                      <a:pt x="26" y="598"/>
                    </a:lnTo>
                    <a:lnTo>
                      <a:pt x="24" y="600"/>
                    </a:lnTo>
                    <a:lnTo>
                      <a:pt x="24" y="602"/>
                    </a:lnTo>
                    <a:lnTo>
                      <a:pt x="24" y="602"/>
                    </a:lnTo>
                    <a:lnTo>
                      <a:pt x="22" y="602"/>
                    </a:lnTo>
                    <a:lnTo>
                      <a:pt x="22" y="602"/>
                    </a:lnTo>
                    <a:lnTo>
                      <a:pt x="20" y="604"/>
                    </a:lnTo>
                    <a:lnTo>
                      <a:pt x="20" y="604"/>
                    </a:lnTo>
                    <a:lnTo>
                      <a:pt x="18" y="608"/>
                    </a:lnTo>
                    <a:lnTo>
                      <a:pt x="18" y="608"/>
                    </a:lnTo>
                    <a:lnTo>
                      <a:pt x="18" y="610"/>
                    </a:lnTo>
                    <a:lnTo>
                      <a:pt x="18" y="610"/>
                    </a:lnTo>
                    <a:lnTo>
                      <a:pt x="16" y="612"/>
                    </a:lnTo>
                    <a:lnTo>
                      <a:pt x="16" y="612"/>
                    </a:lnTo>
                    <a:lnTo>
                      <a:pt x="16" y="612"/>
                    </a:lnTo>
                    <a:lnTo>
                      <a:pt x="14" y="618"/>
                    </a:lnTo>
                    <a:lnTo>
                      <a:pt x="14" y="618"/>
                    </a:lnTo>
                    <a:lnTo>
                      <a:pt x="14" y="620"/>
                    </a:lnTo>
                    <a:lnTo>
                      <a:pt x="14" y="620"/>
                    </a:lnTo>
                    <a:lnTo>
                      <a:pt x="14" y="622"/>
                    </a:lnTo>
                    <a:lnTo>
                      <a:pt x="14" y="622"/>
                    </a:lnTo>
                    <a:lnTo>
                      <a:pt x="10" y="624"/>
                    </a:lnTo>
                    <a:lnTo>
                      <a:pt x="8" y="626"/>
                    </a:lnTo>
                    <a:lnTo>
                      <a:pt x="8" y="626"/>
                    </a:lnTo>
                    <a:lnTo>
                      <a:pt x="8" y="628"/>
                    </a:lnTo>
                    <a:lnTo>
                      <a:pt x="8" y="628"/>
                    </a:lnTo>
                    <a:lnTo>
                      <a:pt x="6" y="632"/>
                    </a:lnTo>
                    <a:lnTo>
                      <a:pt x="6" y="632"/>
                    </a:lnTo>
                    <a:lnTo>
                      <a:pt x="6" y="634"/>
                    </a:lnTo>
                    <a:lnTo>
                      <a:pt x="6" y="634"/>
                    </a:lnTo>
                    <a:lnTo>
                      <a:pt x="6" y="636"/>
                    </a:lnTo>
                    <a:lnTo>
                      <a:pt x="6" y="636"/>
                    </a:lnTo>
                    <a:lnTo>
                      <a:pt x="6" y="640"/>
                    </a:lnTo>
                    <a:lnTo>
                      <a:pt x="6" y="640"/>
                    </a:lnTo>
                    <a:lnTo>
                      <a:pt x="6" y="642"/>
                    </a:lnTo>
                    <a:lnTo>
                      <a:pt x="6" y="642"/>
                    </a:lnTo>
                    <a:lnTo>
                      <a:pt x="6" y="642"/>
                    </a:lnTo>
                    <a:lnTo>
                      <a:pt x="6" y="642"/>
                    </a:lnTo>
                    <a:lnTo>
                      <a:pt x="6" y="642"/>
                    </a:lnTo>
                    <a:lnTo>
                      <a:pt x="8" y="644"/>
                    </a:lnTo>
                    <a:lnTo>
                      <a:pt x="8" y="644"/>
                    </a:lnTo>
                    <a:lnTo>
                      <a:pt x="8" y="642"/>
                    </a:lnTo>
                    <a:lnTo>
                      <a:pt x="8" y="642"/>
                    </a:lnTo>
                    <a:lnTo>
                      <a:pt x="8" y="640"/>
                    </a:lnTo>
                    <a:lnTo>
                      <a:pt x="8" y="640"/>
                    </a:lnTo>
                    <a:lnTo>
                      <a:pt x="10" y="642"/>
                    </a:lnTo>
                    <a:lnTo>
                      <a:pt x="10" y="642"/>
                    </a:lnTo>
                    <a:lnTo>
                      <a:pt x="12" y="642"/>
                    </a:lnTo>
                    <a:lnTo>
                      <a:pt x="12" y="642"/>
                    </a:lnTo>
                    <a:lnTo>
                      <a:pt x="12" y="644"/>
                    </a:lnTo>
                    <a:lnTo>
                      <a:pt x="12" y="644"/>
                    </a:lnTo>
                    <a:lnTo>
                      <a:pt x="14" y="644"/>
                    </a:lnTo>
                    <a:lnTo>
                      <a:pt x="14" y="644"/>
                    </a:lnTo>
                    <a:lnTo>
                      <a:pt x="14" y="646"/>
                    </a:lnTo>
                    <a:lnTo>
                      <a:pt x="14" y="646"/>
                    </a:lnTo>
                    <a:lnTo>
                      <a:pt x="14" y="650"/>
                    </a:lnTo>
                    <a:lnTo>
                      <a:pt x="14" y="650"/>
                    </a:lnTo>
                    <a:lnTo>
                      <a:pt x="12" y="654"/>
                    </a:lnTo>
                    <a:lnTo>
                      <a:pt x="12" y="654"/>
                    </a:lnTo>
                    <a:lnTo>
                      <a:pt x="12" y="654"/>
                    </a:lnTo>
                    <a:lnTo>
                      <a:pt x="12" y="656"/>
                    </a:lnTo>
                    <a:lnTo>
                      <a:pt x="12" y="656"/>
                    </a:lnTo>
                    <a:lnTo>
                      <a:pt x="12" y="658"/>
                    </a:lnTo>
                    <a:lnTo>
                      <a:pt x="12" y="658"/>
                    </a:lnTo>
                    <a:lnTo>
                      <a:pt x="12" y="660"/>
                    </a:lnTo>
                    <a:lnTo>
                      <a:pt x="12" y="660"/>
                    </a:lnTo>
                    <a:lnTo>
                      <a:pt x="14" y="664"/>
                    </a:lnTo>
                    <a:lnTo>
                      <a:pt x="14" y="664"/>
                    </a:lnTo>
                    <a:lnTo>
                      <a:pt x="14" y="666"/>
                    </a:lnTo>
                    <a:lnTo>
                      <a:pt x="14" y="666"/>
                    </a:lnTo>
                    <a:lnTo>
                      <a:pt x="16" y="670"/>
                    </a:lnTo>
                    <a:lnTo>
                      <a:pt x="16" y="670"/>
                    </a:lnTo>
                    <a:lnTo>
                      <a:pt x="14" y="678"/>
                    </a:lnTo>
                    <a:lnTo>
                      <a:pt x="14" y="678"/>
                    </a:lnTo>
                    <a:lnTo>
                      <a:pt x="14" y="680"/>
                    </a:lnTo>
                    <a:lnTo>
                      <a:pt x="14" y="680"/>
                    </a:lnTo>
                    <a:lnTo>
                      <a:pt x="14" y="682"/>
                    </a:lnTo>
                    <a:lnTo>
                      <a:pt x="14" y="682"/>
                    </a:lnTo>
                    <a:lnTo>
                      <a:pt x="12" y="686"/>
                    </a:lnTo>
                    <a:lnTo>
                      <a:pt x="12" y="686"/>
                    </a:lnTo>
                    <a:lnTo>
                      <a:pt x="10" y="690"/>
                    </a:lnTo>
                    <a:lnTo>
                      <a:pt x="10" y="690"/>
                    </a:lnTo>
                    <a:lnTo>
                      <a:pt x="10" y="694"/>
                    </a:lnTo>
                    <a:lnTo>
                      <a:pt x="10" y="694"/>
                    </a:lnTo>
                    <a:lnTo>
                      <a:pt x="10" y="696"/>
                    </a:lnTo>
                    <a:lnTo>
                      <a:pt x="10" y="696"/>
                    </a:lnTo>
                    <a:lnTo>
                      <a:pt x="8" y="700"/>
                    </a:lnTo>
                    <a:lnTo>
                      <a:pt x="8" y="700"/>
                    </a:lnTo>
                    <a:lnTo>
                      <a:pt x="4" y="708"/>
                    </a:lnTo>
                    <a:lnTo>
                      <a:pt x="4" y="708"/>
                    </a:lnTo>
                    <a:lnTo>
                      <a:pt x="4" y="708"/>
                    </a:lnTo>
                    <a:lnTo>
                      <a:pt x="4" y="708"/>
                    </a:lnTo>
                    <a:lnTo>
                      <a:pt x="0" y="712"/>
                    </a:lnTo>
                    <a:lnTo>
                      <a:pt x="0" y="712"/>
                    </a:lnTo>
                    <a:lnTo>
                      <a:pt x="0" y="714"/>
                    </a:lnTo>
                    <a:lnTo>
                      <a:pt x="2" y="716"/>
                    </a:lnTo>
                    <a:lnTo>
                      <a:pt x="2" y="716"/>
                    </a:lnTo>
                    <a:lnTo>
                      <a:pt x="4" y="718"/>
                    </a:lnTo>
                    <a:lnTo>
                      <a:pt x="4" y="720"/>
                    </a:lnTo>
                    <a:lnTo>
                      <a:pt x="4" y="720"/>
                    </a:lnTo>
                    <a:lnTo>
                      <a:pt x="4" y="720"/>
                    </a:lnTo>
                    <a:lnTo>
                      <a:pt x="4" y="720"/>
                    </a:lnTo>
                    <a:lnTo>
                      <a:pt x="6" y="722"/>
                    </a:lnTo>
                    <a:lnTo>
                      <a:pt x="6" y="722"/>
                    </a:lnTo>
                    <a:lnTo>
                      <a:pt x="6" y="726"/>
                    </a:lnTo>
                    <a:lnTo>
                      <a:pt x="6" y="726"/>
                    </a:lnTo>
                    <a:lnTo>
                      <a:pt x="4" y="726"/>
                    </a:lnTo>
                    <a:lnTo>
                      <a:pt x="4" y="726"/>
                    </a:lnTo>
                    <a:lnTo>
                      <a:pt x="4" y="728"/>
                    </a:lnTo>
                    <a:lnTo>
                      <a:pt x="4" y="728"/>
                    </a:lnTo>
                    <a:lnTo>
                      <a:pt x="2" y="730"/>
                    </a:lnTo>
                    <a:lnTo>
                      <a:pt x="4" y="732"/>
                    </a:lnTo>
                    <a:lnTo>
                      <a:pt x="4" y="732"/>
                    </a:lnTo>
                    <a:lnTo>
                      <a:pt x="4" y="732"/>
                    </a:lnTo>
                    <a:lnTo>
                      <a:pt x="4" y="732"/>
                    </a:lnTo>
                    <a:lnTo>
                      <a:pt x="6" y="736"/>
                    </a:lnTo>
                    <a:lnTo>
                      <a:pt x="6" y="736"/>
                    </a:lnTo>
                    <a:lnTo>
                      <a:pt x="4" y="738"/>
                    </a:lnTo>
                    <a:lnTo>
                      <a:pt x="4" y="738"/>
                    </a:lnTo>
                    <a:lnTo>
                      <a:pt x="4" y="740"/>
                    </a:lnTo>
                    <a:lnTo>
                      <a:pt x="4" y="740"/>
                    </a:lnTo>
                    <a:lnTo>
                      <a:pt x="4" y="744"/>
                    </a:lnTo>
                    <a:lnTo>
                      <a:pt x="6" y="744"/>
                    </a:lnTo>
                    <a:lnTo>
                      <a:pt x="6" y="744"/>
                    </a:lnTo>
                    <a:lnTo>
                      <a:pt x="8" y="744"/>
                    </a:lnTo>
                    <a:lnTo>
                      <a:pt x="8" y="744"/>
                    </a:lnTo>
                    <a:lnTo>
                      <a:pt x="8" y="744"/>
                    </a:lnTo>
                    <a:lnTo>
                      <a:pt x="8" y="744"/>
                    </a:lnTo>
                    <a:lnTo>
                      <a:pt x="8" y="744"/>
                    </a:lnTo>
                    <a:lnTo>
                      <a:pt x="8" y="744"/>
                    </a:lnTo>
                    <a:lnTo>
                      <a:pt x="10" y="746"/>
                    </a:lnTo>
                    <a:lnTo>
                      <a:pt x="10" y="746"/>
                    </a:lnTo>
                    <a:lnTo>
                      <a:pt x="10" y="748"/>
                    </a:lnTo>
                    <a:lnTo>
                      <a:pt x="10" y="748"/>
                    </a:lnTo>
                    <a:lnTo>
                      <a:pt x="12" y="748"/>
                    </a:lnTo>
                    <a:lnTo>
                      <a:pt x="12" y="748"/>
                    </a:lnTo>
                    <a:lnTo>
                      <a:pt x="12" y="750"/>
                    </a:lnTo>
                    <a:lnTo>
                      <a:pt x="14" y="750"/>
                    </a:lnTo>
                    <a:lnTo>
                      <a:pt x="14" y="750"/>
                    </a:lnTo>
                    <a:lnTo>
                      <a:pt x="16" y="748"/>
                    </a:lnTo>
                    <a:lnTo>
                      <a:pt x="16" y="748"/>
                    </a:lnTo>
                    <a:lnTo>
                      <a:pt x="18" y="748"/>
                    </a:lnTo>
                    <a:lnTo>
                      <a:pt x="18" y="748"/>
                    </a:lnTo>
                    <a:lnTo>
                      <a:pt x="18" y="750"/>
                    </a:lnTo>
                    <a:lnTo>
                      <a:pt x="18" y="750"/>
                    </a:lnTo>
                    <a:lnTo>
                      <a:pt x="20" y="752"/>
                    </a:lnTo>
                    <a:lnTo>
                      <a:pt x="20" y="752"/>
                    </a:lnTo>
                    <a:lnTo>
                      <a:pt x="20" y="752"/>
                    </a:lnTo>
                    <a:lnTo>
                      <a:pt x="20" y="754"/>
                    </a:lnTo>
                    <a:lnTo>
                      <a:pt x="20" y="756"/>
                    </a:lnTo>
                    <a:lnTo>
                      <a:pt x="20" y="756"/>
                    </a:lnTo>
                    <a:lnTo>
                      <a:pt x="24" y="758"/>
                    </a:lnTo>
                    <a:lnTo>
                      <a:pt x="24" y="758"/>
                    </a:lnTo>
                    <a:lnTo>
                      <a:pt x="24" y="758"/>
                    </a:lnTo>
                    <a:lnTo>
                      <a:pt x="26" y="760"/>
                    </a:lnTo>
                    <a:lnTo>
                      <a:pt x="26" y="760"/>
                    </a:lnTo>
                    <a:lnTo>
                      <a:pt x="26" y="762"/>
                    </a:lnTo>
                    <a:lnTo>
                      <a:pt x="26" y="762"/>
                    </a:lnTo>
                    <a:lnTo>
                      <a:pt x="26" y="762"/>
                    </a:lnTo>
                    <a:lnTo>
                      <a:pt x="26" y="764"/>
                    </a:lnTo>
                    <a:lnTo>
                      <a:pt x="28" y="764"/>
                    </a:lnTo>
                    <a:lnTo>
                      <a:pt x="28" y="764"/>
                    </a:lnTo>
                    <a:lnTo>
                      <a:pt x="30" y="766"/>
                    </a:lnTo>
                    <a:lnTo>
                      <a:pt x="30" y="766"/>
                    </a:lnTo>
                    <a:lnTo>
                      <a:pt x="30" y="768"/>
                    </a:lnTo>
                    <a:lnTo>
                      <a:pt x="30" y="768"/>
                    </a:lnTo>
                    <a:lnTo>
                      <a:pt x="32" y="768"/>
                    </a:lnTo>
                    <a:lnTo>
                      <a:pt x="32" y="768"/>
                    </a:lnTo>
                    <a:lnTo>
                      <a:pt x="34" y="770"/>
                    </a:lnTo>
                    <a:lnTo>
                      <a:pt x="34" y="770"/>
                    </a:lnTo>
                    <a:lnTo>
                      <a:pt x="36" y="770"/>
                    </a:lnTo>
                    <a:lnTo>
                      <a:pt x="36" y="770"/>
                    </a:lnTo>
                    <a:lnTo>
                      <a:pt x="36" y="770"/>
                    </a:lnTo>
                    <a:lnTo>
                      <a:pt x="36" y="770"/>
                    </a:lnTo>
                    <a:lnTo>
                      <a:pt x="36" y="770"/>
                    </a:lnTo>
                    <a:lnTo>
                      <a:pt x="38" y="774"/>
                    </a:lnTo>
                    <a:lnTo>
                      <a:pt x="38" y="774"/>
                    </a:lnTo>
                    <a:lnTo>
                      <a:pt x="38" y="774"/>
                    </a:lnTo>
                    <a:lnTo>
                      <a:pt x="38" y="774"/>
                    </a:lnTo>
                    <a:lnTo>
                      <a:pt x="38" y="778"/>
                    </a:lnTo>
                    <a:lnTo>
                      <a:pt x="38" y="778"/>
                    </a:lnTo>
                    <a:lnTo>
                      <a:pt x="42" y="780"/>
                    </a:lnTo>
                    <a:lnTo>
                      <a:pt x="42" y="782"/>
                    </a:lnTo>
                    <a:lnTo>
                      <a:pt x="42" y="782"/>
                    </a:lnTo>
                    <a:lnTo>
                      <a:pt x="42" y="788"/>
                    </a:lnTo>
                    <a:lnTo>
                      <a:pt x="42" y="788"/>
                    </a:lnTo>
                    <a:lnTo>
                      <a:pt x="42" y="790"/>
                    </a:lnTo>
                    <a:lnTo>
                      <a:pt x="42" y="790"/>
                    </a:lnTo>
                    <a:lnTo>
                      <a:pt x="42" y="792"/>
                    </a:lnTo>
                    <a:lnTo>
                      <a:pt x="42" y="792"/>
                    </a:lnTo>
                    <a:lnTo>
                      <a:pt x="44" y="792"/>
                    </a:lnTo>
                    <a:lnTo>
                      <a:pt x="44" y="792"/>
                    </a:lnTo>
                    <a:lnTo>
                      <a:pt x="46" y="794"/>
                    </a:lnTo>
                    <a:lnTo>
                      <a:pt x="46" y="794"/>
                    </a:lnTo>
                    <a:lnTo>
                      <a:pt x="48" y="794"/>
                    </a:lnTo>
                    <a:lnTo>
                      <a:pt x="48" y="794"/>
                    </a:lnTo>
                    <a:lnTo>
                      <a:pt x="48" y="796"/>
                    </a:lnTo>
                    <a:lnTo>
                      <a:pt x="48" y="796"/>
                    </a:lnTo>
                    <a:lnTo>
                      <a:pt x="50" y="798"/>
                    </a:lnTo>
                    <a:lnTo>
                      <a:pt x="50" y="798"/>
                    </a:lnTo>
                    <a:lnTo>
                      <a:pt x="50" y="800"/>
                    </a:lnTo>
                    <a:lnTo>
                      <a:pt x="50" y="800"/>
                    </a:lnTo>
                    <a:lnTo>
                      <a:pt x="52" y="800"/>
                    </a:lnTo>
                    <a:lnTo>
                      <a:pt x="52" y="800"/>
                    </a:lnTo>
                    <a:lnTo>
                      <a:pt x="54" y="802"/>
                    </a:lnTo>
                    <a:lnTo>
                      <a:pt x="54" y="802"/>
                    </a:lnTo>
                    <a:lnTo>
                      <a:pt x="56" y="804"/>
                    </a:lnTo>
                    <a:lnTo>
                      <a:pt x="56" y="804"/>
                    </a:lnTo>
                    <a:lnTo>
                      <a:pt x="58" y="804"/>
                    </a:lnTo>
                    <a:lnTo>
                      <a:pt x="58" y="804"/>
                    </a:lnTo>
                    <a:lnTo>
                      <a:pt x="62" y="808"/>
                    </a:lnTo>
                    <a:lnTo>
                      <a:pt x="62" y="808"/>
                    </a:lnTo>
                    <a:lnTo>
                      <a:pt x="62" y="808"/>
                    </a:lnTo>
                    <a:lnTo>
                      <a:pt x="62" y="808"/>
                    </a:lnTo>
                    <a:lnTo>
                      <a:pt x="64" y="810"/>
                    </a:lnTo>
                    <a:lnTo>
                      <a:pt x="64" y="810"/>
                    </a:lnTo>
                    <a:lnTo>
                      <a:pt x="66" y="812"/>
                    </a:lnTo>
                    <a:lnTo>
                      <a:pt x="66" y="812"/>
                    </a:lnTo>
                    <a:lnTo>
                      <a:pt x="68" y="814"/>
                    </a:lnTo>
                    <a:lnTo>
                      <a:pt x="68" y="814"/>
                    </a:lnTo>
                    <a:lnTo>
                      <a:pt x="68" y="816"/>
                    </a:lnTo>
                    <a:lnTo>
                      <a:pt x="68" y="816"/>
                    </a:lnTo>
                    <a:lnTo>
                      <a:pt x="72" y="818"/>
                    </a:lnTo>
                    <a:lnTo>
                      <a:pt x="72" y="818"/>
                    </a:lnTo>
                    <a:lnTo>
                      <a:pt x="72" y="818"/>
                    </a:lnTo>
                    <a:lnTo>
                      <a:pt x="72" y="818"/>
                    </a:lnTo>
                    <a:lnTo>
                      <a:pt x="74" y="818"/>
                    </a:lnTo>
                    <a:lnTo>
                      <a:pt x="78" y="822"/>
                    </a:lnTo>
                    <a:lnTo>
                      <a:pt x="78" y="822"/>
                    </a:lnTo>
                    <a:lnTo>
                      <a:pt x="84" y="826"/>
                    </a:lnTo>
                    <a:lnTo>
                      <a:pt x="84" y="826"/>
                    </a:lnTo>
                    <a:lnTo>
                      <a:pt x="88" y="828"/>
                    </a:lnTo>
                    <a:lnTo>
                      <a:pt x="88" y="828"/>
                    </a:lnTo>
                    <a:lnTo>
                      <a:pt x="88" y="830"/>
                    </a:lnTo>
                    <a:lnTo>
                      <a:pt x="88" y="830"/>
                    </a:lnTo>
                    <a:lnTo>
                      <a:pt x="94" y="836"/>
                    </a:lnTo>
                    <a:lnTo>
                      <a:pt x="94" y="836"/>
                    </a:lnTo>
                    <a:lnTo>
                      <a:pt x="96" y="838"/>
                    </a:lnTo>
                    <a:lnTo>
                      <a:pt x="96" y="838"/>
                    </a:lnTo>
                    <a:lnTo>
                      <a:pt x="100" y="838"/>
                    </a:lnTo>
                    <a:lnTo>
                      <a:pt x="100" y="838"/>
                    </a:lnTo>
                    <a:lnTo>
                      <a:pt x="102" y="838"/>
                    </a:lnTo>
                    <a:lnTo>
                      <a:pt x="102" y="838"/>
                    </a:lnTo>
                    <a:lnTo>
                      <a:pt x="112" y="834"/>
                    </a:lnTo>
                    <a:lnTo>
                      <a:pt x="112" y="834"/>
                    </a:lnTo>
                    <a:lnTo>
                      <a:pt x="112" y="834"/>
                    </a:lnTo>
                    <a:lnTo>
                      <a:pt x="112" y="834"/>
                    </a:lnTo>
                    <a:lnTo>
                      <a:pt x="116" y="832"/>
                    </a:lnTo>
                    <a:lnTo>
                      <a:pt x="116" y="832"/>
                    </a:lnTo>
                    <a:lnTo>
                      <a:pt x="122" y="830"/>
                    </a:lnTo>
                    <a:lnTo>
                      <a:pt x="122" y="830"/>
                    </a:lnTo>
                    <a:lnTo>
                      <a:pt x="124" y="828"/>
                    </a:lnTo>
                    <a:lnTo>
                      <a:pt x="124" y="828"/>
                    </a:lnTo>
                    <a:lnTo>
                      <a:pt x="126" y="828"/>
                    </a:lnTo>
                    <a:lnTo>
                      <a:pt x="126" y="828"/>
                    </a:lnTo>
                    <a:lnTo>
                      <a:pt x="132" y="828"/>
                    </a:lnTo>
                    <a:lnTo>
                      <a:pt x="132" y="828"/>
                    </a:lnTo>
                    <a:lnTo>
                      <a:pt x="140" y="828"/>
                    </a:lnTo>
                    <a:lnTo>
                      <a:pt x="140" y="828"/>
                    </a:lnTo>
                    <a:lnTo>
                      <a:pt x="140" y="828"/>
                    </a:lnTo>
                    <a:lnTo>
                      <a:pt x="140" y="828"/>
                    </a:lnTo>
                    <a:lnTo>
                      <a:pt x="142" y="828"/>
                    </a:lnTo>
                    <a:lnTo>
                      <a:pt x="142" y="828"/>
                    </a:lnTo>
                    <a:lnTo>
                      <a:pt x="146" y="828"/>
                    </a:lnTo>
                    <a:lnTo>
                      <a:pt x="146" y="828"/>
                    </a:lnTo>
                    <a:lnTo>
                      <a:pt x="150" y="830"/>
                    </a:lnTo>
                    <a:lnTo>
                      <a:pt x="152" y="830"/>
                    </a:lnTo>
                    <a:lnTo>
                      <a:pt x="152" y="830"/>
                    </a:lnTo>
                    <a:lnTo>
                      <a:pt x="154" y="832"/>
                    </a:lnTo>
                    <a:lnTo>
                      <a:pt x="154" y="832"/>
                    </a:lnTo>
                    <a:lnTo>
                      <a:pt x="160" y="834"/>
                    </a:lnTo>
                    <a:lnTo>
                      <a:pt x="160" y="834"/>
                    </a:lnTo>
                    <a:lnTo>
                      <a:pt x="162" y="832"/>
                    </a:lnTo>
                    <a:lnTo>
                      <a:pt x="162" y="832"/>
                    </a:lnTo>
                    <a:lnTo>
                      <a:pt x="166" y="830"/>
                    </a:lnTo>
                    <a:lnTo>
                      <a:pt x="166" y="830"/>
                    </a:lnTo>
                    <a:lnTo>
                      <a:pt x="166" y="830"/>
                    </a:lnTo>
                    <a:lnTo>
                      <a:pt x="166" y="830"/>
                    </a:lnTo>
                    <a:lnTo>
                      <a:pt x="170" y="828"/>
                    </a:lnTo>
                    <a:lnTo>
                      <a:pt x="170" y="828"/>
                    </a:lnTo>
                    <a:lnTo>
                      <a:pt x="172" y="828"/>
                    </a:lnTo>
                    <a:lnTo>
                      <a:pt x="172" y="828"/>
                    </a:lnTo>
                    <a:lnTo>
                      <a:pt x="174" y="830"/>
                    </a:lnTo>
                    <a:lnTo>
                      <a:pt x="174" y="830"/>
                    </a:lnTo>
                    <a:lnTo>
                      <a:pt x="176" y="828"/>
                    </a:lnTo>
                    <a:lnTo>
                      <a:pt x="176" y="828"/>
                    </a:lnTo>
                    <a:lnTo>
                      <a:pt x="178" y="824"/>
                    </a:lnTo>
                    <a:lnTo>
                      <a:pt x="180" y="824"/>
                    </a:lnTo>
                    <a:lnTo>
                      <a:pt x="180" y="824"/>
                    </a:lnTo>
                    <a:lnTo>
                      <a:pt x="184" y="822"/>
                    </a:lnTo>
                    <a:lnTo>
                      <a:pt x="184" y="822"/>
                    </a:lnTo>
                    <a:lnTo>
                      <a:pt x="188" y="820"/>
                    </a:lnTo>
                    <a:lnTo>
                      <a:pt x="188" y="820"/>
                    </a:lnTo>
                    <a:lnTo>
                      <a:pt x="188" y="820"/>
                    </a:lnTo>
                    <a:lnTo>
                      <a:pt x="188" y="820"/>
                    </a:lnTo>
                    <a:lnTo>
                      <a:pt x="188" y="820"/>
                    </a:lnTo>
                    <a:lnTo>
                      <a:pt x="188" y="820"/>
                    </a:lnTo>
                    <a:lnTo>
                      <a:pt x="190" y="822"/>
                    </a:lnTo>
                    <a:lnTo>
                      <a:pt x="190" y="822"/>
                    </a:lnTo>
                    <a:lnTo>
                      <a:pt x="192" y="822"/>
                    </a:lnTo>
                    <a:lnTo>
                      <a:pt x="192" y="822"/>
                    </a:lnTo>
                    <a:lnTo>
                      <a:pt x="194" y="820"/>
                    </a:lnTo>
                    <a:lnTo>
                      <a:pt x="194" y="820"/>
                    </a:lnTo>
                    <a:lnTo>
                      <a:pt x="196" y="818"/>
                    </a:lnTo>
                    <a:lnTo>
                      <a:pt x="196" y="818"/>
                    </a:lnTo>
                    <a:lnTo>
                      <a:pt x="198" y="818"/>
                    </a:lnTo>
                    <a:lnTo>
                      <a:pt x="198" y="818"/>
                    </a:lnTo>
                    <a:lnTo>
                      <a:pt x="208" y="814"/>
                    </a:lnTo>
                    <a:lnTo>
                      <a:pt x="208" y="814"/>
                    </a:lnTo>
                    <a:lnTo>
                      <a:pt x="208" y="814"/>
                    </a:lnTo>
                    <a:lnTo>
                      <a:pt x="212" y="814"/>
                    </a:lnTo>
                    <a:lnTo>
                      <a:pt x="212" y="814"/>
                    </a:lnTo>
                    <a:lnTo>
                      <a:pt x="216" y="814"/>
                    </a:lnTo>
                    <a:lnTo>
                      <a:pt x="216" y="814"/>
                    </a:lnTo>
                    <a:lnTo>
                      <a:pt x="218" y="814"/>
                    </a:lnTo>
                    <a:lnTo>
                      <a:pt x="218" y="814"/>
                    </a:lnTo>
                    <a:lnTo>
                      <a:pt x="218" y="814"/>
                    </a:lnTo>
                    <a:lnTo>
                      <a:pt x="218" y="814"/>
                    </a:lnTo>
                    <a:lnTo>
                      <a:pt x="220" y="814"/>
                    </a:lnTo>
                    <a:lnTo>
                      <a:pt x="220" y="814"/>
                    </a:lnTo>
                    <a:lnTo>
                      <a:pt x="224" y="814"/>
                    </a:lnTo>
                    <a:lnTo>
                      <a:pt x="224" y="814"/>
                    </a:lnTo>
                    <a:lnTo>
                      <a:pt x="226" y="814"/>
                    </a:lnTo>
                    <a:lnTo>
                      <a:pt x="226" y="814"/>
                    </a:lnTo>
                    <a:lnTo>
                      <a:pt x="228" y="814"/>
                    </a:lnTo>
                    <a:lnTo>
                      <a:pt x="228" y="814"/>
                    </a:lnTo>
                    <a:lnTo>
                      <a:pt x="230" y="816"/>
                    </a:lnTo>
                    <a:lnTo>
                      <a:pt x="230" y="816"/>
                    </a:lnTo>
                    <a:lnTo>
                      <a:pt x="236" y="822"/>
                    </a:lnTo>
                    <a:lnTo>
                      <a:pt x="236" y="822"/>
                    </a:lnTo>
                    <a:lnTo>
                      <a:pt x="238" y="824"/>
                    </a:lnTo>
                    <a:lnTo>
                      <a:pt x="238" y="824"/>
                    </a:lnTo>
                    <a:lnTo>
                      <a:pt x="240" y="830"/>
                    </a:lnTo>
                    <a:lnTo>
                      <a:pt x="240" y="830"/>
                    </a:lnTo>
                    <a:lnTo>
                      <a:pt x="240" y="832"/>
                    </a:lnTo>
                    <a:lnTo>
                      <a:pt x="242" y="836"/>
                    </a:lnTo>
                    <a:lnTo>
                      <a:pt x="242" y="836"/>
                    </a:lnTo>
                    <a:lnTo>
                      <a:pt x="244" y="838"/>
                    </a:lnTo>
                    <a:lnTo>
                      <a:pt x="244" y="838"/>
                    </a:lnTo>
                    <a:lnTo>
                      <a:pt x="246" y="838"/>
                    </a:lnTo>
                    <a:lnTo>
                      <a:pt x="246" y="838"/>
                    </a:lnTo>
                    <a:lnTo>
                      <a:pt x="248" y="840"/>
                    </a:lnTo>
                    <a:lnTo>
                      <a:pt x="248" y="840"/>
                    </a:lnTo>
                    <a:lnTo>
                      <a:pt x="250" y="840"/>
                    </a:lnTo>
                    <a:lnTo>
                      <a:pt x="250" y="840"/>
                    </a:lnTo>
                    <a:lnTo>
                      <a:pt x="252" y="838"/>
                    </a:lnTo>
                    <a:lnTo>
                      <a:pt x="252" y="838"/>
                    </a:lnTo>
                    <a:lnTo>
                      <a:pt x="254" y="836"/>
                    </a:lnTo>
                    <a:lnTo>
                      <a:pt x="254" y="836"/>
                    </a:lnTo>
                    <a:lnTo>
                      <a:pt x="254" y="836"/>
                    </a:lnTo>
                    <a:lnTo>
                      <a:pt x="254" y="836"/>
                    </a:lnTo>
                    <a:lnTo>
                      <a:pt x="256" y="838"/>
                    </a:lnTo>
                    <a:lnTo>
                      <a:pt x="256" y="838"/>
                    </a:lnTo>
                    <a:lnTo>
                      <a:pt x="258" y="838"/>
                    </a:lnTo>
                    <a:lnTo>
                      <a:pt x="258" y="838"/>
                    </a:lnTo>
                    <a:lnTo>
                      <a:pt x="258" y="838"/>
                    </a:lnTo>
                    <a:lnTo>
                      <a:pt x="258" y="838"/>
                    </a:lnTo>
                    <a:lnTo>
                      <a:pt x="260" y="838"/>
                    </a:lnTo>
                    <a:lnTo>
                      <a:pt x="260" y="838"/>
                    </a:lnTo>
                    <a:lnTo>
                      <a:pt x="264" y="836"/>
                    </a:lnTo>
                    <a:lnTo>
                      <a:pt x="264" y="836"/>
                    </a:lnTo>
                    <a:lnTo>
                      <a:pt x="266" y="836"/>
                    </a:lnTo>
                    <a:lnTo>
                      <a:pt x="266" y="836"/>
                    </a:lnTo>
                    <a:lnTo>
                      <a:pt x="268" y="836"/>
                    </a:lnTo>
                    <a:lnTo>
                      <a:pt x="268" y="836"/>
                    </a:lnTo>
                    <a:lnTo>
                      <a:pt x="270" y="836"/>
                    </a:lnTo>
                    <a:lnTo>
                      <a:pt x="270" y="836"/>
                    </a:lnTo>
                    <a:lnTo>
                      <a:pt x="274" y="836"/>
                    </a:lnTo>
                    <a:lnTo>
                      <a:pt x="274" y="836"/>
                    </a:lnTo>
                    <a:lnTo>
                      <a:pt x="274" y="836"/>
                    </a:lnTo>
                    <a:lnTo>
                      <a:pt x="274" y="836"/>
                    </a:lnTo>
                    <a:lnTo>
                      <a:pt x="274" y="836"/>
                    </a:lnTo>
                    <a:lnTo>
                      <a:pt x="274" y="836"/>
                    </a:lnTo>
                    <a:lnTo>
                      <a:pt x="274" y="836"/>
                    </a:lnTo>
                    <a:lnTo>
                      <a:pt x="274" y="836"/>
                    </a:lnTo>
                    <a:lnTo>
                      <a:pt x="276" y="836"/>
                    </a:lnTo>
                    <a:lnTo>
                      <a:pt x="276" y="836"/>
                    </a:lnTo>
                    <a:lnTo>
                      <a:pt x="276" y="838"/>
                    </a:lnTo>
                    <a:lnTo>
                      <a:pt x="276" y="838"/>
                    </a:lnTo>
                    <a:lnTo>
                      <a:pt x="276" y="840"/>
                    </a:lnTo>
                    <a:lnTo>
                      <a:pt x="278" y="842"/>
                    </a:lnTo>
                    <a:lnTo>
                      <a:pt x="278" y="842"/>
                    </a:lnTo>
                    <a:lnTo>
                      <a:pt x="280" y="842"/>
                    </a:lnTo>
                    <a:lnTo>
                      <a:pt x="280" y="842"/>
                    </a:lnTo>
                    <a:lnTo>
                      <a:pt x="282" y="844"/>
                    </a:lnTo>
                    <a:lnTo>
                      <a:pt x="282" y="844"/>
                    </a:lnTo>
                    <a:lnTo>
                      <a:pt x="282" y="844"/>
                    </a:lnTo>
                    <a:lnTo>
                      <a:pt x="282" y="844"/>
                    </a:lnTo>
                    <a:lnTo>
                      <a:pt x="282" y="844"/>
                    </a:lnTo>
                    <a:lnTo>
                      <a:pt x="284" y="842"/>
                    </a:lnTo>
                    <a:lnTo>
                      <a:pt x="284" y="842"/>
                    </a:lnTo>
                    <a:lnTo>
                      <a:pt x="284" y="842"/>
                    </a:lnTo>
                    <a:lnTo>
                      <a:pt x="284" y="842"/>
                    </a:lnTo>
                    <a:lnTo>
                      <a:pt x="284" y="844"/>
                    </a:lnTo>
                    <a:lnTo>
                      <a:pt x="284" y="844"/>
                    </a:lnTo>
                    <a:lnTo>
                      <a:pt x="284" y="848"/>
                    </a:lnTo>
                    <a:lnTo>
                      <a:pt x="284" y="848"/>
                    </a:lnTo>
                    <a:lnTo>
                      <a:pt x="286" y="850"/>
                    </a:lnTo>
                    <a:lnTo>
                      <a:pt x="286" y="850"/>
                    </a:lnTo>
                    <a:lnTo>
                      <a:pt x="286" y="852"/>
                    </a:lnTo>
                    <a:lnTo>
                      <a:pt x="286" y="852"/>
                    </a:lnTo>
                    <a:lnTo>
                      <a:pt x="286" y="856"/>
                    </a:lnTo>
                    <a:lnTo>
                      <a:pt x="286" y="856"/>
                    </a:lnTo>
                    <a:lnTo>
                      <a:pt x="286" y="860"/>
                    </a:lnTo>
                    <a:lnTo>
                      <a:pt x="286" y="860"/>
                    </a:lnTo>
                    <a:lnTo>
                      <a:pt x="284" y="866"/>
                    </a:lnTo>
                    <a:lnTo>
                      <a:pt x="284" y="866"/>
                    </a:lnTo>
                    <a:lnTo>
                      <a:pt x="284" y="868"/>
                    </a:lnTo>
                    <a:lnTo>
                      <a:pt x="284" y="868"/>
                    </a:lnTo>
                    <a:lnTo>
                      <a:pt x="282" y="870"/>
                    </a:lnTo>
                    <a:lnTo>
                      <a:pt x="282" y="870"/>
                    </a:lnTo>
                    <a:lnTo>
                      <a:pt x="280" y="872"/>
                    </a:lnTo>
                    <a:lnTo>
                      <a:pt x="280" y="872"/>
                    </a:lnTo>
                    <a:lnTo>
                      <a:pt x="280" y="874"/>
                    </a:lnTo>
                    <a:lnTo>
                      <a:pt x="280" y="876"/>
                    </a:lnTo>
                    <a:lnTo>
                      <a:pt x="280" y="876"/>
                    </a:lnTo>
                    <a:lnTo>
                      <a:pt x="282" y="876"/>
                    </a:lnTo>
                    <a:lnTo>
                      <a:pt x="282" y="876"/>
                    </a:lnTo>
                    <a:lnTo>
                      <a:pt x="282" y="876"/>
                    </a:lnTo>
                    <a:lnTo>
                      <a:pt x="282" y="876"/>
                    </a:lnTo>
                    <a:lnTo>
                      <a:pt x="284" y="882"/>
                    </a:lnTo>
                    <a:lnTo>
                      <a:pt x="284" y="882"/>
                    </a:lnTo>
                    <a:lnTo>
                      <a:pt x="284" y="884"/>
                    </a:lnTo>
                    <a:lnTo>
                      <a:pt x="284" y="884"/>
                    </a:lnTo>
                    <a:lnTo>
                      <a:pt x="284" y="884"/>
                    </a:lnTo>
                    <a:lnTo>
                      <a:pt x="284" y="884"/>
                    </a:lnTo>
                    <a:lnTo>
                      <a:pt x="284" y="884"/>
                    </a:lnTo>
                    <a:lnTo>
                      <a:pt x="282" y="884"/>
                    </a:lnTo>
                    <a:lnTo>
                      <a:pt x="282" y="884"/>
                    </a:lnTo>
                    <a:lnTo>
                      <a:pt x="282" y="886"/>
                    </a:lnTo>
                    <a:lnTo>
                      <a:pt x="280" y="886"/>
                    </a:lnTo>
                    <a:lnTo>
                      <a:pt x="280" y="886"/>
                    </a:lnTo>
                    <a:lnTo>
                      <a:pt x="280" y="890"/>
                    </a:lnTo>
                    <a:lnTo>
                      <a:pt x="280" y="890"/>
                    </a:lnTo>
                    <a:lnTo>
                      <a:pt x="280" y="892"/>
                    </a:lnTo>
                    <a:lnTo>
                      <a:pt x="280" y="892"/>
                    </a:lnTo>
                    <a:lnTo>
                      <a:pt x="280" y="894"/>
                    </a:lnTo>
                    <a:lnTo>
                      <a:pt x="278" y="896"/>
                    </a:lnTo>
                    <a:lnTo>
                      <a:pt x="278" y="896"/>
                    </a:lnTo>
                    <a:lnTo>
                      <a:pt x="276" y="896"/>
                    </a:lnTo>
                    <a:lnTo>
                      <a:pt x="276" y="896"/>
                    </a:lnTo>
                    <a:lnTo>
                      <a:pt x="276" y="896"/>
                    </a:lnTo>
                    <a:lnTo>
                      <a:pt x="276" y="896"/>
                    </a:lnTo>
                    <a:lnTo>
                      <a:pt x="274" y="896"/>
                    </a:lnTo>
                    <a:lnTo>
                      <a:pt x="274" y="896"/>
                    </a:lnTo>
                    <a:lnTo>
                      <a:pt x="274" y="898"/>
                    </a:lnTo>
                    <a:lnTo>
                      <a:pt x="274" y="898"/>
                    </a:lnTo>
                    <a:lnTo>
                      <a:pt x="276" y="904"/>
                    </a:lnTo>
                    <a:lnTo>
                      <a:pt x="276" y="904"/>
                    </a:lnTo>
                    <a:lnTo>
                      <a:pt x="278" y="906"/>
                    </a:lnTo>
                    <a:lnTo>
                      <a:pt x="278" y="906"/>
                    </a:lnTo>
                    <a:lnTo>
                      <a:pt x="278" y="908"/>
                    </a:lnTo>
                    <a:lnTo>
                      <a:pt x="278" y="908"/>
                    </a:lnTo>
                    <a:lnTo>
                      <a:pt x="282" y="916"/>
                    </a:lnTo>
                    <a:lnTo>
                      <a:pt x="282" y="916"/>
                    </a:lnTo>
                    <a:lnTo>
                      <a:pt x="284" y="920"/>
                    </a:lnTo>
                    <a:lnTo>
                      <a:pt x="284" y="920"/>
                    </a:lnTo>
                    <a:lnTo>
                      <a:pt x="286" y="922"/>
                    </a:lnTo>
                    <a:lnTo>
                      <a:pt x="286" y="922"/>
                    </a:lnTo>
                    <a:lnTo>
                      <a:pt x="290" y="924"/>
                    </a:lnTo>
                    <a:lnTo>
                      <a:pt x="290" y="924"/>
                    </a:lnTo>
                    <a:lnTo>
                      <a:pt x="292" y="928"/>
                    </a:lnTo>
                    <a:lnTo>
                      <a:pt x="292" y="928"/>
                    </a:lnTo>
                    <a:lnTo>
                      <a:pt x="294" y="930"/>
                    </a:lnTo>
                    <a:lnTo>
                      <a:pt x="294" y="930"/>
                    </a:lnTo>
                    <a:lnTo>
                      <a:pt x="298" y="934"/>
                    </a:lnTo>
                    <a:lnTo>
                      <a:pt x="298" y="934"/>
                    </a:lnTo>
                    <a:lnTo>
                      <a:pt x="302" y="938"/>
                    </a:lnTo>
                    <a:lnTo>
                      <a:pt x="302" y="938"/>
                    </a:lnTo>
                    <a:lnTo>
                      <a:pt x="304" y="944"/>
                    </a:lnTo>
                    <a:lnTo>
                      <a:pt x="304" y="944"/>
                    </a:lnTo>
                    <a:lnTo>
                      <a:pt x="304" y="944"/>
                    </a:lnTo>
                    <a:lnTo>
                      <a:pt x="304" y="944"/>
                    </a:lnTo>
                    <a:lnTo>
                      <a:pt x="306" y="950"/>
                    </a:lnTo>
                    <a:lnTo>
                      <a:pt x="306" y="950"/>
                    </a:lnTo>
                    <a:lnTo>
                      <a:pt x="308" y="952"/>
                    </a:lnTo>
                    <a:lnTo>
                      <a:pt x="310" y="952"/>
                    </a:lnTo>
                    <a:lnTo>
                      <a:pt x="310" y="952"/>
                    </a:lnTo>
                    <a:lnTo>
                      <a:pt x="310" y="952"/>
                    </a:lnTo>
                    <a:lnTo>
                      <a:pt x="310" y="952"/>
                    </a:lnTo>
                    <a:lnTo>
                      <a:pt x="310" y="954"/>
                    </a:lnTo>
                    <a:lnTo>
                      <a:pt x="310" y="956"/>
                    </a:lnTo>
                    <a:lnTo>
                      <a:pt x="310" y="956"/>
                    </a:lnTo>
                    <a:lnTo>
                      <a:pt x="310" y="956"/>
                    </a:lnTo>
                    <a:lnTo>
                      <a:pt x="310" y="956"/>
                    </a:lnTo>
                    <a:lnTo>
                      <a:pt x="308" y="958"/>
                    </a:lnTo>
                    <a:lnTo>
                      <a:pt x="308" y="958"/>
                    </a:lnTo>
                    <a:lnTo>
                      <a:pt x="308" y="958"/>
                    </a:lnTo>
                    <a:lnTo>
                      <a:pt x="308" y="958"/>
                    </a:lnTo>
                    <a:lnTo>
                      <a:pt x="312" y="962"/>
                    </a:lnTo>
                    <a:lnTo>
                      <a:pt x="312" y="962"/>
                    </a:lnTo>
                    <a:lnTo>
                      <a:pt x="314" y="966"/>
                    </a:lnTo>
                    <a:lnTo>
                      <a:pt x="314" y="966"/>
                    </a:lnTo>
                    <a:lnTo>
                      <a:pt x="314" y="966"/>
                    </a:lnTo>
                    <a:lnTo>
                      <a:pt x="314" y="966"/>
                    </a:lnTo>
                    <a:lnTo>
                      <a:pt x="314" y="970"/>
                    </a:lnTo>
                    <a:lnTo>
                      <a:pt x="314" y="970"/>
                    </a:lnTo>
                    <a:lnTo>
                      <a:pt x="316" y="976"/>
                    </a:lnTo>
                    <a:lnTo>
                      <a:pt x="316" y="976"/>
                    </a:lnTo>
                    <a:lnTo>
                      <a:pt x="318" y="978"/>
                    </a:lnTo>
                    <a:lnTo>
                      <a:pt x="318" y="978"/>
                    </a:lnTo>
                    <a:lnTo>
                      <a:pt x="322" y="984"/>
                    </a:lnTo>
                    <a:lnTo>
                      <a:pt x="322" y="984"/>
                    </a:lnTo>
                    <a:lnTo>
                      <a:pt x="324" y="990"/>
                    </a:lnTo>
                    <a:lnTo>
                      <a:pt x="324" y="990"/>
                    </a:lnTo>
                    <a:lnTo>
                      <a:pt x="324" y="990"/>
                    </a:lnTo>
                    <a:lnTo>
                      <a:pt x="324" y="994"/>
                    </a:lnTo>
                    <a:lnTo>
                      <a:pt x="324" y="994"/>
                    </a:lnTo>
                    <a:lnTo>
                      <a:pt x="322" y="994"/>
                    </a:lnTo>
                    <a:lnTo>
                      <a:pt x="322" y="994"/>
                    </a:lnTo>
                    <a:lnTo>
                      <a:pt x="322" y="994"/>
                    </a:lnTo>
                    <a:lnTo>
                      <a:pt x="320" y="996"/>
                    </a:lnTo>
                    <a:lnTo>
                      <a:pt x="320" y="996"/>
                    </a:lnTo>
                    <a:lnTo>
                      <a:pt x="320" y="996"/>
                    </a:lnTo>
                    <a:lnTo>
                      <a:pt x="320" y="996"/>
                    </a:lnTo>
                    <a:lnTo>
                      <a:pt x="320" y="998"/>
                    </a:lnTo>
                    <a:lnTo>
                      <a:pt x="320" y="998"/>
                    </a:lnTo>
                    <a:lnTo>
                      <a:pt x="320" y="998"/>
                    </a:lnTo>
                    <a:lnTo>
                      <a:pt x="320" y="1004"/>
                    </a:lnTo>
                    <a:lnTo>
                      <a:pt x="320" y="1004"/>
                    </a:lnTo>
                    <a:lnTo>
                      <a:pt x="320" y="1006"/>
                    </a:lnTo>
                    <a:lnTo>
                      <a:pt x="320" y="1006"/>
                    </a:lnTo>
                    <a:lnTo>
                      <a:pt x="322" y="1008"/>
                    </a:lnTo>
                    <a:lnTo>
                      <a:pt x="322" y="1008"/>
                    </a:lnTo>
                    <a:lnTo>
                      <a:pt x="322" y="1010"/>
                    </a:lnTo>
                    <a:lnTo>
                      <a:pt x="322" y="1010"/>
                    </a:lnTo>
                    <a:lnTo>
                      <a:pt x="324" y="1012"/>
                    </a:lnTo>
                    <a:lnTo>
                      <a:pt x="324" y="1012"/>
                    </a:lnTo>
                    <a:lnTo>
                      <a:pt x="324" y="1014"/>
                    </a:lnTo>
                    <a:lnTo>
                      <a:pt x="324" y="1014"/>
                    </a:lnTo>
                    <a:lnTo>
                      <a:pt x="326" y="1016"/>
                    </a:lnTo>
                    <a:lnTo>
                      <a:pt x="326" y="1016"/>
                    </a:lnTo>
                    <a:lnTo>
                      <a:pt x="326" y="1018"/>
                    </a:lnTo>
                    <a:lnTo>
                      <a:pt x="326" y="1018"/>
                    </a:lnTo>
                    <a:lnTo>
                      <a:pt x="328" y="1020"/>
                    </a:lnTo>
                    <a:lnTo>
                      <a:pt x="328" y="1020"/>
                    </a:lnTo>
                    <a:lnTo>
                      <a:pt x="328" y="1024"/>
                    </a:lnTo>
                    <a:lnTo>
                      <a:pt x="328" y="1024"/>
                    </a:lnTo>
                    <a:lnTo>
                      <a:pt x="328" y="1026"/>
                    </a:lnTo>
                    <a:lnTo>
                      <a:pt x="328" y="1026"/>
                    </a:lnTo>
                    <a:lnTo>
                      <a:pt x="328" y="1028"/>
                    </a:lnTo>
                    <a:lnTo>
                      <a:pt x="328" y="1028"/>
                    </a:lnTo>
                    <a:lnTo>
                      <a:pt x="326" y="1034"/>
                    </a:lnTo>
                    <a:lnTo>
                      <a:pt x="326" y="1034"/>
                    </a:lnTo>
                    <a:lnTo>
                      <a:pt x="326" y="1036"/>
                    </a:lnTo>
                    <a:lnTo>
                      <a:pt x="326" y="1036"/>
                    </a:lnTo>
                    <a:lnTo>
                      <a:pt x="322" y="1040"/>
                    </a:lnTo>
                    <a:lnTo>
                      <a:pt x="322" y="1040"/>
                    </a:lnTo>
                    <a:lnTo>
                      <a:pt x="320" y="1040"/>
                    </a:lnTo>
                    <a:lnTo>
                      <a:pt x="318" y="1042"/>
                    </a:lnTo>
                    <a:lnTo>
                      <a:pt x="318" y="1042"/>
                    </a:lnTo>
                    <a:lnTo>
                      <a:pt x="318" y="1044"/>
                    </a:lnTo>
                    <a:lnTo>
                      <a:pt x="318" y="1044"/>
                    </a:lnTo>
                    <a:lnTo>
                      <a:pt x="316" y="1046"/>
                    </a:lnTo>
                    <a:lnTo>
                      <a:pt x="316" y="1046"/>
                    </a:lnTo>
                    <a:lnTo>
                      <a:pt x="316" y="1048"/>
                    </a:lnTo>
                    <a:lnTo>
                      <a:pt x="316" y="1048"/>
                    </a:lnTo>
                    <a:lnTo>
                      <a:pt x="314" y="1050"/>
                    </a:lnTo>
                    <a:lnTo>
                      <a:pt x="314" y="1050"/>
                    </a:lnTo>
                    <a:lnTo>
                      <a:pt x="314" y="1056"/>
                    </a:lnTo>
                    <a:lnTo>
                      <a:pt x="314" y="1056"/>
                    </a:lnTo>
                    <a:lnTo>
                      <a:pt x="312" y="1056"/>
                    </a:lnTo>
                    <a:lnTo>
                      <a:pt x="312" y="1058"/>
                    </a:lnTo>
                    <a:lnTo>
                      <a:pt x="312" y="1058"/>
                    </a:lnTo>
                    <a:lnTo>
                      <a:pt x="312" y="1060"/>
                    </a:lnTo>
                    <a:lnTo>
                      <a:pt x="312" y="1060"/>
                    </a:lnTo>
                    <a:lnTo>
                      <a:pt x="312" y="1064"/>
                    </a:lnTo>
                    <a:lnTo>
                      <a:pt x="312" y="1064"/>
                    </a:lnTo>
                    <a:lnTo>
                      <a:pt x="312" y="1066"/>
                    </a:lnTo>
                    <a:lnTo>
                      <a:pt x="312" y="1066"/>
                    </a:lnTo>
                    <a:lnTo>
                      <a:pt x="310" y="1070"/>
                    </a:lnTo>
                    <a:lnTo>
                      <a:pt x="310" y="1070"/>
                    </a:lnTo>
                    <a:lnTo>
                      <a:pt x="308" y="1072"/>
                    </a:lnTo>
                    <a:lnTo>
                      <a:pt x="308" y="1072"/>
                    </a:lnTo>
                    <a:lnTo>
                      <a:pt x="308" y="1076"/>
                    </a:lnTo>
                    <a:lnTo>
                      <a:pt x="308" y="1076"/>
                    </a:lnTo>
                    <a:lnTo>
                      <a:pt x="306" y="1078"/>
                    </a:lnTo>
                    <a:lnTo>
                      <a:pt x="306" y="1078"/>
                    </a:lnTo>
                    <a:lnTo>
                      <a:pt x="306" y="1082"/>
                    </a:lnTo>
                    <a:lnTo>
                      <a:pt x="306" y="1082"/>
                    </a:lnTo>
                    <a:lnTo>
                      <a:pt x="306" y="1084"/>
                    </a:lnTo>
                    <a:lnTo>
                      <a:pt x="306" y="1084"/>
                    </a:lnTo>
                    <a:lnTo>
                      <a:pt x="306" y="1086"/>
                    </a:lnTo>
                    <a:lnTo>
                      <a:pt x="306" y="1086"/>
                    </a:lnTo>
                    <a:lnTo>
                      <a:pt x="306" y="1088"/>
                    </a:lnTo>
                    <a:lnTo>
                      <a:pt x="306" y="1088"/>
                    </a:lnTo>
                    <a:lnTo>
                      <a:pt x="306" y="1094"/>
                    </a:lnTo>
                    <a:lnTo>
                      <a:pt x="306" y="1094"/>
                    </a:lnTo>
                    <a:lnTo>
                      <a:pt x="306" y="1098"/>
                    </a:lnTo>
                    <a:lnTo>
                      <a:pt x="306" y="1098"/>
                    </a:lnTo>
                    <a:lnTo>
                      <a:pt x="306" y="1100"/>
                    </a:lnTo>
                    <a:lnTo>
                      <a:pt x="306" y="1100"/>
                    </a:lnTo>
                    <a:lnTo>
                      <a:pt x="306" y="1100"/>
                    </a:lnTo>
                    <a:lnTo>
                      <a:pt x="306" y="1100"/>
                    </a:lnTo>
                    <a:lnTo>
                      <a:pt x="306" y="1104"/>
                    </a:lnTo>
                    <a:lnTo>
                      <a:pt x="306" y="1104"/>
                    </a:lnTo>
                    <a:lnTo>
                      <a:pt x="306" y="1104"/>
                    </a:lnTo>
                    <a:lnTo>
                      <a:pt x="306" y="1104"/>
                    </a:lnTo>
                    <a:lnTo>
                      <a:pt x="308" y="1108"/>
                    </a:lnTo>
                    <a:lnTo>
                      <a:pt x="308" y="1108"/>
                    </a:lnTo>
                    <a:lnTo>
                      <a:pt x="312" y="1116"/>
                    </a:lnTo>
                    <a:lnTo>
                      <a:pt x="312" y="1116"/>
                    </a:lnTo>
                    <a:lnTo>
                      <a:pt x="314" y="1116"/>
                    </a:lnTo>
                    <a:lnTo>
                      <a:pt x="314" y="1116"/>
                    </a:lnTo>
                    <a:lnTo>
                      <a:pt x="316" y="1120"/>
                    </a:lnTo>
                    <a:lnTo>
                      <a:pt x="316" y="1120"/>
                    </a:lnTo>
                    <a:lnTo>
                      <a:pt x="316" y="1120"/>
                    </a:lnTo>
                    <a:lnTo>
                      <a:pt x="318" y="1126"/>
                    </a:lnTo>
                    <a:lnTo>
                      <a:pt x="318" y="1126"/>
                    </a:lnTo>
                    <a:lnTo>
                      <a:pt x="318" y="1130"/>
                    </a:lnTo>
                    <a:lnTo>
                      <a:pt x="318" y="1130"/>
                    </a:lnTo>
                    <a:lnTo>
                      <a:pt x="320" y="1132"/>
                    </a:lnTo>
                    <a:lnTo>
                      <a:pt x="320" y="1132"/>
                    </a:lnTo>
                    <a:lnTo>
                      <a:pt x="322" y="1136"/>
                    </a:lnTo>
                    <a:lnTo>
                      <a:pt x="322" y="1136"/>
                    </a:lnTo>
                    <a:lnTo>
                      <a:pt x="322" y="1136"/>
                    </a:lnTo>
                    <a:lnTo>
                      <a:pt x="324" y="1142"/>
                    </a:lnTo>
                    <a:lnTo>
                      <a:pt x="324" y="1142"/>
                    </a:lnTo>
                    <a:lnTo>
                      <a:pt x="326" y="1144"/>
                    </a:lnTo>
                    <a:lnTo>
                      <a:pt x="326" y="1144"/>
                    </a:lnTo>
                    <a:lnTo>
                      <a:pt x="328" y="1148"/>
                    </a:lnTo>
                    <a:lnTo>
                      <a:pt x="328" y="1148"/>
                    </a:lnTo>
                    <a:lnTo>
                      <a:pt x="330" y="1152"/>
                    </a:lnTo>
                    <a:lnTo>
                      <a:pt x="330" y="1152"/>
                    </a:lnTo>
                    <a:lnTo>
                      <a:pt x="332" y="1158"/>
                    </a:lnTo>
                    <a:lnTo>
                      <a:pt x="332" y="1158"/>
                    </a:lnTo>
                    <a:lnTo>
                      <a:pt x="334" y="1160"/>
                    </a:lnTo>
                    <a:lnTo>
                      <a:pt x="334" y="1160"/>
                    </a:lnTo>
                    <a:lnTo>
                      <a:pt x="334" y="1164"/>
                    </a:lnTo>
                    <a:lnTo>
                      <a:pt x="334" y="1164"/>
                    </a:lnTo>
                    <a:lnTo>
                      <a:pt x="334" y="1164"/>
                    </a:lnTo>
                    <a:lnTo>
                      <a:pt x="334" y="1164"/>
                    </a:lnTo>
                    <a:lnTo>
                      <a:pt x="334" y="1168"/>
                    </a:lnTo>
                    <a:lnTo>
                      <a:pt x="334" y="1168"/>
                    </a:lnTo>
                    <a:lnTo>
                      <a:pt x="334" y="1168"/>
                    </a:lnTo>
                    <a:lnTo>
                      <a:pt x="334" y="1168"/>
                    </a:lnTo>
                    <a:lnTo>
                      <a:pt x="334" y="1174"/>
                    </a:lnTo>
                    <a:lnTo>
                      <a:pt x="334" y="1174"/>
                    </a:lnTo>
                    <a:lnTo>
                      <a:pt x="334" y="1180"/>
                    </a:lnTo>
                    <a:lnTo>
                      <a:pt x="334" y="1184"/>
                    </a:lnTo>
                    <a:lnTo>
                      <a:pt x="334" y="1184"/>
                    </a:lnTo>
                    <a:lnTo>
                      <a:pt x="336" y="1186"/>
                    </a:lnTo>
                    <a:lnTo>
                      <a:pt x="336" y="1186"/>
                    </a:lnTo>
                    <a:lnTo>
                      <a:pt x="338" y="1188"/>
                    </a:lnTo>
                    <a:lnTo>
                      <a:pt x="338" y="1188"/>
                    </a:lnTo>
                    <a:lnTo>
                      <a:pt x="338" y="1190"/>
                    </a:lnTo>
                    <a:lnTo>
                      <a:pt x="338" y="1190"/>
                    </a:lnTo>
                    <a:lnTo>
                      <a:pt x="338" y="1192"/>
                    </a:lnTo>
                    <a:lnTo>
                      <a:pt x="338" y="1192"/>
                    </a:lnTo>
                    <a:lnTo>
                      <a:pt x="338" y="1194"/>
                    </a:lnTo>
                    <a:lnTo>
                      <a:pt x="338" y="1194"/>
                    </a:lnTo>
                    <a:lnTo>
                      <a:pt x="338" y="1198"/>
                    </a:lnTo>
                    <a:lnTo>
                      <a:pt x="338" y="1198"/>
                    </a:lnTo>
                    <a:lnTo>
                      <a:pt x="338" y="1202"/>
                    </a:lnTo>
                    <a:lnTo>
                      <a:pt x="338" y="1202"/>
                    </a:lnTo>
                    <a:lnTo>
                      <a:pt x="338" y="1206"/>
                    </a:lnTo>
                    <a:lnTo>
                      <a:pt x="338" y="1206"/>
                    </a:lnTo>
                    <a:lnTo>
                      <a:pt x="340" y="1208"/>
                    </a:lnTo>
                    <a:lnTo>
                      <a:pt x="340" y="1208"/>
                    </a:lnTo>
                    <a:lnTo>
                      <a:pt x="340" y="1208"/>
                    </a:lnTo>
                    <a:lnTo>
                      <a:pt x="340" y="1208"/>
                    </a:lnTo>
                    <a:lnTo>
                      <a:pt x="340" y="1210"/>
                    </a:lnTo>
                    <a:lnTo>
                      <a:pt x="340" y="1210"/>
                    </a:lnTo>
                    <a:lnTo>
                      <a:pt x="340" y="1212"/>
                    </a:lnTo>
                    <a:lnTo>
                      <a:pt x="340" y="1212"/>
                    </a:lnTo>
                    <a:lnTo>
                      <a:pt x="340" y="1216"/>
                    </a:lnTo>
                    <a:lnTo>
                      <a:pt x="340" y="1216"/>
                    </a:lnTo>
                    <a:lnTo>
                      <a:pt x="342" y="1216"/>
                    </a:lnTo>
                    <a:lnTo>
                      <a:pt x="342" y="1216"/>
                    </a:lnTo>
                    <a:lnTo>
                      <a:pt x="342" y="1218"/>
                    </a:lnTo>
                    <a:lnTo>
                      <a:pt x="342" y="1218"/>
                    </a:lnTo>
                    <a:lnTo>
                      <a:pt x="344" y="1222"/>
                    </a:lnTo>
                    <a:lnTo>
                      <a:pt x="344" y="1222"/>
                    </a:lnTo>
                    <a:lnTo>
                      <a:pt x="346" y="1226"/>
                    </a:lnTo>
                    <a:lnTo>
                      <a:pt x="346" y="1226"/>
                    </a:lnTo>
                    <a:lnTo>
                      <a:pt x="348" y="1228"/>
                    </a:lnTo>
                    <a:lnTo>
                      <a:pt x="348" y="1228"/>
                    </a:lnTo>
                    <a:lnTo>
                      <a:pt x="350" y="1230"/>
                    </a:lnTo>
                    <a:lnTo>
                      <a:pt x="350" y="1230"/>
                    </a:lnTo>
                    <a:lnTo>
                      <a:pt x="358" y="1244"/>
                    </a:lnTo>
                    <a:lnTo>
                      <a:pt x="358" y="1244"/>
                    </a:lnTo>
                    <a:lnTo>
                      <a:pt x="360" y="1248"/>
                    </a:lnTo>
                    <a:lnTo>
                      <a:pt x="360" y="1248"/>
                    </a:lnTo>
                    <a:lnTo>
                      <a:pt x="360" y="1248"/>
                    </a:lnTo>
                    <a:lnTo>
                      <a:pt x="360" y="1250"/>
                    </a:lnTo>
                    <a:lnTo>
                      <a:pt x="360" y="1250"/>
                    </a:lnTo>
                    <a:lnTo>
                      <a:pt x="362" y="1256"/>
                    </a:lnTo>
                    <a:lnTo>
                      <a:pt x="362" y="1256"/>
                    </a:lnTo>
                    <a:lnTo>
                      <a:pt x="366" y="1262"/>
                    </a:lnTo>
                    <a:lnTo>
                      <a:pt x="366" y="1262"/>
                    </a:lnTo>
                    <a:lnTo>
                      <a:pt x="368" y="1266"/>
                    </a:lnTo>
                    <a:lnTo>
                      <a:pt x="368" y="1266"/>
                    </a:lnTo>
                    <a:lnTo>
                      <a:pt x="368" y="1266"/>
                    </a:lnTo>
                    <a:lnTo>
                      <a:pt x="370" y="1272"/>
                    </a:lnTo>
                    <a:lnTo>
                      <a:pt x="370" y="1272"/>
                    </a:lnTo>
                    <a:lnTo>
                      <a:pt x="372" y="1274"/>
                    </a:lnTo>
                    <a:lnTo>
                      <a:pt x="372" y="1274"/>
                    </a:lnTo>
                    <a:lnTo>
                      <a:pt x="372" y="1276"/>
                    </a:lnTo>
                    <a:lnTo>
                      <a:pt x="372" y="1276"/>
                    </a:lnTo>
                    <a:lnTo>
                      <a:pt x="370" y="1280"/>
                    </a:lnTo>
                    <a:lnTo>
                      <a:pt x="370" y="1280"/>
                    </a:lnTo>
                    <a:lnTo>
                      <a:pt x="368" y="1282"/>
                    </a:lnTo>
                    <a:lnTo>
                      <a:pt x="368" y="1282"/>
                    </a:lnTo>
                    <a:lnTo>
                      <a:pt x="368" y="1282"/>
                    </a:lnTo>
                    <a:lnTo>
                      <a:pt x="368" y="1282"/>
                    </a:lnTo>
                    <a:lnTo>
                      <a:pt x="366" y="1282"/>
                    </a:lnTo>
                    <a:lnTo>
                      <a:pt x="366" y="1282"/>
                    </a:lnTo>
                    <a:lnTo>
                      <a:pt x="366" y="1284"/>
                    </a:lnTo>
                    <a:lnTo>
                      <a:pt x="366" y="1284"/>
                    </a:lnTo>
                    <a:lnTo>
                      <a:pt x="366" y="1286"/>
                    </a:lnTo>
                    <a:lnTo>
                      <a:pt x="366" y="1286"/>
                    </a:lnTo>
                    <a:lnTo>
                      <a:pt x="368" y="1288"/>
                    </a:lnTo>
                    <a:lnTo>
                      <a:pt x="368" y="1288"/>
                    </a:lnTo>
                    <a:lnTo>
                      <a:pt x="370" y="1288"/>
                    </a:lnTo>
                    <a:lnTo>
                      <a:pt x="370" y="1288"/>
                    </a:lnTo>
                    <a:lnTo>
                      <a:pt x="370" y="1290"/>
                    </a:lnTo>
                    <a:lnTo>
                      <a:pt x="370" y="1290"/>
                    </a:lnTo>
                    <a:lnTo>
                      <a:pt x="372" y="1292"/>
                    </a:lnTo>
                    <a:lnTo>
                      <a:pt x="372" y="1292"/>
                    </a:lnTo>
                    <a:lnTo>
                      <a:pt x="372" y="1292"/>
                    </a:lnTo>
                    <a:lnTo>
                      <a:pt x="372" y="1292"/>
                    </a:lnTo>
                    <a:lnTo>
                      <a:pt x="372" y="1294"/>
                    </a:lnTo>
                    <a:lnTo>
                      <a:pt x="372" y="1294"/>
                    </a:lnTo>
                    <a:lnTo>
                      <a:pt x="372" y="1294"/>
                    </a:lnTo>
                    <a:lnTo>
                      <a:pt x="372" y="1294"/>
                    </a:lnTo>
                    <a:lnTo>
                      <a:pt x="370" y="1296"/>
                    </a:lnTo>
                    <a:lnTo>
                      <a:pt x="370" y="1296"/>
                    </a:lnTo>
                    <a:lnTo>
                      <a:pt x="370" y="1298"/>
                    </a:lnTo>
                    <a:lnTo>
                      <a:pt x="370" y="1298"/>
                    </a:lnTo>
                    <a:lnTo>
                      <a:pt x="372" y="1300"/>
                    </a:lnTo>
                    <a:lnTo>
                      <a:pt x="372" y="1302"/>
                    </a:lnTo>
                    <a:lnTo>
                      <a:pt x="372" y="1302"/>
                    </a:lnTo>
                    <a:lnTo>
                      <a:pt x="372" y="1302"/>
                    </a:lnTo>
                    <a:lnTo>
                      <a:pt x="372" y="1302"/>
                    </a:lnTo>
                    <a:lnTo>
                      <a:pt x="374" y="1300"/>
                    </a:lnTo>
                    <a:lnTo>
                      <a:pt x="374" y="1300"/>
                    </a:lnTo>
                    <a:lnTo>
                      <a:pt x="374" y="1300"/>
                    </a:lnTo>
                    <a:lnTo>
                      <a:pt x="374" y="1300"/>
                    </a:lnTo>
                    <a:lnTo>
                      <a:pt x="376" y="1300"/>
                    </a:lnTo>
                    <a:lnTo>
                      <a:pt x="376" y="1300"/>
                    </a:lnTo>
                    <a:lnTo>
                      <a:pt x="376" y="1300"/>
                    </a:lnTo>
                    <a:lnTo>
                      <a:pt x="376" y="1300"/>
                    </a:lnTo>
                    <a:lnTo>
                      <a:pt x="376" y="1302"/>
                    </a:lnTo>
                    <a:lnTo>
                      <a:pt x="378" y="1302"/>
                    </a:lnTo>
                    <a:lnTo>
                      <a:pt x="378" y="1302"/>
                    </a:lnTo>
                    <a:lnTo>
                      <a:pt x="380" y="1304"/>
                    </a:lnTo>
                    <a:lnTo>
                      <a:pt x="380" y="1304"/>
                    </a:lnTo>
                    <a:lnTo>
                      <a:pt x="382" y="1304"/>
                    </a:lnTo>
                    <a:lnTo>
                      <a:pt x="382" y="1304"/>
                    </a:lnTo>
                    <a:lnTo>
                      <a:pt x="382" y="1306"/>
                    </a:lnTo>
                    <a:lnTo>
                      <a:pt x="382" y="1306"/>
                    </a:lnTo>
                    <a:lnTo>
                      <a:pt x="382" y="1306"/>
                    </a:lnTo>
                    <a:lnTo>
                      <a:pt x="382" y="1306"/>
                    </a:lnTo>
                    <a:lnTo>
                      <a:pt x="384" y="1308"/>
                    </a:lnTo>
                    <a:lnTo>
                      <a:pt x="386" y="1308"/>
                    </a:lnTo>
                    <a:lnTo>
                      <a:pt x="386" y="1308"/>
                    </a:lnTo>
                    <a:lnTo>
                      <a:pt x="390" y="1306"/>
                    </a:lnTo>
                    <a:lnTo>
                      <a:pt x="392" y="1304"/>
                    </a:lnTo>
                    <a:lnTo>
                      <a:pt x="392" y="1304"/>
                    </a:lnTo>
                    <a:lnTo>
                      <a:pt x="394" y="1304"/>
                    </a:lnTo>
                    <a:lnTo>
                      <a:pt x="394" y="1304"/>
                    </a:lnTo>
                    <a:lnTo>
                      <a:pt x="394" y="1302"/>
                    </a:lnTo>
                    <a:lnTo>
                      <a:pt x="394" y="1302"/>
                    </a:lnTo>
                    <a:lnTo>
                      <a:pt x="394" y="1302"/>
                    </a:lnTo>
                    <a:lnTo>
                      <a:pt x="394" y="1302"/>
                    </a:lnTo>
                    <a:lnTo>
                      <a:pt x="396" y="1304"/>
                    </a:lnTo>
                    <a:lnTo>
                      <a:pt x="396" y="1304"/>
                    </a:lnTo>
                    <a:lnTo>
                      <a:pt x="396" y="1304"/>
                    </a:lnTo>
                    <a:lnTo>
                      <a:pt x="398" y="1304"/>
                    </a:lnTo>
                    <a:lnTo>
                      <a:pt x="398" y="1304"/>
                    </a:lnTo>
                    <a:lnTo>
                      <a:pt x="398" y="1304"/>
                    </a:lnTo>
                    <a:lnTo>
                      <a:pt x="402" y="1302"/>
                    </a:lnTo>
                    <a:lnTo>
                      <a:pt x="402" y="1302"/>
                    </a:lnTo>
                    <a:lnTo>
                      <a:pt x="404" y="1302"/>
                    </a:lnTo>
                    <a:lnTo>
                      <a:pt x="404" y="1302"/>
                    </a:lnTo>
                    <a:lnTo>
                      <a:pt x="408" y="1302"/>
                    </a:lnTo>
                    <a:lnTo>
                      <a:pt x="408" y="1302"/>
                    </a:lnTo>
                    <a:lnTo>
                      <a:pt x="410" y="1298"/>
                    </a:lnTo>
                    <a:lnTo>
                      <a:pt x="410" y="1298"/>
                    </a:lnTo>
                    <a:lnTo>
                      <a:pt x="414" y="1298"/>
                    </a:lnTo>
                    <a:lnTo>
                      <a:pt x="414" y="1298"/>
                    </a:lnTo>
                    <a:lnTo>
                      <a:pt x="416" y="1298"/>
                    </a:lnTo>
                    <a:lnTo>
                      <a:pt x="416" y="1298"/>
                    </a:lnTo>
                    <a:lnTo>
                      <a:pt x="416" y="1298"/>
                    </a:lnTo>
                    <a:lnTo>
                      <a:pt x="416" y="1298"/>
                    </a:lnTo>
                    <a:lnTo>
                      <a:pt x="420" y="1300"/>
                    </a:lnTo>
                    <a:lnTo>
                      <a:pt x="420" y="1300"/>
                    </a:lnTo>
                    <a:lnTo>
                      <a:pt x="422" y="1300"/>
                    </a:lnTo>
                    <a:lnTo>
                      <a:pt x="422" y="1300"/>
                    </a:lnTo>
                    <a:lnTo>
                      <a:pt x="424" y="1300"/>
                    </a:lnTo>
                    <a:lnTo>
                      <a:pt x="424" y="1300"/>
                    </a:lnTo>
                    <a:lnTo>
                      <a:pt x="426" y="1298"/>
                    </a:lnTo>
                    <a:lnTo>
                      <a:pt x="426" y="1298"/>
                    </a:lnTo>
                    <a:lnTo>
                      <a:pt x="428" y="1298"/>
                    </a:lnTo>
                    <a:lnTo>
                      <a:pt x="428" y="1298"/>
                    </a:lnTo>
                    <a:lnTo>
                      <a:pt x="428" y="1300"/>
                    </a:lnTo>
                    <a:lnTo>
                      <a:pt x="428" y="1300"/>
                    </a:lnTo>
                    <a:lnTo>
                      <a:pt x="432" y="1300"/>
                    </a:lnTo>
                    <a:lnTo>
                      <a:pt x="432" y="1300"/>
                    </a:lnTo>
                    <a:lnTo>
                      <a:pt x="432" y="1300"/>
                    </a:lnTo>
                    <a:lnTo>
                      <a:pt x="432" y="1300"/>
                    </a:lnTo>
                    <a:lnTo>
                      <a:pt x="436" y="1300"/>
                    </a:lnTo>
                    <a:lnTo>
                      <a:pt x="436" y="1300"/>
                    </a:lnTo>
                    <a:lnTo>
                      <a:pt x="438" y="1298"/>
                    </a:lnTo>
                    <a:lnTo>
                      <a:pt x="438" y="1298"/>
                    </a:lnTo>
                    <a:lnTo>
                      <a:pt x="440" y="1298"/>
                    </a:lnTo>
                    <a:lnTo>
                      <a:pt x="440" y="1298"/>
                    </a:lnTo>
                    <a:lnTo>
                      <a:pt x="440" y="1298"/>
                    </a:lnTo>
                    <a:lnTo>
                      <a:pt x="440" y="1298"/>
                    </a:lnTo>
                    <a:lnTo>
                      <a:pt x="444" y="1300"/>
                    </a:lnTo>
                    <a:lnTo>
                      <a:pt x="444" y="1300"/>
                    </a:lnTo>
                    <a:lnTo>
                      <a:pt x="446" y="1300"/>
                    </a:lnTo>
                    <a:lnTo>
                      <a:pt x="446" y="1300"/>
                    </a:lnTo>
                    <a:lnTo>
                      <a:pt x="446" y="1296"/>
                    </a:lnTo>
                    <a:lnTo>
                      <a:pt x="446" y="1296"/>
                    </a:lnTo>
                    <a:lnTo>
                      <a:pt x="446" y="1294"/>
                    </a:lnTo>
                    <a:lnTo>
                      <a:pt x="446" y="1294"/>
                    </a:lnTo>
                    <a:lnTo>
                      <a:pt x="448" y="1296"/>
                    </a:lnTo>
                    <a:lnTo>
                      <a:pt x="448" y="1296"/>
                    </a:lnTo>
                    <a:lnTo>
                      <a:pt x="452" y="1296"/>
                    </a:lnTo>
                    <a:lnTo>
                      <a:pt x="452" y="1296"/>
                    </a:lnTo>
                    <a:lnTo>
                      <a:pt x="452" y="1296"/>
                    </a:lnTo>
                    <a:lnTo>
                      <a:pt x="452" y="1296"/>
                    </a:lnTo>
                    <a:lnTo>
                      <a:pt x="462" y="1290"/>
                    </a:lnTo>
                    <a:lnTo>
                      <a:pt x="462" y="1290"/>
                    </a:lnTo>
                    <a:lnTo>
                      <a:pt x="470" y="1286"/>
                    </a:lnTo>
                    <a:lnTo>
                      <a:pt x="470" y="1286"/>
                    </a:lnTo>
                    <a:lnTo>
                      <a:pt x="476" y="1280"/>
                    </a:lnTo>
                    <a:lnTo>
                      <a:pt x="476" y="1280"/>
                    </a:lnTo>
                    <a:lnTo>
                      <a:pt x="478" y="1278"/>
                    </a:lnTo>
                    <a:lnTo>
                      <a:pt x="478" y="1278"/>
                    </a:lnTo>
                    <a:lnTo>
                      <a:pt x="482" y="1274"/>
                    </a:lnTo>
                    <a:lnTo>
                      <a:pt x="482" y="1274"/>
                    </a:lnTo>
                    <a:lnTo>
                      <a:pt x="486" y="1270"/>
                    </a:lnTo>
                    <a:lnTo>
                      <a:pt x="486" y="1270"/>
                    </a:lnTo>
                    <a:lnTo>
                      <a:pt x="488" y="1268"/>
                    </a:lnTo>
                    <a:lnTo>
                      <a:pt x="488" y="1268"/>
                    </a:lnTo>
                    <a:lnTo>
                      <a:pt x="494" y="1264"/>
                    </a:lnTo>
                    <a:lnTo>
                      <a:pt x="494" y="1264"/>
                    </a:lnTo>
                    <a:lnTo>
                      <a:pt x="496" y="1260"/>
                    </a:lnTo>
                    <a:lnTo>
                      <a:pt x="496" y="1260"/>
                    </a:lnTo>
                    <a:lnTo>
                      <a:pt x="498" y="1254"/>
                    </a:lnTo>
                    <a:lnTo>
                      <a:pt x="498" y="1254"/>
                    </a:lnTo>
                    <a:lnTo>
                      <a:pt x="502" y="1248"/>
                    </a:lnTo>
                    <a:lnTo>
                      <a:pt x="502" y="1248"/>
                    </a:lnTo>
                    <a:lnTo>
                      <a:pt x="502" y="1248"/>
                    </a:lnTo>
                    <a:lnTo>
                      <a:pt x="502" y="1248"/>
                    </a:lnTo>
                    <a:lnTo>
                      <a:pt x="504" y="1246"/>
                    </a:lnTo>
                    <a:lnTo>
                      <a:pt x="504" y="1246"/>
                    </a:lnTo>
                    <a:lnTo>
                      <a:pt x="506" y="1242"/>
                    </a:lnTo>
                    <a:lnTo>
                      <a:pt x="506" y="1242"/>
                    </a:lnTo>
                    <a:lnTo>
                      <a:pt x="512" y="1236"/>
                    </a:lnTo>
                    <a:lnTo>
                      <a:pt x="512" y="1236"/>
                    </a:lnTo>
                    <a:lnTo>
                      <a:pt x="516" y="1232"/>
                    </a:lnTo>
                    <a:lnTo>
                      <a:pt x="518" y="1228"/>
                    </a:lnTo>
                    <a:lnTo>
                      <a:pt x="518" y="1228"/>
                    </a:lnTo>
                    <a:lnTo>
                      <a:pt x="518" y="1224"/>
                    </a:lnTo>
                    <a:lnTo>
                      <a:pt x="518" y="1224"/>
                    </a:lnTo>
                    <a:lnTo>
                      <a:pt x="522" y="1216"/>
                    </a:lnTo>
                    <a:lnTo>
                      <a:pt x="522" y="1216"/>
                    </a:lnTo>
                    <a:lnTo>
                      <a:pt x="522" y="1214"/>
                    </a:lnTo>
                    <a:lnTo>
                      <a:pt x="522" y="1214"/>
                    </a:lnTo>
                    <a:lnTo>
                      <a:pt x="524" y="1206"/>
                    </a:lnTo>
                    <a:lnTo>
                      <a:pt x="524" y="1206"/>
                    </a:lnTo>
                    <a:lnTo>
                      <a:pt x="524" y="1204"/>
                    </a:lnTo>
                    <a:lnTo>
                      <a:pt x="524" y="1204"/>
                    </a:lnTo>
                    <a:lnTo>
                      <a:pt x="524" y="1202"/>
                    </a:lnTo>
                    <a:lnTo>
                      <a:pt x="524" y="1202"/>
                    </a:lnTo>
                    <a:lnTo>
                      <a:pt x="522" y="1202"/>
                    </a:lnTo>
                    <a:lnTo>
                      <a:pt x="522" y="1202"/>
                    </a:lnTo>
                    <a:lnTo>
                      <a:pt x="522" y="1202"/>
                    </a:lnTo>
                    <a:lnTo>
                      <a:pt x="522" y="1202"/>
                    </a:lnTo>
                    <a:lnTo>
                      <a:pt x="522" y="1202"/>
                    </a:lnTo>
                    <a:lnTo>
                      <a:pt x="522" y="1202"/>
                    </a:lnTo>
                    <a:lnTo>
                      <a:pt x="522" y="1202"/>
                    </a:lnTo>
                    <a:lnTo>
                      <a:pt x="522" y="1202"/>
                    </a:lnTo>
                    <a:lnTo>
                      <a:pt x="522" y="1200"/>
                    </a:lnTo>
                    <a:lnTo>
                      <a:pt x="524" y="1198"/>
                    </a:lnTo>
                    <a:lnTo>
                      <a:pt x="524" y="1198"/>
                    </a:lnTo>
                    <a:lnTo>
                      <a:pt x="530" y="1192"/>
                    </a:lnTo>
                    <a:lnTo>
                      <a:pt x="530" y="1192"/>
                    </a:lnTo>
                    <a:lnTo>
                      <a:pt x="530" y="1192"/>
                    </a:lnTo>
                    <a:lnTo>
                      <a:pt x="530" y="1192"/>
                    </a:lnTo>
                    <a:lnTo>
                      <a:pt x="536" y="1190"/>
                    </a:lnTo>
                    <a:lnTo>
                      <a:pt x="536" y="1190"/>
                    </a:lnTo>
                    <a:lnTo>
                      <a:pt x="538" y="1190"/>
                    </a:lnTo>
                    <a:lnTo>
                      <a:pt x="538" y="1190"/>
                    </a:lnTo>
                    <a:lnTo>
                      <a:pt x="542" y="1188"/>
                    </a:lnTo>
                    <a:lnTo>
                      <a:pt x="542" y="1188"/>
                    </a:lnTo>
                    <a:lnTo>
                      <a:pt x="544" y="1188"/>
                    </a:lnTo>
                    <a:lnTo>
                      <a:pt x="544" y="1188"/>
                    </a:lnTo>
                    <a:lnTo>
                      <a:pt x="548" y="1184"/>
                    </a:lnTo>
                    <a:lnTo>
                      <a:pt x="548" y="1184"/>
                    </a:lnTo>
                    <a:lnTo>
                      <a:pt x="550" y="1184"/>
                    </a:lnTo>
                    <a:lnTo>
                      <a:pt x="550" y="1184"/>
                    </a:lnTo>
                    <a:lnTo>
                      <a:pt x="552" y="1178"/>
                    </a:lnTo>
                    <a:lnTo>
                      <a:pt x="552" y="1178"/>
                    </a:lnTo>
                    <a:lnTo>
                      <a:pt x="552" y="1176"/>
                    </a:lnTo>
                    <a:lnTo>
                      <a:pt x="550" y="1176"/>
                    </a:lnTo>
                    <a:lnTo>
                      <a:pt x="550" y="1176"/>
                    </a:lnTo>
                    <a:lnTo>
                      <a:pt x="550" y="1174"/>
                    </a:lnTo>
                    <a:lnTo>
                      <a:pt x="550" y="1174"/>
                    </a:lnTo>
                    <a:lnTo>
                      <a:pt x="550" y="1172"/>
                    </a:lnTo>
                    <a:lnTo>
                      <a:pt x="550" y="1172"/>
                    </a:lnTo>
                    <a:lnTo>
                      <a:pt x="554" y="1168"/>
                    </a:lnTo>
                    <a:lnTo>
                      <a:pt x="554" y="1168"/>
                    </a:lnTo>
                    <a:lnTo>
                      <a:pt x="554" y="1164"/>
                    </a:lnTo>
                    <a:lnTo>
                      <a:pt x="552" y="1158"/>
                    </a:lnTo>
                    <a:lnTo>
                      <a:pt x="552" y="1158"/>
                    </a:lnTo>
                    <a:lnTo>
                      <a:pt x="552" y="1156"/>
                    </a:lnTo>
                    <a:lnTo>
                      <a:pt x="552" y="1156"/>
                    </a:lnTo>
                    <a:lnTo>
                      <a:pt x="552" y="1156"/>
                    </a:lnTo>
                    <a:lnTo>
                      <a:pt x="552" y="1156"/>
                    </a:lnTo>
                    <a:lnTo>
                      <a:pt x="552" y="1154"/>
                    </a:lnTo>
                    <a:lnTo>
                      <a:pt x="552" y="1154"/>
                    </a:lnTo>
                    <a:lnTo>
                      <a:pt x="552" y="1150"/>
                    </a:lnTo>
                    <a:lnTo>
                      <a:pt x="552" y="1150"/>
                    </a:lnTo>
                    <a:lnTo>
                      <a:pt x="550" y="1148"/>
                    </a:lnTo>
                    <a:lnTo>
                      <a:pt x="550" y="1148"/>
                    </a:lnTo>
                    <a:lnTo>
                      <a:pt x="550" y="1146"/>
                    </a:lnTo>
                    <a:lnTo>
                      <a:pt x="550" y="1146"/>
                    </a:lnTo>
                    <a:lnTo>
                      <a:pt x="550" y="1142"/>
                    </a:lnTo>
                    <a:lnTo>
                      <a:pt x="550" y="1142"/>
                    </a:lnTo>
                    <a:lnTo>
                      <a:pt x="550" y="1142"/>
                    </a:lnTo>
                    <a:lnTo>
                      <a:pt x="548" y="1136"/>
                    </a:lnTo>
                    <a:lnTo>
                      <a:pt x="548" y="1136"/>
                    </a:lnTo>
                    <a:lnTo>
                      <a:pt x="546" y="1136"/>
                    </a:lnTo>
                    <a:lnTo>
                      <a:pt x="546" y="1136"/>
                    </a:lnTo>
                    <a:lnTo>
                      <a:pt x="544" y="1134"/>
                    </a:lnTo>
                    <a:lnTo>
                      <a:pt x="544" y="1134"/>
                    </a:lnTo>
                    <a:lnTo>
                      <a:pt x="546" y="1128"/>
                    </a:lnTo>
                    <a:lnTo>
                      <a:pt x="546" y="1128"/>
                    </a:lnTo>
                    <a:lnTo>
                      <a:pt x="546" y="1126"/>
                    </a:lnTo>
                    <a:lnTo>
                      <a:pt x="546" y="1126"/>
                    </a:lnTo>
                    <a:lnTo>
                      <a:pt x="546" y="1126"/>
                    </a:lnTo>
                    <a:lnTo>
                      <a:pt x="546" y="1126"/>
                    </a:lnTo>
                    <a:lnTo>
                      <a:pt x="546" y="1126"/>
                    </a:lnTo>
                    <a:lnTo>
                      <a:pt x="548" y="1128"/>
                    </a:lnTo>
                    <a:lnTo>
                      <a:pt x="550" y="1126"/>
                    </a:lnTo>
                    <a:lnTo>
                      <a:pt x="550" y="1126"/>
                    </a:lnTo>
                    <a:lnTo>
                      <a:pt x="552" y="1126"/>
                    </a:lnTo>
                    <a:lnTo>
                      <a:pt x="552" y="1126"/>
                    </a:lnTo>
                    <a:lnTo>
                      <a:pt x="554" y="1124"/>
                    </a:lnTo>
                    <a:lnTo>
                      <a:pt x="554" y="1124"/>
                    </a:lnTo>
                    <a:lnTo>
                      <a:pt x="556" y="1120"/>
                    </a:lnTo>
                    <a:lnTo>
                      <a:pt x="556" y="1120"/>
                    </a:lnTo>
                    <a:lnTo>
                      <a:pt x="556" y="1120"/>
                    </a:lnTo>
                    <a:lnTo>
                      <a:pt x="556" y="1120"/>
                    </a:lnTo>
                    <a:lnTo>
                      <a:pt x="560" y="1118"/>
                    </a:lnTo>
                    <a:lnTo>
                      <a:pt x="560" y="1118"/>
                    </a:lnTo>
                    <a:lnTo>
                      <a:pt x="560" y="1118"/>
                    </a:lnTo>
                    <a:lnTo>
                      <a:pt x="560" y="1118"/>
                    </a:lnTo>
                    <a:lnTo>
                      <a:pt x="560" y="1118"/>
                    </a:lnTo>
                    <a:lnTo>
                      <a:pt x="560" y="1118"/>
                    </a:lnTo>
                    <a:lnTo>
                      <a:pt x="564" y="1116"/>
                    </a:lnTo>
                    <a:lnTo>
                      <a:pt x="564" y="1116"/>
                    </a:lnTo>
                    <a:lnTo>
                      <a:pt x="566" y="1110"/>
                    </a:lnTo>
                    <a:lnTo>
                      <a:pt x="566" y="1110"/>
                    </a:lnTo>
                    <a:lnTo>
                      <a:pt x="568" y="1110"/>
                    </a:lnTo>
                    <a:lnTo>
                      <a:pt x="568" y="1110"/>
                    </a:lnTo>
                    <a:lnTo>
                      <a:pt x="570" y="1106"/>
                    </a:lnTo>
                    <a:lnTo>
                      <a:pt x="570" y="1106"/>
                    </a:lnTo>
                    <a:lnTo>
                      <a:pt x="572" y="1104"/>
                    </a:lnTo>
                    <a:lnTo>
                      <a:pt x="574" y="1102"/>
                    </a:lnTo>
                    <a:lnTo>
                      <a:pt x="574" y="1102"/>
                    </a:lnTo>
                    <a:lnTo>
                      <a:pt x="574" y="1102"/>
                    </a:lnTo>
                    <a:lnTo>
                      <a:pt x="574" y="1102"/>
                    </a:lnTo>
                    <a:lnTo>
                      <a:pt x="576" y="1102"/>
                    </a:lnTo>
                    <a:lnTo>
                      <a:pt x="580" y="1098"/>
                    </a:lnTo>
                    <a:lnTo>
                      <a:pt x="580" y="1098"/>
                    </a:lnTo>
                    <a:lnTo>
                      <a:pt x="580" y="1098"/>
                    </a:lnTo>
                    <a:lnTo>
                      <a:pt x="582" y="1096"/>
                    </a:lnTo>
                    <a:lnTo>
                      <a:pt x="582" y="1096"/>
                    </a:lnTo>
                    <a:lnTo>
                      <a:pt x="584" y="1094"/>
                    </a:lnTo>
                    <a:lnTo>
                      <a:pt x="584" y="1094"/>
                    </a:lnTo>
                    <a:lnTo>
                      <a:pt x="586" y="1094"/>
                    </a:lnTo>
                    <a:lnTo>
                      <a:pt x="586" y="1094"/>
                    </a:lnTo>
                    <a:lnTo>
                      <a:pt x="588" y="1094"/>
                    </a:lnTo>
                    <a:lnTo>
                      <a:pt x="588" y="1094"/>
                    </a:lnTo>
                    <a:lnTo>
                      <a:pt x="592" y="1092"/>
                    </a:lnTo>
                    <a:lnTo>
                      <a:pt x="592" y="1092"/>
                    </a:lnTo>
                    <a:lnTo>
                      <a:pt x="594" y="1090"/>
                    </a:lnTo>
                    <a:lnTo>
                      <a:pt x="594" y="1090"/>
                    </a:lnTo>
                    <a:lnTo>
                      <a:pt x="596" y="1090"/>
                    </a:lnTo>
                    <a:lnTo>
                      <a:pt x="596" y="1090"/>
                    </a:lnTo>
                    <a:lnTo>
                      <a:pt x="598" y="1088"/>
                    </a:lnTo>
                    <a:lnTo>
                      <a:pt x="598" y="1088"/>
                    </a:lnTo>
                    <a:lnTo>
                      <a:pt x="600" y="1086"/>
                    </a:lnTo>
                    <a:lnTo>
                      <a:pt x="600" y="1086"/>
                    </a:lnTo>
                    <a:lnTo>
                      <a:pt x="602" y="1082"/>
                    </a:lnTo>
                    <a:lnTo>
                      <a:pt x="602" y="1082"/>
                    </a:lnTo>
                    <a:lnTo>
                      <a:pt x="606" y="1078"/>
                    </a:lnTo>
                    <a:lnTo>
                      <a:pt x="606" y="1078"/>
                    </a:lnTo>
                    <a:lnTo>
                      <a:pt x="608" y="1076"/>
                    </a:lnTo>
                    <a:lnTo>
                      <a:pt x="608" y="1076"/>
                    </a:lnTo>
                    <a:lnTo>
                      <a:pt x="610" y="1070"/>
                    </a:lnTo>
                    <a:lnTo>
                      <a:pt x="610" y="1070"/>
                    </a:lnTo>
                    <a:lnTo>
                      <a:pt x="610" y="1066"/>
                    </a:lnTo>
                    <a:lnTo>
                      <a:pt x="610" y="1066"/>
                    </a:lnTo>
                    <a:lnTo>
                      <a:pt x="612" y="1064"/>
                    </a:lnTo>
                    <a:lnTo>
                      <a:pt x="612" y="1062"/>
                    </a:lnTo>
                    <a:lnTo>
                      <a:pt x="612" y="1062"/>
                    </a:lnTo>
                    <a:lnTo>
                      <a:pt x="612" y="1062"/>
                    </a:lnTo>
                    <a:lnTo>
                      <a:pt x="612" y="1062"/>
                    </a:lnTo>
                    <a:lnTo>
                      <a:pt x="610" y="1058"/>
                    </a:lnTo>
                    <a:lnTo>
                      <a:pt x="610" y="1058"/>
                    </a:lnTo>
                    <a:lnTo>
                      <a:pt x="610" y="1050"/>
                    </a:lnTo>
                    <a:lnTo>
                      <a:pt x="610" y="1050"/>
                    </a:lnTo>
                    <a:lnTo>
                      <a:pt x="610" y="1046"/>
                    </a:lnTo>
                    <a:lnTo>
                      <a:pt x="610" y="1046"/>
                    </a:lnTo>
                    <a:lnTo>
                      <a:pt x="610" y="1034"/>
                    </a:lnTo>
                    <a:lnTo>
                      <a:pt x="610" y="1034"/>
                    </a:lnTo>
                    <a:lnTo>
                      <a:pt x="608" y="1030"/>
                    </a:lnTo>
                    <a:lnTo>
                      <a:pt x="608" y="1030"/>
                    </a:lnTo>
                    <a:lnTo>
                      <a:pt x="608" y="1026"/>
                    </a:lnTo>
                    <a:lnTo>
                      <a:pt x="608" y="1026"/>
                    </a:lnTo>
                    <a:lnTo>
                      <a:pt x="608" y="1026"/>
                    </a:lnTo>
                    <a:lnTo>
                      <a:pt x="610" y="1020"/>
                    </a:lnTo>
                    <a:lnTo>
                      <a:pt x="610" y="1020"/>
                    </a:lnTo>
                    <a:lnTo>
                      <a:pt x="610" y="1020"/>
                    </a:lnTo>
                    <a:lnTo>
                      <a:pt x="610" y="1020"/>
                    </a:lnTo>
                    <a:lnTo>
                      <a:pt x="612" y="1016"/>
                    </a:lnTo>
                    <a:lnTo>
                      <a:pt x="610" y="1014"/>
                    </a:lnTo>
                    <a:lnTo>
                      <a:pt x="610" y="1014"/>
                    </a:lnTo>
                    <a:lnTo>
                      <a:pt x="608" y="1012"/>
                    </a:lnTo>
                    <a:lnTo>
                      <a:pt x="608" y="1012"/>
                    </a:lnTo>
                    <a:lnTo>
                      <a:pt x="606" y="1010"/>
                    </a:lnTo>
                    <a:lnTo>
                      <a:pt x="606" y="1010"/>
                    </a:lnTo>
                    <a:lnTo>
                      <a:pt x="606" y="1010"/>
                    </a:lnTo>
                    <a:lnTo>
                      <a:pt x="602" y="1008"/>
                    </a:lnTo>
                    <a:lnTo>
                      <a:pt x="600" y="1004"/>
                    </a:lnTo>
                    <a:lnTo>
                      <a:pt x="600" y="1004"/>
                    </a:lnTo>
                    <a:lnTo>
                      <a:pt x="600" y="1002"/>
                    </a:lnTo>
                    <a:lnTo>
                      <a:pt x="600" y="1002"/>
                    </a:lnTo>
                    <a:lnTo>
                      <a:pt x="600" y="998"/>
                    </a:lnTo>
                    <a:lnTo>
                      <a:pt x="600" y="998"/>
                    </a:lnTo>
                    <a:lnTo>
                      <a:pt x="598" y="994"/>
                    </a:lnTo>
                    <a:lnTo>
                      <a:pt x="598" y="994"/>
                    </a:lnTo>
                    <a:lnTo>
                      <a:pt x="598" y="992"/>
                    </a:lnTo>
                    <a:lnTo>
                      <a:pt x="598" y="992"/>
                    </a:lnTo>
                    <a:lnTo>
                      <a:pt x="596" y="992"/>
                    </a:lnTo>
                    <a:lnTo>
                      <a:pt x="596" y="990"/>
                    </a:lnTo>
                    <a:lnTo>
                      <a:pt x="596" y="990"/>
                    </a:lnTo>
                    <a:lnTo>
                      <a:pt x="598" y="988"/>
                    </a:lnTo>
                    <a:lnTo>
                      <a:pt x="598" y="988"/>
                    </a:lnTo>
                    <a:lnTo>
                      <a:pt x="600" y="986"/>
                    </a:lnTo>
                    <a:lnTo>
                      <a:pt x="600" y="986"/>
                    </a:lnTo>
                    <a:lnTo>
                      <a:pt x="600" y="984"/>
                    </a:lnTo>
                    <a:lnTo>
                      <a:pt x="600" y="984"/>
                    </a:lnTo>
                    <a:lnTo>
                      <a:pt x="600" y="982"/>
                    </a:lnTo>
                    <a:lnTo>
                      <a:pt x="598" y="982"/>
                    </a:lnTo>
                    <a:lnTo>
                      <a:pt x="598" y="982"/>
                    </a:lnTo>
                    <a:lnTo>
                      <a:pt x="598" y="982"/>
                    </a:lnTo>
                    <a:lnTo>
                      <a:pt x="598" y="982"/>
                    </a:lnTo>
                    <a:lnTo>
                      <a:pt x="598" y="982"/>
                    </a:lnTo>
                    <a:lnTo>
                      <a:pt x="598" y="982"/>
                    </a:lnTo>
                    <a:lnTo>
                      <a:pt x="598" y="980"/>
                    </a:lnTo>
                    <a:lnTo>
                      <a:pt x="598" y="980"/>
                    </a:lnTo>
                    <a:lnTo>
                      <a:pt x="598" y="980"/>
                    </a:lnTo>
                    <a:lnTo>
                      <a:pt x="598" y="980"/>
                    </a:lnTo>
                    <a:lnTo>
                      <a:pt x="600" y="976"/>
                    </a:lnTo>
                    <a:lnTo>
                      <a:pt x="600" y="976"/>
                    </a:lnTo>
                    <a:lnTo>
                      <a:pt x="600" y="976"/>
                    </a:lnTo>
                    <a:lnTo>
                      <a:pt x="600" y="976"/>
                    </a:lnTo>
                    <a:lnTo>
                      <a:pt x="602" y="974"/>
                    </a:lnTo>
                    <a:lnTo>
                      <a:pt x="602" y="974"/>
                    </a:lnTo>
                    <a:lnTo>
                      <a:pt x="600" y="972"/>
                    </a:lnTo>
                    <a:lnTo>
                      <a:pt x="600" y="972"/>
                    </a:lnTo>
                    <a:lnTo>
                      <a:pt x="598" y="970"/>
                    </a:lnTo>
                    <a:lnTo>
                      <a:pt x="598" y="970"/>
                    </a:lnTo>
                    <a:lnTo>
                      <a:pt x="596" y="966"/>
                    </a:lnTo>
                    <a:lnTo>
                      <a:pt x="596" y="966"/>
                    </a:lnTo>
                    <a:lnTo>
                      <a:pt x="594" y="966"/>
                    </a:lnTo>
                    <a:lnTo>
                      <a:pt x="594" y="966"/>
                    </a:lnTo>
                    <a:lnTo>
                      <a:pt x="592" y="962"/>
                    </a:lnTo>
                    <a:lnTo>
                      <a:pt x="592" y="962"/>
                    </a:lnTo>
                    <a:lnTo>
                      <a:pt x="592" y="962"/>
                    </a:lnTo>
                    <a:lnTo>
                      <a:pt x="592" y="962"/>
                    </a:lnTo>
                    <a:lnTo>
                      <a:pt x="594" y="958"/>
                    </a:lnTo>
                    <a:lnTo>
                      <a:pt x="594" y="956"/>
                    </a:lnTo>
                    <a:lnTo>
                      <a:pt x="594" y="956"/>
                    </a:lnTo>
                    <a:lnTo>
                      <a:pt x="596" y="950"/>
                    </a:lnTo>
                    <a:lnTo>
                      <a:pt x="596" y="950"/>
                    </a:lnTo>
                    <a:lnTo>
                      <a:pt x="598" y="946"/>
                    </a:lnTo>
                    <a:lnTo>
                      <a:pt x="598" y="946"/>
                    </a:lnTo>
                    <a:lnTo>
                      <a:pt x="598" y="944"/>
                    </a:lnTo>
                    <a:lnTo>
                      <a:pt x="598" y="944"/>
                    </a:lnTo>
                    <a:lnTo>
                      <a:pt x="600" y="942"/>
                    </a:lnTo>
                    <a:lnTo>
                      <a:pt x="600" y="942"/>
                    </a:lnTo>
                    <a:lnTo>
                      <a:pt x="602" y="940"/>
                    </a:lnTo>
                    <a:lnTo>
                      <a:pt x="602" y="940"/>
                    </a:lnTo>
                    <a:lnTo>
                      <a:pt x="602" y="940"/>
                    </a:lnTo>
                    <a:lnTo>
                      <a:pt x="604" y="936"/>
                    </a:lnTo>
                    <a:lnTo>
                      <a:pt x="604" y="936"/>
                    </a:lnTo>
                    <a:lnTo>
                      <a:pt x="604" y="934"/>
                    </a:lnTo>
                    <a:lnTo>
                      <a:pt x="604" y="934"/>
                    </a:lnTo>
                    <a:lnTo>
                      <a:pt x="604" y="932"/>
                    </a:lnTo>
                    <a:lnTo>
                      <a:pt x="604" y="932"/>
                    </a:lnTo>
                    <a:lnTo>
                      <a:pt x="606" y="926"/>
                    </a:lnTo>
                    <a:lnTo>
                      <a:pt x="606" y="926"/>
                    </a:lnTo>
                    <a:lnTo>
                      <a:pt x="608" y="924"/>
                    </a:lnTo>
                    <a:lnTo>
                      <a:pt x="608" y="924"/>
                    </a:lnTo>
                    <a:lnTo>
                      <a:pt x="608" y="924"/>
                    </a:lnTo>
                    <a:lnTo>
                      <a:pt x="608" y="924"/>
                    </a:lnTo>
                    <a:lnTo>
                      <a:pt x="608" y="922"/>
                    </a:lnTo>
                    <a:lnTo>
                      <a:pt x="608" y="922"/>
                    </a:lnTo>
                    <a:lnTo>
                      <a:pt x="612" y="918"/>
                    </a:lnTo>
                    <a:lnTo>
                      <a:pt x="612" y="918"/>
                    </a:lnTo>
                    <a:lnTo>
                      <a:pt x="612" y="918"/>
                    </a:lnTo>
                    <a:lnTo>
                      <a:pt x="612" y="918"/>
                    </a:lnTo>
                    <a:lnTo>
                      <a:pt x="614" y="918"/>
                    </a:lnTo>
                    <a:lnTo>
                      <a:pt x="614" y="918"/>
                    </a:lnTo>
                    <a:lnTo>
                      <a:pt x="616" y="918"/>
                    </a:lnTo>
                    <a:lnTo>
                      <a:pt x="616" y="918"/>
                    </a:lnTo>
                    <a:lnTo>
                      <a:pt x="616" y="916"/>
                    </a:lnTo>
                    <a:lnTo>
                      <a:pt x="616" y="916"/>
                    </a:lnTo>
                    <a:lnTo>
                      <a:pt x="618" y="912"/>
                    </a:lnTo>
                    <a:lnTo>
                      <a:pt x="618" y="912"/>
                    </a:lnTo>
                    <a:lnTo>
                      <a:pt x="620" y="910"/>
                    </a:lnTo>
                    <a:lnTo>
                      <a:pt x="620" y="910"/>
                    </a:lnTo>
                    <a:lnTo>
                      <a:pt x="624" y="908"/>
                    </a:lnTo>
                    <a:lnTo>
                      <a:pt x="624" y="908"/>
                    </a:lnTo>
                    <a:lnTo>
                      <a:pt x="626" y="906"/>
                    </a:lnTo>
                    <a:lnTo>
                      <a:pt x="626" y="906"/>
                    </a:lnTo>
                    <a:lnTo>
                      <a:pt x="628" y="902"/>
                    </a:lnTo>
                    <a:lnTo>
                      <a:pt x="628" y="902"/>
                    </a:lnTo>
                    <a:lnTo>
                      <a:pt x="628" y="900"/>
                    </a:lnTo>
                    <a:lnTo>
                      <a:pt x="628" y="900"/>
                    </a:lnTo>
                    <a:lnTo>
                      <a:pt x="630" y="896"/>
                    </a:lnTo>
                    <a:lnTo>
                      <a:pt x="630" y="896"/>
                    </a:lnTo>
                    <a:lnTo>
                      <a:pt x="632" y="896"/>
                    </a:lnTo>
                    <a:lnTo>
                      <a:pt x="632" y="896"/>
                    </a:lnTo>
                    <a:lnTo>
                      <a:pt x="634" y="892"/>
                    </a:lnTo>
                    <a:lnTo>
                      <a:pt x="634" y="892"/>
                    </a:lnTo>
                    <a:lnTo>
                      <a:pt x="638" y="890"/>
                    </a:lnTo>
                    <a:lnTo>
                      <a:pt x="638" y="890"/>
                    </a:lnTo>
                    <a:lnTo>
                      <a:pt x="640" y="886"/>
                    </a:lnTo>
                    <a:lnTo>
                      <a:pt x="640" y="886"/>
                    </a:lnTo>
                    <a:lnTo>
                      <a:pt x="644" y="880"/>
                    </a:lnTo>
                    <a:lnTo>
                      <a:pt x="644" y="880"/>
                    </a:lnTo>
                    <a:lnTo>
                      <a:pt x="646" y="878"/>
                    </a:lnTo>
                    <a:lnTo>
                      <a:pt x="646" y="878"/>
                    </a:lnTo>
                    <a:lnTo>
                      <a:pt x="652" y="874"/>
                    </a:lnTo>
                    <a:lnTo>
                      <a:pt x="652" y="874"/>
                    </a:lnTo>
                    <a:lnTo>
                      <a:pt x="652" y="874"/>
                    </a:lnTo>
                    <a:lnTo>
                      <a:pt x="662" y="864"/>
                    </a:lnTo>
                    <a:lnTo>
                      <a:pt x="662" y="864"/>
                    </a:lnTo>
                    <a:lnTo>
                      <a:pt x="670" y="860"/>
                    </a:lnTo>
                    <a:lnTo>
                      <a:pt x="670" y="860"/>
                    </a:lnTo>
                    <a:lnTo>
                      <a:pt x="680" y="848"/>
                    </a:lnTo>
                    <a:lnTo>
                      <a:pt x="682" y="848"/>
                    </a:lnTo>
                    <a:lnTo>
                      <a:pt x="682" y="848"/>
                    </a:lnTo>
                    <a:lnTo>
                      <a:pt x="688" y="838"/>
                    </a:lnTo>
                    <a:lnTo>
                      <a:pt x="688" y="838"/>
                    </a:lnTo>
                    <a:lnTo>
                      <a:pt x="690" y="834"/>
                    </a:lnTo>
                    <a:lnTo>
                      <a:pt x="690" y="834"/>
                    </a:lnTo>
                    <a:lnTo>
                      <a:pt x="692" y="828"/>
                    </a:lnTo>
                    <a:lnTo>
                      <a:pt x="692" y="828"/>
                    </a:lnTo>
                    <a:lnTo>
                      <a:pt x="696" y="824"/>
                    </a:lnTo>
                    <a:lnTo>
                      <a:pt x="696" y="824"/>
                    </a:lnTo>
                    <a:lnTo>
                      <a:pt x="700" y="816"/>
                    </a:lnTo>
                    <a:lnTo>
                      <a:pt x="700" y="816"/>
                    </a:lnTo>
                    <a:lnTo>
                      <a:pt x="702" y="812"/>
                    </a:lnTo>
                    <a:lnTo>
                      <a:pt x="702" y="812"/>
                    </a:lnTo>
                    <a:lnTo>
                      <a:pt x="702" y="808"/>
                    </a:lnTo>
                    <a:lnTo>
                      <a:pt x="702" y="808"/>
                    </a:lnTo>
                    <a:lnTo>
                      <a:pt x="704" y="804"/>
                    </a:lnTo>
                    <a:lnTo>
                      <a:pt x="704" y="804"/>
                    </a:lnTo>
                    <a:lnTo>
                      <a:pt x="708" y="798"/>
                    </a:lnTo>
                    <a:lnTo>
                      <a:pt x="708" y="798"/>
                    </a:lnTo>
                    <a:lnTo>
                      <a:pt x="708" y="794"/>
                    </a:lnTo>
                    <a:lnTo>
                      <a:pt x="708" y="794"/>
                    </a:lnTo>
                    <a:lnTo>
                      <a:pt x="710" y="794"/>
                    </a:lnTo>
                    <a:lnTo>
                      <a:pt x="710" y="794"/>
                    </a:lnTo>
                    <a:lnTo>
                      <a:pt x="712" y="790"/>
                    </a:lnTo>
                    <a:lnTo>
                      <a:pt x="712" y="790"/>
                    </a:lnTo>
                    <a:lnTo>
                      <a:pt x="716" y="780"/>
                    </a:lnTo>
                    <a:lnTo>
                      <a:pt x="716" y="780"/>
                    </a:lnTo>
                    <a:lnTo>
                      <a:pt x="716" y="780"/>
                    </a:lnTo>
                    <a:lnTo>
                      <a:pt x="716" y="780"/>
                    </a:lnTo>
                    <a:lnTo>
                      <a:pt x="718" y="778"/>
                    </a:lnTo>
                    <a:lnTo>
                      <a:pt x="718" y="776"/>
                    </a:lnTo>
                    <a:lnTo>
                      <a:pt x="718" y="776"/>
                    </a:lnTo>
                    <a:lnTo>
                      <a:pt x="718" y="774"/>
                    </a:lnTo>
                    <a:lnTo>
                      <a:pt x="718" y="774"/>
                    </a:lnTo>
                    <a:lnTo>
                      <a:pt x="718" y="770"/>
                    </a:lnTo>
                    <a:lnTo>
                      <a:pt x="718" y="770"/>
                    </a:lnTo>
                    <a:lnTo>
                      <a:pt x="718" y="768"/>
                    </a:lnTo>
                    <a:lnTo>
                      <a:pt x="718" y="768"/>
                    </a:lnTo>
                    <a:lnTo>
                      <a:pt x="720" y="766"/>
                    </a:lnTo>
                    <a:lnTo>
                      <a:pt x="720" y="766"/>
                    </a:lnTo>
                    <a:lnTo>
                      <a:pt x="722" y="766"/>
                    </a:lnTo>
                    <a:lnTo>
                      <a:pt x="722" y="766"/>
                    </a:lnTo>
                    <a:lnTo>
                      <a:pt x="724" y="766"/>
                    </a:lnTo>
                    <a:lnTo>
                      <a:pt x="724" y="766"/>
                    </a:lnTo>
                    <a:lnTo>
                      <a:pt x="724" y="766"/>
                    </a:lnTo>
                    <a:lnTo>
                      <a:pt x="724" y="766"/>
                    </a:lnTo>
                    <a:lnTo>
                      <a:pt x="724" y="764"/>
                    </a:lnTo>
                    <a:lnTo>
                      <a:pt x="722" y="762"/>
                    </a:lnTo>
                    <a:lnTo>
                      <a:pt x="722" y="762"/>
                    </a:lnTo>
                    <a:lnTo>
                      <a:pt x="722" y="762"/>
                    </a:lnTo>
                    <a:lnTo>
                      <a:pt x="722" y="762"/>
                    </a:lnTo>
                    <a:lnTo>
                      <a:pt x="722" y="760"/>
                    </a:lnTo>
                    <a:lnTo>
                      <a:pt x="722" y="760"/>
                    </a:lnTo>
                    <a:lnTo>
                      <a:pt x="720" y="758"/>
                    </a:lnTo>
                    <a:lnTo>
                      <a:pt x="720" y="758"/>
                    </a:lnTo>
                    <a:lnTo>
                      <a:pt x="720" y="756"/>
                    </a:lnTo>
                    <a:lnTo>
                      <a:pt x="720" y="756"/>
                    </a:lnTo>
                    <a:lnTo>
                      <a:pt x="720" y="754"/>
                    </a:lnTo>
                    <a:lnTo>
                      <a:pt x="720" y="754"/>
                    </a:lnTo>
                    <a:lnTo>
                      <a:pt x="722" y="752"/>
                    </a:lnTo>
                    <a:lnTo>
                      <a:pt x="722" y="752"/>
                    </a:lnTo>
                    <a:lnTo>
                      <a:pt x="722" y="750"/>
                    </a:lnTo>
                    <a:lnTo>
                      <a:pt x="722" y="750"/>
                    </a:lnTo>
                    <a:lnTo>
                      <a:pt x="722" y="748"/>
                    </a:lnTo>
                    <a:lnTo>
                      <a:pt x="722" y="748"/>
                    </a:lnTo>
                    <a:lnTo>
                      <a:pt x="722" y="746"/>
                    </a:lnTo>
                    <a:lnTo>
                      <a:pt x="722" y="746"/>
                    </a:lnTo>
                    <a:lnTo>
                      <a:pt x="720" y="746"/>
                    </a:lnTo>
                    <a:lnTo>
                      <a:pt x="720" y="746"/>
                    </a:lnTo>
                    <a:lnTo>
                      <a:pt x="720" y="746"/>
                    </a:lnTo>
                    <a:lnTo>
                      <a:pt x="720" y="746"/>
                    </a:lnTo>
                    <a:lnTo>
                      <a:pt x="716" y="746"/>
                    </a:lnTo>
                    <a:lnTo>
                      <a:pt x="716" y="746"/>
                    </a:lnTo>
                    <a:lnTo>
                      <a:pt x="716" y="746"/>
                    </a:lnTo>
                    <a:lnTo>
                      <a:pt x="714" y="746"/>
                    </a:lnTo>
                    <a:lnTo>
                      <a:pt x="714" y="746"/>
                    </a:lnTo>
                    <a:lnTo>
                      <a:pt x="714" y="748"/>
                    </a:lnTo>
                    <a:lnTo>
                      <a:pt x="714" y="748"/>
                    </a:lnTo>
                    <a:lnTo>
                      <a:pt x="712" y="750"/>
                    </a:lnTo>
                    <a:lnTo>
                      <a:pt x="712" y="750"/>
                    </a:lnTo>
                    <a:lnTo>
                      <a:pt x="708" y="750"/>
                    </a:lnTo>
                    <a:lnTo>
                      <a:pt x="708" y="750"/>
                    </a:lnTo>
                    <a:lnTo>
                      <a:pt x="706" y="750"/>
                    </a:lnTo>
                    <a:lnTo>
                      <a:pt x="706" y="750"/>
                    </a:lnTo>
                    <a:lnTo>
                      <a:pt x="704" y="752"/>
                    </a:lnTo>
                    <a:lnTo>
                      <a:pt x="704" y="752"/>
                    </a:lnTo>
                    <a:lnTo>
                      <a:pt x="702" y="752"/>
                    </a:lnTo>
                    <a:lnTo>
                      <a:pt x="702" y="752"/>
                    </a:lnTo>
                    <a:lnTo>
                      <a:pt x="702" y="752"/>
                    </a:lnTo>
                    <a:lnTo>
                      <a:pt x="698" y="754"/>
                    </a:lnTo>
                    <a:lnTo>
                      <a:pt x="698" y="754"/>
                    </a:lnTo>
                    <a:lnTo>
                      <a:pt x="698" y="754"/>
                    </a:lnTo>
                    <a:lnTo>
                      <a:pt x="698" y="754"/>
                    </a:lnTo>
                    <a:lnTo>
                      <a:pt x="694" y="752"/>
                    </a:lnTo>
                    <a:lnTo>
                      <a:pt x="694" y="752"/>
                    </a:lnTo>
                    <a:lnTo>
                      <a:pt x="692" y="754"/>
                    </a:lnTo>
                    <a:lnTo>
                      <a:pt x="692" y="754"/>
                    </a:lnTo>
                    <a:lnTo>
                      <a:pt x="690" y="754"/>
                    </a:lnTo>
                    <a:lnTo>
                      <a:pt x="690" y="754"/>
                    </a:lnTo>
                    <a:lnTo>
                      <a:pt x="688" y="756"/>
                    </a:lnTo>
                    <a:lnTo>
                      <a:pt x="688" y="756"/>
                    </a:lnTo>
                    <a:lnTo>
                      <a:pt x="684" y="756"/>
                    </a:lnTo>
                    <a:lnTo>
                      <a:pt x="684" y="756"/>
                    </a:lnTo>
                    <a:lnTo>
                      <a:pt x="682" y="756"/>
                    </a:lnTo>
                    <a:lnTo>
                      <a:pt x="682" y="756"/>
                    </a:lnTo>
                    <a:lnTo>
                      <a:pt x="680" y="756"/>
                    </a:lnTo>
                    <a:lnTo>
                      <a:pt x="680" y="756"/>
                    </a:lnTo>
                    <a:lnTo>
                      <a:pt x="678" y="756"/>
                    </a:lnTo>
                    <a:lnTo>
                      <a:pt x="678" y="756"/>
                    </a:lnTo>
                    <a:lnTo>
                      <a:pt x="676" y="758"/>
                    </a:lnTo>
                    <a:lnTo>
                      <a:pt x="676" y="758"/>
                    </a:lnTo>
                    <a:lnTo>
                      <a:pt x="676" y="758"/>
                    </a:lnTo>
                    <a:lnTo>
                      <a:pt x="676" y="758"/>
                    </a:lnTo>
                    <a:lnTo>
                      <a:pt x="672" y="760"/>
                    </a:lnTo>
                    <a:lnTo>
                      <a:pt x="672" y="760"/>
                    </a:lnTo>
                    <a:lnTo>
                      <a:pt x="670" y="760"/>
                    </a:lnTo>
                    <a:lnTo>
                      <a:pt x="670" y="760"/>
                    </a:lnTo>
                    <a:lnTo>
                      <a:pt x="664" y="758"/>
                    </a:lnTo>
                    <a:lnTo>
                      <a:pt x="664" y="758"/>
                    </a:lnTo>
                    <a:lnTo>
                      <a:pt x="662" y="760"/>
                    </a:lnTo>
                    <a:lnTo>
                      <a:pt x="662" y="760"/>
                    </a:lnTo>
                    <a:lnTo>
                      <a:pt x="660" y="762"/>
                    </a:lnTo>
                    <a:lnTo>
                      <a:pt x="660" y="762"/>
                    </a:lnTo>
                    <a:lnTo>
                      <a:pt x="652" y="764"/>
                    </a:lnTo>
                    <a:lnTo>
                      <a:pt x="652" y="764"/>
                    </a:lnTo>
                    <a:lnTo>
                      <a:pt x="650" y="764"/>
                    </a:lnTo>
                    <a:lnTo>
                      <a:pt x="650" y="764"/>
                    </a:lnTo>
                    <a:lnTo>
                      <a:pt x="646" y="760"/>
                    </a:lnTo>
                    <a:lnTo>
                      <a:pt x="646" y="760"/>
                    </a:lnTo>
                    <a:lnTo>
                      <a:pt x="642" y="756"/>
                    </a:lnTo>
                    <a:lnTo>
                      <a:pt x="642" y="756"/>
                    </a:lnTo>
                    <a:lnTo>
                      <a:pt x="642" y="754"/>
                    </a:lnTo>
                    <a:lnTo>
                      <a:pt x="642" y="754"/>
                    </a:lnTo>
                    <a:lnTo>
                      <a:pt x="640" y="754"/>
                    </a:lnTo>
                    <a:lnTo>
                      <a:pt x="640" y="754"/>
                    </a:lnTo>
                    <a:lnTo>
                      <a:pt x="638" y="750"/>
                    </a:lnTo>
                    <a:lnTo>
                      <a:pt x="638" y="750"/>
                    </a:lnTo>
                    <a:lnTo>
                      <a:pt x="638" y="750"/>
                    </a:lnTo>
                    <a:lnTo>
                      <a:pt x="636" y="752"/>
                    </a:lnTo>
                    <a:lnTo>
                      <a:pt x="636" y="752"/>
                    </a:lnTo>
                    <a:lnTo>
                      <a:pt x="634" y="752"/>
                    </a:lnTo>
                    <a:lnTo>
                      <a:pt x="634" y="752"/>
                    </a:lnTo>
                    <a:lnTo>
                      <a:pt x="632" y="752"/>
                    </a:lnTo>
                    <a:lnTo>
                      <a:pt x="632" y="752"/>
                    </a:lnTo>
                    <a:lnTo>
                      <a:pt x="632" y="752"/>
                    </a:lnTo>
                    <a:lnTo>
                      <a:pt x="632" y="752"/>
                    </a:lnTo>
                    <a:lnTo>
                      <a:pt x="632" y="752"/>
                    </a:lnTo>
                    <a:lnTo>
                      <a:pt x="632" y="752"/>
                    </a:lnTo>
                    <a:lnTo>
                      <a:pt x="632" y="752"/>
                    </a:lnTo>
                    <a:lnTo>
                      <a:pt x="632" y="750"/>
                    </a:lnTo>
                    <a:lnTo>
                      <a:pt x="634" y="748"/>
                    </a:lnTo>
                    <a:lnTo>
                      <a:pt x="634" y="748"/>
                    </a:lnTo>
                    <a:lnTo>
                      <a:pt x="636" y="748"/>
                    </a:lnTo>
                    <a:lnTo>
                      <a:pt x="636" y="748"/>
                    </a:lnTo>
                    <a:lnTo>
                      <a:pt x="638" y="746"/>
                    </a:lnTo>
                    <a:lnTo>
                      <a:pt x="638" y="746"/>
                    </a:lnTo>
                    <a:lnTo>
                      <a:pt x="640" y="744"/>
                    </a:lnTo>
                    <a:lnTo>
                      <a:pt x="640" y="742"/>
                    </a:lnTo>
                    <a:lnTo>
                      <a:pt x="640" y="742"/>
                    </a:lnTo>
                    <a:lnTo>
                      <a:pt x="640" y="740"/>
                    </a:lnTo>
                    <a:lnTo>
                      <a:pt x="640" y="740"/>
                    </a:lnTo>
                    <a:lnTo>
                      <a:pt x="638" y="738"/>
                    </a:lnTo>
                    <a:lnTo>
                      <a:pt x="638" y="738"/>
                    </a:lnTo>
                    <a:lnTo>
                      <a:pt x="636" y="736"/>
                    </a:lnTo>
                    <a:lnTo>
                      <a:pt x="636" y="736"/>
                    </a:lnTo>
                    <a:lnTo>
                      <a:pt x="634" y="734"/>
                    </a:lnTo>
                    <a:lnTo>
                      <a:pt x="634" y="734"/>
                    </a:lnTo>
                    <a:lnTo>
                      <a:pt x="634" y="734"/>
                    </a:lnTo>
                    <a:lnTo>
                      <a:pt x="634" y="734"/>
                    </a:lnTo>
                    <a:lnTo>
                      <a:pt x="634" y="734"/>
                    </a:lnTo>
                    <a:lnTo>
                      <a:pt x="634" y="734"/>
                    </a:lnTo>
                    <a:lnTo>
                      <a:pt x="632" y="732"/>
                    </a:lnTo>
                    <a:lnTo>
                      <a:pt x="632" y="732"/>
                    </a:lnTo>
                    <a:lnTo>
                      <a:pt x="630" y="730"/>
                    </a:lnTo>
                    <a:lnTo>
                      <a:pt x="630" y="730"/>
                    </a:lnTo>
                    <a:lnTo>
                      <a:pt x="628" y="730"/>
                    </a:lnTo>
                    <a:lnTo>
                      <a:pt x="628" y="730"/>
                    </a:lnTo>
                    <a:lnTo>
                      <a:pt x="626" y="728"/>
                    </a:lnTo>
                    <a:lnTo>
                      <a:pt x="626" y="728"/>
                    </a:lnTo>
                    <a:lnTo>
                      <a:pt x="626" y="728"/>
                    </a:lnTo>
                    <a:lnTo>
                      <a:pt x="626" y="726"/>
                    </a:lnTo>
                    <a:lnTo>
                      <a:pt x="624" y="724"/>
                    </a:lnTo>
                    <a:lnTo>
                      <a:pt x="624" y="724"/>
                    </a:lnTo>
                    <a:lnTo>
                      <a:pt x="622" y="724"/>
                    </a:lnTo>
                    <a:lnTo>
                      <a:pt x="620" y="720"/>
                    </a:lnTo>
                    <a:lnTo>
                      <a:pt x="620" y="720"/>
                    </a:lnTo>
                    <a:lnTo>
                      <a:pt x="618" y="718"/>
                    </a:lnTo>
                    <a:lnTo>
                      <a:pt x="618" y="718"/>
                    </a:lnTo>
                    <a:lnTo>
                      <a:pt x="616" y="716"/>
                    </a:lnTo>
                    <a:lnTo>
                      <a:pt x="614" y="714"/>
                    </a:lnTo>
                    <a:lnTo>
                      <a:pt x="614" y="714"/>
                    </a:lnTo>
                    <a:lnTo>
                      <a:pt x="610" y="712"/>
                    </a:lnTo>
                    <a:lnTo>
                      <a:pt x="610" y="712"/>
                    </a:lnTo>
                    <a:lnTo>
                      <a:pt x="608" y="712"/>
                    </a:lnTo>
                    <a:lnTo>
                      <a:pt x="608" y="712"/>
                    </a:lnTo>
                    <a:lnTo>
                      <a:pt x="602" y="708"/>
                    </a:lnTo>
                    <a:lnTo>
                      <a:pt x="602" y="708"/>
                    </a:lnTo>
                    <a:lnTo>
                      <a:pt x="602" y="706"/>
                    </a:lnTo>
                    <a:lnTo>
                      <a:pt x="602" y="706"/>
                    </a:lnTo>
                    <a:lnTo>
                      <a:pt x="600" y="706"/>
                    </a:lnTo>
                    <a:lnTo>
                      <a:pt x="600" y="706"/>
                    </a:lnTo>
                    <a:lnTo>
                      <a:pt x="598" y="704"/>
                    </a:lnTo>
                    <a:lnTo>
                      <a:pt x="596" y="702"/>
                    </a:lnTo>
                    <a:lnTo>
                      <a:pt x="596" y="702"/>
                    </a:lnTo>
                    <a:lnTo>
                      <a:pt x="594" y="694"/>
                    </a:lnTo>
                    <a:lnTo>
                      <a:pt x="594" y="694"/>
                    </a:lnTo>
                    <a:lnTo>
                      <a:pt x="592" y="690"/>
                    </a:lnTo>
                    <a:lnTo>
                      <a:pt x="592" y="690"/>
                    </a:lnTo>
                    <a:lnTo>
                      <a:pt x="592" y="686"/>
                    </a:lnTo>
                    <a:lnTo>
                      <a:pt x="592" y="682"/>
                    </a:lnTo>
                    <a:lnTo>
                      <a:pt x="592" y="682"/>
                    </a:lnTo>
                    <a:lnTo>
                      <a:pt x="590" y="678"/>
                    </a:lnTo>
                    <a:lnTo>
                      <a:pt x="590" y="678"/>
                    </a:lnTo>
                    <a:lnTo>
                      <a:pt x="586" y="672"/>
                    </a:lnTo>
                    <a:lnTo>
                      <a:pt x="586" y="672"/>
                    </a:lnTo>
                    <a:lnTo>
                      <a:pt x="580" y="668"/>
                    </a:lnTo>
                    <a:lnTo>
                      <a:pt x="580" y="668"/>
                    </a:lnTo>
                    <a:lnTo>
                      <a:pt x="578" y="666"/>
                    </a:lnTo>
                    <a:lnTo>
                      <a:pt x="578" y="666"/>
                    </a:lnTo>
                    <a:lnTo>
                      <a:pt x="576" y="664"/>
                    </a:lnTo>
                    <a:lnTo>
                      <a:pt x="576" y="664"/>
                    </a:lnTo>
                    <a:lnTo>
                      <a:pt x="574" y="662"/>
                    </a:lnTo>
                    <a:lnTo>
                      <a:pt x="574" y="660"/>
                    </a:lnTo>
                    <a:lnTo>
                      <a:pt x="574" y="660"/>
                    </a:lnTo>
                    <a:lnTo>
                      <a:pt x="574" y="658"/>
                    </a:lnTo>
                    <a:lnTo>
                      <a:pt x="574" y="658"/>
                    </a:lnTo>
                    <a:lnTo>
                      <a:pt x="572" y="656"/>
                    </a:lnTo>
                    <a:lnTo>
                      <a:pt x="572" y="656"/>
                    </a:lnTo>
                    <a:lnTo>
                      <a:pt x="572" y="648"/>
                    </a:lnTo>
                    <a:lnTo>
                      <a:pt x="572" y="648"/>
                    </a:lnTo>
                    <a:lnTo>
                      <a:pt x="570" y="640"/>
                    </a:lnTo>
                    <a:lnTo>
                      <a:pt x="570" y="640"/>
                    </a:lnTo>
                    <a:lnTo>
                      <a:pt x="570" y="638"/>
                    </a:lnTo>
                    <a:lnTo>
                      <a:pt x="570" y="638"/>
                    </a:lnTo>
                    <a:lnTo>
                      <a:pt x="570" y="636"/>
                    </a:lnTo>
                    <a:lnTo>
                      <a:pt x="570" y="636"/>
                    </a:lnTo>
                    <a:lnTo>
                      <a:pt x="570" y="632"/>
                    </a:lnTo>
                    <a:lnTo>
                      <a:pt x="570" y="632"/>
                    </a:lnTo>
                    <a:lnTo>
                      <a:pt x="568" y="632"/>
                    </a:lnTo>
                    <a:lnTo>
                      <a:pt x="568" y="632"/>
                    </a:lnTo>
                    <a:lnTo>
                      <a:pt x="566" y="626"/>
                    </a:lnTo>
                    <a:lnTo>
                      <a:pt x="566" y="626"/>
                    </a:lnTo>
                    <a:lnTo>
                      <a:pt x="566" y="624"/>
                    </a:lnTo>
                    <a:lnTo>
                      <a:pt x="564" y="622"/>
                    </a:lnTo>
                    <a:lnTo>
                      <a:pt x="564" y="622"/>
                    </a:lnTo>
                    <a:lnTo>
                      <a:pt x="562" y="620"/>
                    </a:lnTo>
                    <a:lnTo>
                      <a:pt x="562" y="620"/>
                    </a:lnTo>
                    <a:lnTo>
                      <a:pt x="560" y="618"/>
                    </a:lnTo>
                    <a:lnTo>
                      <a:pt x="560" y="618"/>
                    </a:lnTo>
                    <a:lnTo>
                      <a:pt x="556" y="616"/>
                    </a:lnTo>
                    <a:lnTo>
                      <a:pt x="556" y="616"/>
                    </a:lnTo>
                    <a:lnTo>
                      <a:pt x="556" y="614"/>
                    </a:lnTo>
                    <a:lnTo>
                      <a:pt x="556" y="614"/>
                    </a:lnTo>
                    <a:lnTo>
                      <a:pt x="552" y="612"/>
                    </a:lnTo>
                    <a:lnTo>
                      <a:pt x="552" y="610"/>
                    </a:lnTo>
                    <a:lnTo>
                      <a:pt x="552" y="610"/>
                    </a:lnTo>
                    <a:lnTo>
                      <a:pt x="552" y="608"/>
                    </a:lnTo>
                    <a:lnTo>
                      <a:pt x="552" y="608"/>
                    </a:lnTo>
                    <a:lnTo>
                      <a:pt x="552" y="604"/>
                    </a:lnTo>
                    <a:lnTo>
                      <a:pt x="552" y="604"/>
                    </a:lnTo>
                    <a:lnTo>
                      <a:pt x="552" y="604"/>
                    </a:lnTo>
                    <a:lnTo>
                      <a:pt x="552" y="604"/>
                    </a:lnTo>
                    <a:lnTo>
                      <a:pt x="552" y="604"/>
                    </a:lnTo>
                    <a:lnTo>
                      <a:pt x="552" y="604"/>
                    </a:lnTo>
                    <a:lnTo>
                      <a:pt x="554" y="604"/>
                    </a:lnTo>
                    <a:lnTo>
                      <a:pt x="554" y="604"/>
                    </a:lnTo>
                    <a:lnTo>
                      <a:pt x="554" y="604"/>
                    </a:lnTo>
                    <a:lnTo>
                      <a:pt x="554" y="602"/>
                    </a:lnTo>
                    <a:lnTo>
                      <a:pt x="554" y="602"/>
                    </a:lnTo>
                    <a:lnTo>
                      <a:pt x="554" y="600"/>
                    </a:lnTo>
                    <a:lnTo>
                      <a:pt x="554" y="600"/>
                    </a:lnTo>
                    <a:lnTo>
                      <a:pt x="550" y="598"/>
                    </a:lnTo>
                    <a:lnTo>
                      <a:pt x="550" y="598"/>
                    </a:lnTo>
                    <a:lnTo>
                      <a:pt x="548" y="592"/>
                    </a:lnTo>
                    <a:lnTo>
                      <a:pt x="548" y="592"/>
                    </a:lnTo>
                    <a:lnTo>
                      <a:pt x="546" y="590"/>
                    </a:lnTo>
                    <a:lnTo>
                      <a:pt x="546" y="590"/>
                    </a:lnTo>
                    <a:lnTo>
                      <a:pt x="540" y="580"/>
                    </a:lnTo>
                    <a:lnTo>
                      <a:pt x="540" y="580"/>
                    </a:lnTo>
                    <a:lnTo>
                      <a:pt x="538" y="578"/>
                    </a:lnTo>
                    <a:lnTo>
                      <a:pt x="538" y="578"/>
                    </a:lnTo>
                    <a:lnTo>
                      <a:pt x="538" y="574"/>
                    </a:lnTo>
                    <a:lnTo>
                      <a:pt x="538" y="574"/>
                    </a:lnTo>
                    <a:lnTo>
                      <a:pt x="536" y="570"/>
                    </a:lnTo>
                    <a:lnTo>
                      <a:pt x="536" y="570"/>
                    </a:lnTo>
                    <a:lnTo>
                      <a:pt x="534" y="566"/>
                    </a:lnTo>
                    <a:lnTo>
                      <a:pt x="534" y="566"/>
                    </a:lnTo>
                    <a:lnTo>
                      <a:pt x="532" y="564"/>
                    </a:lnTo>
                    <a:lnTo>
                      <a:pt x="532" y="564"/>
                    </a:lnTo>
                    <a:lnTo>
                      <a:pt x="532" y="562"/>
                    </a:lnTo>
                    <a:lnTo>
                      <a:pt x="532" y="562"/>
                    </a:lnTo>
                    <a:lnTo>
                      <a:pt x="530" y="560"/>
                    </a:lnTo>
                    <a:lnTo>
                      <a:pt x="530" y="560"/>
                    </a:lnTo>
                    <a:lnTo>
                      <a:pt x="530" y="556"/>
                    </a:lnTo>
                    <a:lnTo>
                      <a:pt x="530" y="556"/>
                    </a:lnTo>
                    <a:lnTo>
                      <a:pt x="526" y="552"/>
                    </a:lnTo>
                    <a:lnTo>
                      <a:pt x="526" y="552"/>
                    </a:lnTo>
                    <a:lnTo>
                      <a:pt x="526" y="550"/>
                    </a:lnTo>
                    <a:lnTo>
                      <a:pt x="526" y="550"/>
                    </a:lnTo>
                    <a:lnTo>
                      <a:pt x="524" y="548"/>
                    </a:lnTo>
                    <a:lnTo>
                      <a:pt x="524" y="548"/>
                    </a:lnTo>
                    <a:lnTo>
                      <a:pt x="520" y="544"/>
                    </a:lnTo>
                    <a:lnTo>
                      <a:pt x="520" y="544"/>
                    </a:lnTo>
                    <a:lnTo>
                      <a:pt x="518" y="540"/>
                    </a:lnTo>
                    <a:lnTo>
                      <a:pt x="518" y="540"/>
                    </a:lnTo>
                    <a:lnTo>
                      <a:pt x="518" y="538"/>
                    </a:lnTo>
                    <a:lnTo>
                      <a:pt x="518" y="538"/>
                    </a:lnTo>
                    <a:lnTo>
                      <a:pt x="516" y="534"/>
                    </a:lnTo>
                    <a:lnTo>
                      <a:pt x="516" y="534"/>
                    </a:lnTo>
                    <a:lnTo>
                      <a:pt x="516" y="532"/>
                    </a:lnTo>
                    <a:lnTo>
                      <a:pt x="516" y="532"/>
                    </a:lnTo>
                    <a:lnTo>
                      <a:pt x="516" y="532"/>
                    </a:lnTo>
                    <a:lnTo>
                      <a:pt x="516" y="532"/>
                    </a:lnTo>
                    <a:lnTo>
                      <a:pt x="518" y="536"/>
                    </a:lnTo>
                    <a:lnTo>
                      <a:pt x="518" y="536"/>
                    </a:lnTo>
                    <a:lnTo>
                      <a:pt x="520" y="536"/>
                    </a:lnTo>
                    <a:lnTo>
                      <a:pt x="520" y="536"/>
                    </a:lnTo>
                    <a:lnTo>
                      <a:pt x="522" y="540"/>
                    </a:lnTo>
                    <a:lnTo>
                      <a:pt x="522" y="540"/>
                    </a:lnTo>
                    <a:lnTo>
                      <a:pt x="524" y="542"/>
                    </a:lnTo>
                    <a:lnTo>
                      <a:pt x="524" y="542"/>
                    </a:lnTo>
                    <a:lnTo>
                      <a:pt x="524" y="546"/>
                    </a:lnTo>
                    <a:lnTo>
                      <a:pt x="524" y="546"/>
                    </a:lnTo>
                    <a:lnTo>
                      <a:pt x="524" y="546"/>
                    </a:lnTo>
                    <a:lnTo>
                      <a:pt x="524" y="546"/>
                    </a:lnTo>
                    <a:lnTo>
                      <a:pt x="526" y="550"/>
                    </a:lnTo>
                    <a:lnTo>
                      <a:pt x="526" y="550"/>
                    </a:lnTo>
                    <a:lnTo>
                      <a:pt x="530" y="554"/>
                    </a:lnTo>
                    <a:lnTo>
                      <a:pt x="530" y="554"/>
                    </a:lnTo>
                    <a:lnTo>
                      <a:pt x="534" y="556"/>
                    </a:lnTo>
                    <a:lnTo>
                      <a:pt x="534" y="556"/>
                    </a:lnTo>
                    <a:lnTo>
                      <a:pt x="536" y="558"/>
                    </a:lnTo>
                    <a:lnTo>
                      <a:pt x="536" y="558"/>
                    </a:lnTo>
                    <a:lnTo>
                      <a:pt x="538" y="556"/>
                    </a:lnTo>
                    <a:lnTo>
                      <a:pt x="538" y="556"/>
                    </a:lnTo>
                    <a:lnTo>
                      <a:pt x="538" y="550"/>
                    </a:lnTo>
                    <a:lnTo>
                      <a:pt x="538" y="550"/>
                    </a:lnTo>
                    <a:lnTo>
                      <a:pt x="540" y="546"/>
                    </a:lnTo>
                    <a:lnTo>
                      <a:pt x="540" y="546"/>
                    </a:lnTo>
                    <a:lnTo>
                      <a:pt x="540" y="542"/>
                    </a:lnTo>
                    <a:lnTo>
                      <a:pt x="540" y="542"/>
                    </a:lnTo>
                    <a:lnTo>
                      <a:pt x="540" y="542"/>
                    </a:lnTo>
                    <a:lnTo>
                      <a:pt x="540" y="540"/>
                    </a:lnTo>
                    <a:lnTo>
                      <a:pt x="540" y="540"/>
                    </a:lnTo>
                    <a:lnTo>
                      <a:pt x="540" y="544"/>
                    </a:lnTo>
                    <a:lnTo>
                      <a:pt x="540" y="544"/>
                    </a:lnTo>
                    <a:lnTo>
                      <a:pt x="540" y="546"/>
                    </a:lnTo>
                    <a:lnTo>
                      <a:pt x="540" y="546"/>
                    </a:lnTo>
                    <a:lnTo>
                      <a:pt x="540" y="550"/>
                    </a:lnTo>
                    <a:lnTo>
                      <a:pt x="540" y="550"/>
                    </a:lnTo>
                    <a:lnTo>
                      <a:pt x="538" y="554"/>
                    </a:lnTo>
                    <a:lnTo>
                      <a:pt x="538" y="554"/>
                    </a:lnTo>
                    <a:lnTo>
                      <a:pt x="540" y="554"/>
                    </a:lnTo>
                    <a:lnTo>
                      <a:pt x="540" y="554"/>
                    </a:lnTo>
                    <a:lnTo>
                      <a:pt x="542" y="554"/>
                    </a:lnTo>
                    <a:lnTo>
                      <a:pt x="542" y="554"/>
                    </a:lnTo>
                    <a:lnTo>
                      <a:pt x="544" y="554"/>
                    </a:lnTo>
                    <a:lnTo>
                      <a:pt x="544" y="554"/>
                    </a:lnTo>
                    <a:lnTo>
                      <a:pt x="546" y="556"/>
                    </a:lnTo>
                    <a:lnTo>
                      <a:pt x="546" y="556"/>
                    </a:lnTo>
                    <a:lnTo>
                      <a:pt x="548" y="560"/>
                    </a:lnTo>
                    <a:lnTo>
                      <a:pt x="548" y="560"/>
                    </a:lnTo>
                    <a:lnTo>
                      <a:pt x="550" y="562"/>
                    </a:lnTo>
                    <a:lnTo>
                      <a:pt x="550" y="562"/>
                    </a:lnTo>
                    <a:lnTo>
                      <a:pt x="560" y="574"/>
                    </a:lnTo>
                    <a:lnTo>
                      <a:pt x="560" y="574"/>
                    </a:lnTo>
                    <a:lnTo>
                      <a:pt x="562" y="580"/>
                    </a:lnTo>
                    <a:lnTo>
                      <a:pt x="562" y="580"/>
                    </a:lnTo>
                    <a:lnTo>
                      <a:pt x="564" y="582"/>
                    </a:lnTo>
                    <a:lnTo>
                      <a:pt x="564" y="582"/>
                    </a:lnTo>
                    <a:lnTo>
                      <a:pt x="566" y="584"/>
                    </a:lnTo>
                    <a:lnTo>
                      <a:pt x="566" y="584"/>
                    </a:lnTo>
                    <a:lnTo>
                      <a:pt x="568" y="588"/>
                    </a:lnTo>
                    <a:lnTo>
                      <a:pt x="568" y="588"/>
                    </a:lnTo>
                    <a:lnTo>
                      <a:pt x="568" y="590"/>
                    </a:lnTo>
                    <a:lnTo>
                      <a:pt x="568" y="590"/>
                    </a:lnTo>
                    <a:lnTo>
                      <a:pt x="568" y="592"/>
                    </a:lnTo>
                    <a:lnTo>
                      <a:pt x="568" y="592"/>
                    </a:lnTo>
                    <a:lnTo>
                      <a:pt x="568" y="594"/>
                    </a:lnTo>
                    <a:lnTo>
                      <a:pt x="568" y="594"/>
                    </a:lnTo>
                    <a:lnTo>
                      <a:pt x="570" y="598"/>
                    </a:lnTo>
                    <a:lnTo>
                      <a:pt x="570" y="598"/>
                    </a:lnTo>
                    <a:lnTo>
                      <a:pt x="572" y="600"/>
                    </a:lnTo>
                    <a:lnTo>
                      <a:pt x="574" y="600"/>
                    </a:lnTo>
                    <a:lnTo>
                      <a:pt x="574" y="600"/>
                    </a:lnTo>
                    <a:lnTo>
                      <a:pt x="576" y="600"/>
                    </a:lnTo>
                    <a:lnTo>
                      <a:pt x="576" y="600"/>
                    </a:lnTo>
                    <a:lnTo>
                      <a:pt x="576" y="600"/>
                    </a:lnTo>
                    <a:lnTo>
                      <a:pt x="576" y="600"/>
                    </a:lnTo>
                    <a:lnTo>
                      <a:pt x="580" y="604"/>
                    </a:lnTo>
                    <a:lnTo>
                      <a:pt x="580" y="604"/>
                    </a:lnTo>
                    <a:lnTo>
                      <a:pt x="584" y="614"/>
                    </a:lnTo>
                    <a:lnTo>
                      <a:pt x="584" y="614"/>
                    </a:lnTo>
                    <a:lnTo>
                      <a:pt x="588" y="620"/>
                    </a:lnTo>
                    <a:lnTo>
                      <a:pt x="588" y="620"/>
                    </a:lnTo>
                    <a:lnTo>
                      <a:pt x="588" y="620"/>
                    </a:lnTo>
                    <a:lnTo>
                      <a:pt x="588" y="620"/>
                    </a:lnTo>
                    <a:lnTo>
                      <a:pt x="588" y="624"/>
                    </a:lnTo>
                    <a:lnTo>
                      <a:pt x="588" y="624"/>
                    </a:lnTo>
                    <a:lnTo>
                      <a:pt x="590" y="630"/>
                    </a:lnTo>
                    <a:lnTo>
                      <a:pt x="590" y="630"/>
                    </a:lnTo>
                    <a:lnTo>
                      <a:pt x="590" y="630"/>
                    </a:lnTo>
                    <a:lnTo>
                      <a:pt x="590" y="630"/>
                    </a:lnTo>
                    <a:lnTo>
                      <a:pt x="590" y="634"/>
                    </a:lnTo>
                    <a:lnTo>
                      <a:pt x="590" y="634"/>
                    </a:lnTo>
                    <a:lnTo>
                      <a:pt x="590" y="634"/>
                    </a:lnTo>
                    <a:lnTo>
                      <a:pt x="590" y="634"/>
                    </a:lnTo>
                    <a:lnTo>
                      <a:pt x="590" y="638"/>
                    </a:lnTo>
                    <a:lnTo>
                      <a:pt x="590" y="638"/>
                    </a:lnTo>
                    <a:lnTo>
                      <a:pt x="594" y="642"/>
                    </a:lnTo>
                    <a:lnTo>
                      <a:pt x="594" y="642"/>
                    </a:lnTo>
                    <a:lnTo>
                      <a:pt x="596" y="644"/>
                    </a:lnTo>
                    <a:lnTo>
                      <a:pt x="596" y="644"/>
                    </a:lnTo>
                    <a:lnTo>
                      <a:pt x="596" y="644"/>
                    </a:lnTo>
                    <a:lnTo>
                      <a:pt x="600" y="648"/>
                    </a:lnTo>
                    <a:lnTo>
                      <a:pt x="600" y="648"/>
                    </a:lnTo>
                    <a:lnTo>
                      <a:pt x="602" y="650"/>
                    </a:lnTo>
                    <a:lnTo>
                      <a:pt x="602" y="650"/>
                    </a:lnTo>
                    <a:lnTo>
                      <a:pt x="606" y="654"/>
                    </a:lnTo>
                    <a:lnTo>
                      <a:pt x="606" y="654"/>
                    </a:lnTo>
                    <a:lnTo>
                      <a:pt x="608" y="656"/>
                    </a:lnTo>
                    <a:lnTo>
                      <a:pt x="608" y="656"/>
                    </a:lnTo>
                    <a:lnTo>
                      <a:pt x="610" y="658"/>
                    </a:lnTo>
                    <a:lnTo>
                      <a:pt x="610" y="658"/>
                    </a:lnTo>
                    <a:lnTo>
                      <a:pt x="612" y="662"/>
                    </a:lnTo>
                    <a:lnTo>
                      <a:pt x="612" y="662"/>
                    </a:lnTo>
                    <a:lnTo>
                      <a:pt x="614" y="666"/>
                    </a:lnTo>
                    <a:lnTo>
                      <a:pt x="614" y="666"/>
                    </a:lnTo>
                    <a:lnTo>
                      <a:pt x="614" y="668"/>
                    </a:lnTo>
                    <a:lnTo>
                      <a:pt x="614" y="668"/>
                    </a:lnTo>
                    <a:lnTo>
                      <a:pt x="616" y="670"/>
                    </a:lnTo>
                    <a:lnTo>
                      <a:pt x="616" y="672"/>
                    </a:lnTo>
                    <a:lnTo>
                      <a:pt x="616" y="672"/>
                    </a:lnTo>
                    <a:lnTo>
                      <a:pt x="620" y="678"/>
                    </a:lnTo>
                    <a:lnTo>
                      <a:pt x="620" y="678"/>
                    </a:lnTo>
                    <a:lnTo>
                      <a:pt x="624" y="680"/>
                    </a:lnTo>
                    <a:lnTo>
                      <a:pt x="624" y="680"/>
                    </a:lnTo>
                    <a:lnTo>
                      <a:pt x="624" y="680"/>
                    </a:lnTo>
                    <a:lnTo>
                      <a:pt x="626" y="682"/>
                    </a:lnTo>
                    <a:lnTo>
                      <a:pt x="626" y="682"/>
                    </a:lnTo>
                    <a:lnTo>
                      <a:pt x="626" y="684"/>
                    </a:lnTo>
                    <a:lnTo>
                      <a:pt x="626" y="684"/>
                    </a:lnTo>
                    <a:lnTo>
                      <a:pt x="626" y="686"/>
                    </a:lnTo>
                    <a:lnTo>
                      <a:pt x="626" y="686"/>
                    </a:lnTo>
                    <a:lnTo>
                      <a:pt x="626" y="686"/>
                    </a:lnTo>
                    <a:lnTo>
                      <a:pt x="628" y="688"/>
                    </a:lnTo>
                    <a:lnTo>
                      <a:pt x="630" y="692"/>
                    </a:lnTo>
                    <a:lnTo>
                      <a:pt x="630" y="692"/>
                    </a:lnTo>
                    <a:lnTo>
                      <a:pt x="630" y="694"/>
                    </a:lnTo>
                    <a:lnTo>
                      <a:pt x="630" y="694"/>
                    </a:lnTo>
                    <a:lnTo>
                      <a:pt x="630" y="700"/>
                    </a:lnTo>
                    <a:lnTo>
                      <a:pt x="630" y="700"/>
                    </a:lnTo>
                    <a:lnTo>
                      <a:pt x="630" y="706"/>
                    </a:lnTo>
                    <a:lnTo>
                      <a:pt x="630" y="706"/>
                    </a:lnTo>
                    <a:lnTo>
                      <a:pt x="632" y="708"/>
                    </a:lnTo>
                    <a:lnTo>
                      <a:pt x="632" y="708"/>
                    </a:lnTo>
                    <a:lnTo>
                      <a:pt x="632" y="712"/>
                    </a:lnTo>
                    <a:lnTo>
                      <a:pt x="632" y="712"/>
                    </a:lnTo>
                    <a:lnTo>
                      <a:pt x="634" y="714"/>
                    </a:lnTo>
                    <a:lnTo>
                      <a:pt x="634" y="714"/>
                    </a:lnTo>
                    <a:lnTo>
                      <a:pt x="636" y="720"/>
                    </a:lnTo>
                    <a:lnTo>
                      <a:pt x="636" y="720"/>
                    </a:lnTo>
                    <a:lnTo>
                      <a:pt x="636" y="724"/>
                    </a:lnTo>
                    <a:lnTo>
                      <a:pt x="636" y="724"/>
                    </a:lnTo>
                    <a:lnTo>
                      <a:pt x="638" y="724"/>
                    </a:lnTo>
                    <a:lnTo>
                      <a:pt x="638" y="724"/>
                    </a:lnTo>
                    <a:lnTo>
                      <a:pt x="638" y="732"/>
                    </a:lnTo>
                    <a:lnTo>
                      <a:pt x="638" y="732"/>
                    </a:lnTo>
                    <a:lnTo>
                      <a:pt x="638" y="736"/>
                    </a:lnTo>
                    <a:lnTo>
                      <a:pt x="638" y="736"/>
                    </a:lnTo>
                    <a:lnTo>
                      <a:pt x="638" y="736"/>
                    </a:lnTo>
                    <a:lnTo>
                      <a:pt x="638" y="736"/>
                    </a:lnTo>
                    <a:lnTo>
                      <a:pt x="640" y="738"/>
                    </a:lnTo>
                    <a:lnTo>
                      <a:pt x="640" y="738"/>
                    </a:lnTo>
                    <a:lnTo>
                      <a:pt x="642" y="738"/>
                    </a:lnTo>
                    <a:lnTo>
                      <a:pt x="642" y="738"/>
                    </a:lnTo>
                    <a:lnTo>
                      <a:pt x="642" y="738"/>
                    </a:lnTo>
                    <a:lnTo>
                      <a:pt x="642" y="738"/>
                    </a:lnTo>
                    <a:lnTo>
                      <a:pt x="644" y="738"/>
                    </a:lnTo>
                    <a:lnTo>
                      <a:pt x="644" y="738"/>
                    </a:lnTo>
                    <a:lnTo>
                      <a:pt x="644" y="740"/>
                    </a:lnTo>
                    <a:lnTo>
                      <a:pt x="648" y="740"/>
                    </a:lnTo>
                    <a:lnTo>
                      <a:pt x="648" y="740"/>
                    </a:lnTo>
                    <a:lnTo>
                      <a:pt x="650" y="738"/>
                    </a:lnTo>
                    <a:lnTo>
                      <a:pt x="650" y="738"/>
                    </a:lnTo>
                    <a:lnTo>
                      <a:pt x="654" y="736"/>
                    </a:lnTo>
                    <a:lnTo>
                      <a:pt x="654" y="736"/>
                    </a:lnTo>
                    <a:lnTo>
                      <a:pt x="656" y="734"/>
                    </a:lnTo>
                    <a:lnTo>
                      <a:pt x="656" y="734"/>
                    </a:lnTo>
                    <a:lnTo>
                      <a:pt x="658" y="734"/>
                    </a:lnTo>
                    <a:lnTo>
                      <a:pt x="658" y="734"/>
                    </a:lnTo>
                    <a:lnTo>
                      <a:pt x="658" y="734"/>
                    </a:lnTo>
                    <a:lnTo>
                      <a:pt x="658" y="734"/>
                    </a:lnTo>
                    <a:lnTo>
                      <a:pt x="660" y="734"/>
                    </a:lnTo>
                    <a:lnTo>
                      <a:pt x="660" y="732"/>
                    </a:lnTo>
                    <a:lnTo>
                      <a:pt x="660" y="732"/>
                    </a:lnTo>
                    <a:lnTo>
                      <a:pt x="662" y="730"/>
                    </a:lnTo>
                    <a:lnTo>
                      <a:pt x="662" y="730"/>
                    </a:lnTo>
                    <a:lnTo>
                      <a:pt x="664" y="730"/>
                    </a:lnTo>
                    <a:lnTo>
                      <a:pt x="664" y="730"/>
                    </a:lnTo>
                    <a:lnTo>
                      <a:pt x="664" y="730"/>
                    </a:lnTo>
                    <a:lnTo>
                      <a:pt x="664" y="730"/>
                    </a:lnTo>
                    <a:lnTo>
                      <a:pt x="664" y="730"/>
                    </a:lnTo>
                    <a:lnTo>
                      <a:pt x="668" y="730"/>
                    </a:lnTo>
                    <a:lnTo>
                      <a:pt x="668" y="730"/>
                    </a:lnTo>
                    <a:lnTo>
                      <a:pt x="674" y="728"/>
                    </a:lnTo>
                    <a:lnTo>
                      <a:pt x="674" y="728"/>
                    </a:lnTo>
                    <a:lnTo>
                      <a:pt x="676" y="728"/>
                    </a:lnTo>
                    <a:lnTo>
                      <a:pt x="676" y="728"/>
                    </a:lnTo>
                    <a:lnTo>
                      <a:pt x="678" y="726"/>
                    </a:lnTo>
                    <a:lnTo>
                      <a:pt x="678" y="726"/>
                    </a:lnTo>
                    <a:lnTo>
                      <a:pt x="682" y="726"/>
                    </a:lnTo>
                    <a:lnTo>
                      <a:pt x="682" y="726"/>
                    </a:lnTo>
                    <a:lnTo>
                      <a:pt x="686" y="722"/>
                    </a:lnTo>
                    <a:lnTo>
                      <a:pt x="686" y="722"/>
                    </a:lnTo>
                    <a:lnTo>
                      <a:pt x="686" y="722"/>
                    </a:lnTo>
                    <a:lnTo>
                      <a:pt x="686" y="722"/>
                    </a:lnTo>
                    <a:lnTo>
                      <a:pt x="688" y="722"/>
                    </a:lnTo>
                    <a:lnTo>
                      <a:pt x="688" y="722"/>
                    </a:lnTo>
                    <a:lnTo>
                      <a:pt x="690" y="722"/>
                    </a:lnTo>
                    <a:lnTo>
                      <a:pt x="690" y="722"/>
                    </a:lnTo>
                    <a:lnTo>
                      <a:pt x="696" y="720"/>
                    </a:lnTo>
                    <a:lnTo>
                      <a:pt x="698" y="716"/>
                    </a:lnTo>
                    <a:lnTo>
                      <a:pt x="698" y="716"/>
                    </a:lnTo>
                    <a:lnTo>
                      <a:pt x="698" y="716"/>
                    </a:lnTo>
                    <a:lnTo>
                      <a:pt x="698" y="716"/>
                    </a:lnTo>
                    <a:lnTo>
                      <a:pt x="702" y="714"/>
                    </a:lnTo>
                    <a:lnTo>
                      <a:pt x="702" y="714"/>
                    </a:lnTo>
                    <a:lnTo>
                      <a:pt x="704" y="714"/>
                    </a:lnTo>
                    <a:lnTo>
                      <a:pt x="704" y="714"/>
                    </a:lnTo>
                    <a:lnTo>
                      <a:pt x="706" y="714"/>
                    </a:lnTo>
                    <a:lnTo>
                      <a:pt x="706" y="714"/>
                    </a:lnTo>
                    <a:lnTo>
                      <a:pt x="708" y="712"/>
                    </a:lnTo>
                    <a:lnTo>
                      <a:pt x="708" y="712"/>
                    </a:lnTo>
                    <a:lnTo>
                      <a:pt x="710" y="712"/>
                    </a:lnTo>
                    <a:lnTo>
                      <a:pt x="710" y="712"/>
                    </a:lnTo>
                    <a:lnTo>
                      <a:pt x="712" y="710"/>
                    </a:lnTo>
                    <a:lnTo>
                      <a:pt x="712" y="710"/>
                    </a:lnTo>
                    <a:lnTo>
                      <a:pt x="714" y="710"/>
                    </a:lnTo>
                    <a:lnTo>
                      <a:pt x="714" y="710"/>
                    </a:lnTo>
                    <a:lnTo>
                      <a:pt x="718" y="710"/>
                    </a:lnTo>
                    <a:lnTo>
                      <a:pt x="722" y="708"/>
                    </a:lnTo>
                    <a:lnTo>
                      <a:pt x="722" y="708"/>
                    </a:lnTo>
                    <a:lnTo>
                      <a:pt x="726" y="706"/>
                    </a:lnTo>
                    <a:lnTo>
                      <a:pt x="728" y="704"/>
                    </a:lnTo>
                    <a:lnTo>
                      <a:pt x="728" y="704"/>
                    </a:lnTo>
                    <a:lnTo>
                      <a:pt x="728" y="704"/>
                    </a:lnTo>
                    <a:lnTo>
                      <a:pt x="728" y="704"/>
                    </a:lnTo>
                    <a:lnTo>
                      <a:pt x="730" y="704"/>
                    </a:lnTo>
                    <a:lnTo>
                      <a:pt x="730" y="704"/>
                    </a:lnTo>
                    <a:lnTo>
                      <a:pt x="730" y="700"/>
                    </a:lnTo>
                    <a:lnTo>
                      <a:pt x="730" y="700"/>
                    </a:lnTo>
                    <a:lnTo>
                      <a:pt x="730" y="698"/>
                    </a:lnTo>
                    <a:lnTo>
                      <a:pt x="730" y="698"/>
                    </a:lnTo>
                    <a:lnTo>
                      <a:pt x="730" y="696"/>
                    </a:lnTo>
                    <a:lnTo>
                      <a:pt x="730" y="696"/>
                    </a:lnTo>
                    <a:lnTo>
                      <a:pt x="732" y="694"/>
                    </a:lnTo>
                    <a:lnTo>
                      <a:pt x="732" y="694"/>
                    </a:lnTo>
                    <a:lnTo>
                      <a:pt x="736" y="692"/>
                    </a:lnTo>
                    <a:lnTo>
                      <a:pt x="736" y="692"/>
                    </a:lnTo>
                    <a:lnTo>
                      <a:pt x="742" y="690"/>
                    </a:lnTo>
                    <a:lnTo>
                      <a:pt x="742" y="690"/>
                    </a:lnTo>
                    <a:lnTo>
                      <a:pt x="742" y="690"/>
                    </a:lnTo>
                    <a:lnTo>
                      <a:pt x="746" y="688"/>
                    </a:lnTo>
                    <a:lnTo>
                      <a:pt x="746" y="688"/>
                    </a:lnTo>
                    <a:lnTo>
                      <a:pt x="746" y="688"/>
                    </a:lnTo>
                    <a:lnTo>
                      <a:pt x="750" y="686"/>
                    </a:lnTo>
                    <a:lnTo>
                      <a:pt x="750" y="686"/>
                    </a:lnTo>
                    <a:lnTo>
                      <a:pt x="752" y="686"/>
                    </a:lnTo>
                    <a:lnTo>
                      <a:pt x="752" y="686"/>
                    </a:lnTo>
                    <a:lnTo>
                      <a:pt x="754" y="686"/>
                    </a:lnTo>
                    <a:lnTo>
                      <a:pt x="754" y="686"/>
                    </a:lnTo>
                    <a:lnTo>
                      <a:pt x="756" y="686"/>
                    </a:lnTo>
                    <a:lnTo>
                      <a:pt x="756" y="686"/>
                    </a:lnTo>
                    <a:lnTo>
                      <a:pt x="758" y="686"/>
                    </a:lnTo>
                    <a:lnTo>
                      <a:pt x="758" y="686"/>
                    </a:lnTo>
                    <a:lnTo>
                      <a:pt x="762" y="684"/>
                    </a:lnTo>
                    <a:lnTo>
                      <a:pt x="762" y="680"/>
                    </a:lnTo>
                    <a:lnTo>
                      <a:pt x="762" y="680"/>
                    </a:lnTo>
                    <a:lnTo>
                      <a:pt x="762" y="678"/>
                    </a:lnTo>
                    <a:lnTo>
                      <a:pt x="762" y="678"/>
                    </a:lnTo>
                    <a:lnTo>
                      <a:pt x="764" y="678"/>
                    </a:lnTo>
                    <a:lnTo>
                      <a:pt x="764" y="678"/>
                    </a:lnTo>
                    <a:lnTo>
                      <a:pt x="768" y="676"/>
                    </a:lnTo>
                    <a:lnTo>
                      <a:pt x="768" y="676"/>
                    </a:lnTo>
                    <a:lnTo>
                      <a:pt x="770" y="676"/>
                    </a:lnTo>
                    <a:lnTo>
                      <a:pt x="772" y="674"/>
                    </a:lnTo>
                    <a:lnTo>
                      <a:pt x="772" y="674"/>
                    </a:lnTo>
                    <a:lnTo>
                      <a:pt x="774" y="670"/>
                    </a:lnTo>
                    <a:lnTo>
                      <a:pt x="774" y="670"/>
                    </a:lnTo>
                    <a:lnTo>
                      <a:pt x="774" y="668"/>
                    </a:lnTo>
                    <a:lnTo>
                      <a:pt x="776" y="666"/>
                    </a:lnTo>
                    <a:lnTo>
                      <a:pt x="776" y="666"/>
                    </a:lnTo>
                    <a:lnTo>
                      <a:pt x="780" y="664"/>
                    </a:lnTo>
                    <a:lnTo>
                      <a:pt x="780" y="664"/>
                    </a:lnTo>
                    <a:lnTo>
                      <a:pt x="784" y="664"/>
                    </a:lnTo>
                    <a:lnTo>
                      <a:pt x="786" y="662"/>
                    </a:lnTo>
                    <a:lnTo>
                      <a:pt x="786" y="662"/>
                    </a:lnTo>
                    <a:lnTo>
                      <a:pt x="786" y="658"/>
                    </a:lnTo>
                    <a:lnTo>
                      <a:pt x="786" y="658"/>
                    </a:lnTo>
                    <a:lnTo>
                      <a:pt x="784" y="652"/>
                    </a:lnTo>
                    <a:lnTo>
                      <a:pt x="784" y="652"/>
                    </a:lnTo>
                    <a:lnTo>
                      <a:pt x="784" y="650"/>
                    </a:lnTo>
                    <a:lnTo>
                      <a:pt x="784" y="650"/>
                    </a:lnTo>
                    <a:lnTo>
                      <a:pt x="786" y="646"/>
                    </a:lnTo>
                    <a:lnTo>
                      <a:pt x="788" y="644"/>
                    </a:lnTo>
                    <a:lnTo>
                      <a:pt x="788" y="644"/>
                    </a:lnTo>
                    <a:lnTo>
                      <a:pt x="788" y="644"/>
                    </a:lnTo>
                    <a:lnTo>
                      <a:pt x="788" y="644"/>
                    </a:lnTo>
                    <a:lnTo>
                      <a:pt x="788" y="644"/>
                    </a:lnTo>
                    <a:lnTo>
                      <a:pt x="788" y="644"/>
                    </a:lnTo>
                    <a:lnTo>
                      <a:pt x="790" y="646"/>
                    </a:lnTo>
                    <a:lnTo>
                      <a:pt x="790" y="646"/>
                    </a:lnTo>
                    <a:lnTo>
                      <a:pt x="790" y="646"/>
                    </a:lnTo>
                    <a:lnTo>
                      <a:pt x="790" y="646"/>
                    </a:lnTo>
                    <a:lnTo>
                      <a:pt x="790" y="646"/>
                    </a:lnTo>
                    <a:lnTo>
                      <a:pt x="792" y="644"/>
                    </a:lnTo>
                    <a:lnTo>
                      <a:pt x="792" y="644"/>
                    </a:lnTo>
                    <a:lnTo>
                      <a:pt x="794" y="642"/>
                    </a:lnTo>
                    <a:lnTo>
                      <a:pt x="794" y="642"/>
                    </a:lnTo>
                    <a:lnTo>
                      <a:pt x="798" y="636"/>
                    </a:lnTo>
                    <a:lnTo>
                      <a:pt x="798" y="636"/>
                    </a:lnTo>
                    <a:lnTo>
                      <a:pt x="800" y="634"/>
                    </a:lnTo>
                    <a:lnTo>
                      <a:pt x="800" y="634"/>
                    </a:lnTo>
                    <a:lnTo>
                      <a:pt x="802" y="628"/>
                    </a:lnTo>
                    <a:lnTo>
                      <a:pt x="802" y="628"/>
                    </a:lnTo>
                    <a:lnTo>
                      <a:pt x="802" y="626"/>
                    </a:lnTo>
                    <a:lnTo>
                      <a:pt x="802" y="626"/>
                    </a:lnTo>
                    <a:lnTo>
                      <a:pt x="804" y="624"/>
                    </a:lnTo>
                    <a:lnTo>
                      <a:pt x="804" y="624"/>
                    </a:lnTo>
                    <a:lnTo>
                      <a:pt x="806" y="622"/>
                    </a:lnTo>
                    <a:lnTo>
                      <a:pt x="806" y="622"/>
                    </a:lnTo>
                    <a:lnTo>
                      <a:pt x="804" y="620"/>
                    </a:lnTo>
                    <a:lnTo>
                      <a:pt x="804" y="620"/>
                    </a:lnTo>
                    <a:lnTo>
                      <a:pt x="802" y="620"/>
                    </a:lnTo>
                    <a:lnTo>
                      <a:pt x="802" y="620"/>
                    </a:lnTo>
                    <a:lnTo>
                      <a:pt x="800" y="620"/>
                    </a:lnTo>
                    <a:lnTo>
                      <a:pt x="800" y="620"/>
                    </a:lnTo>
                    <a:lnTo>
                      <a:pt x="800" y="620"/>
                    </a:lnTo>
                    <a:lnTo>
                      <a:pt x="800" y="620"/>
                    </a:lnTo>
                    <a:lnTo>
                      <a:pt x="798" y="618"/>
                    </a:lnTo>
                    <a:lnTo>
                      <a:pt x="798" y="618"/>
                    </a:lnTo>
                    <a:lnTo>
                      <a:pt x="796" y="616"/>
                    </a:lnTo>
                    <a:lnTo>
                      <a:pt x="796" y="614"/>
                    </a:lnTo>
                    <a:lnTo>
                      <a:pt x="796" y="614"/>
                    </a:lnTo>
                    <a:lnTo>
                      <a:pt x="794" y="612"/>
                    </a:lnTo>
                    <a:lnTo>
                      <a:pt x="794" y="612"/>
                    </a:lnTo>
                    <a:lnTo>
                      <a:pt x="792" y="610"/>
                    </a:lnTo>
                    <a:lnTo>
                      <a:pt x="792" y="610"/>
                    </a:lnTo>
                    <a:lnTo>
                      <a:pt x="792" y="606"/>
                    </a:lnTo>
                    <a:lnTo>
                      <a:pt x="788" y="606"/>
                    </a:lnTo>
                    <a:lnTo>
                      <a:pt x="788" y="606"/>
                    </a:lnTo>
                    <a:lnTo>
                      <a:pt x="784" y="604"/>
                    </a:lnTo>
                    <a:lnTo>
                      <a:pt x="784" y="604"/>
                    </a:lnTo>
                    <a:lnTo>
                      <a:pt x="778" y="604"/>
                    </a:lnTo>
                    <a:lnTo>
                      <a:pt x="776" y="602"/>
                    </a:lnTo>
                    <a:lnTo>
                      <a:pt x="776" y="602"/>
                    </a:lnTo>
                    <a:lnTo>
                      <a:pt x="772" y="600"/>
                    </a:lnTo>
                    <a:lnTo>
                      <a:pt x="770" y="598"/>
                    </a:lnTo>
                    <a:lnTo>
                      <a:pt x="770" y="598"/>
                    </a:lnTo>
                    <a:lnTo>
                      <a:pt x="768" y="594"/>
                    </a:lnTo>
                    <a:lnTo>
                      <a:pt x="768" y="594"/>
                    </a:lnTo>
                    <a:lnTo>
                      <a:pt x="766" y="590"/>
                    </a:lnTo>
                    <a:lnTo>
                      <a:pt x="766" y="590"/>
                    </a:lnTo>
                    <a:lnTo>
                      <a:pt x="766" y="582"/>
                    </a:lnTo>
                    <a:lnTo>
                      <a:pt x="766" y="582"/>
                    </a:lnTo>
                    <a:lnTo>
                      <a:pt x="764" y="578"/>
                    </a:lnTo>
                    <a:lnTo>
                      <a:pt x="764" y="578"/>
                    </a:lnTo>
                    <a:lnTo>
                      <a:pt x="764" y="578"/>
                    </a:lnTo>
                    <a:lnTo>
                      <a:pt x="764" y="576"/>
                    </a:lnTo>
                    <a:lnTo>
                      <a:pt x="764" y="576"/>
                    </a:lnTo>
                    <a:lnTo>
                      <a:pt x="760" y="578"/>
                    </a:lnTo>
                    <a:lnTo>
                      <a:pt x="760" y="580"/>
                    </a:lnTo>
                    <a:lnTo>
                      <a:pt x="760" y="580"/>
                    </a:lnTo>
                    <a:lnTo>
                      <a:pt x="758" y="582"/>
                    </a:lnTo>
                    <a:lnTo>
                      <a:pt x="758" y="582"/>
                    </a:lnTo>
                    <a:lnTo>
                      <a:pt x="754" y="584"/>
                    </a:lnTo>
                    <a:lnTo>
                      <a:pt x="754" y="584"/>
                    </a:lnTo>
                    <a:lnTo>
                      <a:pt x="752" y="588"/>
                    </a:lnTo>
                    <a:lnTo>
                      <a:pt x="752" y="588"/>
                    </a:lnTo>
                    <a:lnTo>
                      <a:pt x="750" y="590"/>
                    </a:lnTo>
                    <a:lnTo>
                      <a:pt x="750" y="590"/>
                    </a:lnTo>
                    <a:lnTo>
                      <a:pt x="746" y="594"/>
                    </a:lnTo>
                    <a:lnTo>
                      <a:pt x="746" y="594"/>
                    </a:lnTo>
                    <a:lnTo>
                      <a:pt x="744" y="596"/>
                    </a:lnTo>
                    <a:lnTo>
                      <a:pt x="744" y="596"/>
                    </a:lnTo>
                    <a:lnTo>
                      <a:pt x="742" y="600"/>
                    </a:lnTo>
                    <a:lnTo>
                      <a:pt x="742" y="600"/>
                    </a:lnTo>
                    <a:lnTo>
                      <a:pt x="740" y="600"/>
                    </a:lnTo>
                    <a:lnTo>
                      <a:pt x="740" y="600"/>
                    </a:lnTo>
                    <a:lnTo>
                      <a:pt x="738" y="600"/>
                    </a:lnTo>
                    <a:lnTo>
                      <a:pt x="738" y="600"/>
                    </a:lnTo>
                    <a:lnTo>
                      <a:pt x="730" y="600"/>
                    </a:lnTo>
                    <a:lnTo>
                      <a:pt x="730" y="600"/>
                    </a:lnTo>
                    <a:lnTo>
                      <a:pt x="728" y="600"/>
                    </a:lnTo>
                    <a:lnTo>
                      <a:pt x="728" y="600"/>
                    </a:lnTo>
                    <a:lnTo>
                      <a:pt x="724" y="600"/>
                    </a:lnTo>
                    <a:lnTo>
                      <a:pt x="724" y="600"/>
                    </a:lnTo>
                    <a:lnTo>
                      <a:pt x="722" y="602"/>
                    </a:lnTo>
                    <a:lnTo>
                      <a:pt x="722" y="602"/>
                    </a:lnTo>
                    <a:lnTo>
                      <a:pt x="722" y="602"/>
                    </a:lnTo>
                    <a:lnTo>
                      <a:pt x="722" y="602"/>
                    </a:lnTo>
                    <a:lnTo>
                      <a:pt x="720" y="602"/>
                    </a:lnTo>
                    <a:lnTo>
                      <a:pt x="720" y="602"/>
                    </a:lnTo>
                    <a:lnTo>
                      <a:pt x="720" y="600"/>
                    </a:lnTo>
                    <a:lnTo>
                      <a:pt x="720" y="600"/>
                    </a:lnTo>
                    <a:lnTo>
                      <a:pt x="720" y="598"/>
                    </a:lnTo>
                    <a:lnTo>
                      <a:pt x="720" y="598"/>
                    </a:lnTo>
                    <a:lnTo>
                      <a:pt x="718" y="596"/>
                    </a:lnTo>
                    <a:lnTo>
                      <a:pt x="718" y="596"/>
                    </a:lnTo>
                    <a:lnTo>
                      <a:pt x="716" y="596"/>
                    </a:lnTo>
                    <a:lnTo>
                      <a:pt x="716" y="596"/>
                    </a:lnTo>
                    <a:lnTo>
                      <a:pt x="714" y="594"/>
                    </a:lnTo>
                    <a:lnTo>
                      <a:pt x="714" y="594"/>
                    </a:lnTo>
                    <a:lnTo>
                      <a:pt x="714" y="594"/>
                    </a:lnTo>
                    <a:lnTo>
                      <a:pt x="714" y="594"/>
                    </a:lnTo>
                    <a:lnTo>
                      <a:pt x="716" y="594"/>
                    </a:lnTo>
                    <a:lnTo>
                      <a:pt x="716" y="594"/>
                    </a:lnTo>
                    <a:lnTo>
                      <a:pt x="716" y="592"/>
                    </a:lnTo>
                    <a:lnTo>
                      <a:pt x="716" y="592"/>
                    </a:lnTo>
                    <a:lnTo>
                      <a:pt x="718" y="590"/>
                    </a:lnTo>
                    <a:lnTo>
                      <a:pt x="718" y="588"/>
                    </a:lnTo>
                    <a:lnTo>
                      <a:pt x="718" y="588"/>
                    </a:lnTo>
                    <a:lnTo>
                      <a:pt x="716" y="586"/>
                    </a:lnTo>
                    <a:lnTo>
                      <a:pt x="716" y="586"/>
                    </a:lnTo>
                    <a:lnTo>
                      <a:pt x="714" y="584"/>
                    </a:lnTo>
                    <a:lnTo>
                      <a:pt x="714" y="584"/>
                    </a:lnTo>
                    <a:lnTo>
                      <a:pt x="716" y="582"/>
                    </a:lnTo>
                    <a:lnTo>
                      <a:pt x="716" y="582"/>
                    </a:lnTo>
                    <a:lnTo>
                      <a:pt x="716" y="582"/>
                    </a:lnTo>
                    <a:lnTo>
                      <a:pt x="716" y="582"/>
                    </a:lnTo>
                    <a:lnTo>
                      <a:pt x="716" y="578"/>
                    </a:lnTo>
                    <a:lnTo>
                      <a:pt x="716" y="578"/>
                    </a:lnTo>
                    <a:lnTo>
                      <a:pt x="710" y="576"/>
                    </a:lnTo>
                    <a:lnTo>
                      <a:pt x="710" y="576"/>
                    </a:lnTo>
                    <a:lnTo>
                      <a:pt x="708" y="578"/>
                    </a:lnTo>
                    <a:lnTo>
                      <a:pt x="708" y="578"/>
                    </a:lnTo>
                    <a:lnTo>
                      <a:pt x="706" y="580"/>
                    </a:lnTo>
                    <a:lnTo>
                      <a:pt x="706" y="580"/>
                    </a:lnTo>
                    <a:lnTo>
                      <a:pt x="706" y="586"/>
                    </a:lnTo>
                    <a:lnTo>
                      <a:pt x="706" y="586"/>
                    </a:lnTo>
                    <a:lnTo>
                      <a:pt x="706" y="586"/>
                    </a:lnTo>
                    <a:lnTo>
                      <a:pt x="706" y="586"/>
                    </a:lnTo>
                    <a:lnTo>
                      <a:pt x="706" y="586"/>
                    </a:lnTo>
                    <a:lnTo>
                      <a:pt x="706" y="586"/>
                    </a:lnTo>
                    <a:lnTo>
                      <a:pt x="706" y="586"/>
                    </a:lnTo>
                    <a:lnTo>
                      <a:pt x="706" y="586"/>
                    </a:lnTo>
                    <a:lnTo>
                      <a:pt x="704" y="584"/>
                    </a:lnTo>
                    <a:lnTo>
                      <a:pt x="704" y="584"/>
                    </a:lnTo>
                    <a:lnTo>
                      <a:pt x="702" y="580"/>
                    </a:lnTo>
                    <a:lnTo>
                      <a:pt x="702" y="580"/>
                    </a:lnTo>
                    <a:lnTo>
                      <a:pt x="700" y="578"/>
                    </a:lnTo>
                    <a:lnTo>
                      <a:pt x="700" y="578"/>
                    </a:lnTo>
                    <a:lnTo>
                      <a:pt x="700" y="578"/>
                    </a:lnTo>
                    <a:lnTo>
                      <a:pt x="700" y="578"/>
                    </a:lnTo>
                    <a:lnTo>
                      <a:pt x="700" y="576"/>
                    </a:lnTo>
                    <a:lnTo>
                      <a:pt x="700" y="576"/>
                    </a:lnTo>
                    <a:lnTo>
                      <a:pt x="700" y="574"/>
                    </a:lnTo>
                    <a:lnTo>
                      <a:pt x="700" y="572"/>
                    </a:lnTo>
                    <a:lnTo>
                      <a:pt x="700" y="572"/>
                    </a:lnTo>
                    <a:lnTo>
                      <a:pt x="700" y="572"/>
                    </a:lnTo>
                    <a:lnTo>
                      <a:pt x="700" y="572"/>
                    </a:lnTo>
                    <a:lnTo>
                      <a:pt x="700" y="570"/>
                    </a:lnTo>
                    <a:lnTo>
                      <a:pt x="700" y="570"/>
                    </a:lnTo>
                    <a:lnTo>
                      <a:pt x="700" y="568"/>
                    </a:lnTo>
                    <a:lnTo>
                      <a:pt x="700" y="568"/>
                    </a:lnTo>
                    <a:lnTo>
                      <a:pt x="696" y="566"/>
                    </a:lnTo>
                    <a:lnTo>
                      <a:pt x="696" y="566"/>
                    </a:lnTo>
                    <a:lnTo>
                      <a:pt x="692" y="562"/>
                    </a:lnTo>
                    <a:lnTo>
                      <a:pt x="692" y="562"/>
                    </a:lnTo>
                    <a:lnTo>
                      <a:pt x="692" y="560"/>
                    </a:lnTo>
                    <a:lnTo>
                      <a:pt x="690" y="560"/>
                    </a:lnTo>
                    <a:lnTo>
                      <a:pt x="690" y="560"/>
                    </a:lnTo>
                    <a:lnTo>
                      <a:pt x="686" y="556"/>
                    </a:lnTo>
                    <a:lnTo>
                      <a:pt x="686" y="556"/>
                    </a:lnTo>
                    <a:lnTo>
                      <a:pt x="686" y="556"/>
                    </a:lnTo>
                    <a:lnTo>
                      <a:pt x="686" y="556"/>
                    </a:lnTo>
                    <a:lnTo>
                      <a:pt x="684" y="554"/>
                    </a:lnTo>
                    <a:lnTo>
                      <a:pt x="684" y="554"/>
                    </a:lnTo>
                    <a:lnTo>
                      <a:pt x="682" y="550"/>
                    </a:lnTo>
                    <a:lnTo>
                      <a:pt x="680" y="548"/>
                    </a:lnTo>
                    <a:lnTo>
                      <a:pt x="680" y="550"/>
                    </a:lnTo>
                    <a:lnTo>
                      <a:pt x="680" y="550"/>
                    </a:lnTo>
                    <a:lnTo>
                      <a:pt x="676" y="540"/>
                    </a:lnTo>
                    <a:lnTo>
                      <a:pt x="676" y="540"/>
                    </a:lnTo>
                    <a:lnTo>
                      <a:pt x="676" y="538"/>
                    </a:lnTo>
                    <a:lnTo>
                      <a:pt x="676" y="538"/>
                    </a:lnTo>
                    <a:lnTo>
                      <a:pt x="676" y="536"/>
                    </a:lnTo>
                    <a:lnTo>
                      <a:pt x="676" y="534"/>
                    </a:lnTo>
                    <a:lnTo>
                      <a:pt x="676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80" y="532"/>
                    </a:lnTo>
                    <a:lnTo>
                      <a:pt x="680" y="532"/>
                    </a:lnTo>
                    <a:lnTo>
                      <a:pt x="682" y="530"/>
                    </a:lnTo>
                    <a:lnTo>
                      <a:pt x="682" y="530"/>
                    </a:lnTo>
                    <a:lnTo>
                      <a:pt x="682" y="528"/>
                    </a:lnTo>
                    <a:lnTo>
                      <a:pt x="682" y="528"/>
                    </a:lnTo>
                    <a:lnTo>
                      <a:pt x="682" y="528"/>
                    </a:lnTo>
                    <a:lnTo>
                      <a:pt x="682" y="528"/>
                    </a:lnTo>
                    <a:lnTo>
                      <a:pt x="686" y="528"/>
                    </a:lnTo>
                    <a:lnTo>
                      <a:pt x="686" y="528"/>
                    </a:lnTo>
                    <a:lnTo>
                      <a:pt x="688" y="528"/>
                    </a:lnTo>
                    <a:lnTo>
                      <a:pt x="688" y="528"/>
                    </a:lnTo>
                    <a:lnTo>
                      <a:pt x="690" y="528"/>
                    </a:lnTo>
                    <a:lnTo>
                      <a:pt x="692" y="526"/>
                    </a:lnTo>
                    <a:lnTo>
                      <a:pt x="692" y="526"/>
                    </a:lnTo>
                    <a:lnTo>
                      <a:pt x="692" y="526"/>
                    </a:lnTo>
                    <a:lnTo>
                      <a:pt x="692" y="526"/>
                    </a:lnTo>
                    <a:lnTo>
                      <a:pt x="692" y="526"/>
                    </a:lnTo>
                    <a:lnTo>
                      <a:pt x="692" y="526"/>
                    </a:lnTo>
                    <a:lnTo>
                      <a:pt x="696" y="530"/>
                    </a:lnTo>
                    <a:lnTo>
                      <a:pt x="696" y="530"/>
                    </a:lnTo>
                    <a:lnTo>
                      <a:pt x="696" y="532"/>
                    </a:lnTo>
                    <a:lnTo>
                      <a:pt x="696" y="532"/>
                    </a:lnTo>
                    <a:lnTo>
                      <a:pt x="698" y="534"/>
                    </a:lnTo>
                    <a:lnTo>
                      <a:pt x="698" y="534"/>
                    </a:lnTo>
                    <a:lnTo>
                      <a:pt x="698" y="536"/>
                    </a:lnTo>
                    <a:lnTo>
                      <a:pt x="700" y="536"/>
                    </a:lnTo>
                    <a:lnTo>
                      <a:pt x="700" y="536"/>
                    </a:lnTo>
                    <a:lnTo>
                      <a:pt x="700" y="536"/>
                    </a:lnTo>
                    <a:lnTo>
                      <a:pt x="700" y="536"/>
                    </a:lnTo>
                    <a:lnTo>
                      <a:pt x="702" y="538"/>
                    </a:lnTo>
                    <a:lnTo>
                      <a:pt x="702" y="538"/>
                    </a:lnTo>
                    <a:lnTo>
                      <a:pt x="702" y="542"/>
                    </a:lnTo>
                    <a:lnTo>
                      <a:pt x="702" y="542"/>
                    </a:lnTo>
                    <a:lnTo>
                      <a:pt x="706" y="546"/>
                    </a:lnTo>
                    <a:lnTo>
                      <a:pt x="706" y="546"/>
                    </a:lnTo>
                    <a:lnTo>
                      <a:pt x="708" y="548"/>
                    </a:lnTo>
                    <a:lnTo>
                      <a:pt x="708" y="548"/>
                    </a:lnTo>
                    <a:lnTo>
                      <a:pt x="710" y="552"/>
                    </a:lnTo>
                    <a:lnTo>
                      <a:pt x="710" y="552"/>
                    </a:lnTo>
                    <a:lnTo>
                      <a:pt x="710" y="554"/>
                    </a:lnTo>
                    <a:lnTo>
                      <a:pt x="712" y="556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14" y="556"/>
                    </a:lnTo>
                    <a:lnTo>
                      <a:pt x="714" y="556"/>
                    </a:lnTo>
                    <a:lnTo>
                      <a:pt x="718" y="556"/>
                    </a:lnTo>
                    <a:lnTo>
                      <a:pt x="718" y="556"/>
                    </a:lnTo>
                    <a:lnTo>
                      <a:pt x="720" y="558"/>
                    </a:lnTo>
                    <a:lnTo>
                      <a:pt x="724" y="562"/>
                    </a:lnTo>
                    <a:lnTo>
                      <a:pt x="724" y="562"/>
                    </a:lnTo>
                    <a:lnTo>
                      <a:pt x="724" y="562"/>
                    </a:lnTo>
                    <a:lnTo>
                      <a:pt x="726" y="564"/>
                    </a:lnTo>
                    <a:lnTo>
                      <a:pt x="726" y="564"/>
                    </a:lnTo>
                    <a:lnTo>
                      <a:pt x="728" y="564"/>
                    </a:lnTo>
                    <a:lnTo>
                      <a:pt x="728" y="564"/>
                    </a:lnTo>
                    <a:lnTo>
                      <a:pt x="730" y="566"/>
                    </a:lnTo>
                    <a:lnTo>
                      <a:pt x="730" y="566"/>
                    </a:lnTo>
                    <a:lnTo>
                      <a:pt x="732" y="566"/>
                    </a:lnTo>
                    <a:lnTo>
                      <a:pt x="732" y="566"/>
                    </a:lnTo>
                    <a:lnTo>
                      <a:pt x="734" y="568"/>
                    </a:lnTo>
                    <a:lnTo>
                      <a:pt x="734" y="568"/>
                    </a:lnTo>
                    <a:lnTo>
                      <a:pt x="734" y="568"/>
                    </a:lnTo>
                    <a:lnTo>
                      <a:pt x="736" y="570"/>
                    </a:lnTo>
                    <a:lnTo>
                      <a:pt x="736" y="570"/>
                    </a:lnTo>
                    <a:lnTo>
                      <a:pt x="736" y="570"/>
                    </a:lnTo>
                    <a:lnTo>
                      <a:pt x="736" y="570"/>
                    </a:lnTo>
                    <a:lnTo>
                      <a:pt x="738" y="570"/>
                    </a:lnTo>
                    <a:lnTo>
                      <a:pt x="738" y="570"/>
                    </a:lnTo>
                    <a:lnTo>
                      <a:pt x="740" y="570"/>
                    </a:lnTo>
                    <a:lnTo>
                      <a:pt x="740" y="570"/>
                    </a:lnTo>
                    <a:lnTo>
                      <a:pt x="744" y="572"/>
                    </a:lnTo>
                    <a:lnTo>
                      <a:pt x="744" y="572"/>
                    </a:lnTo>
                    <a:lnTo>
                      <a:pt x="746" y="572"/>
                    </a:lnTo>
                    <a:lnTo>
                      <a:pt x="746" y="572"/>
                    </a:lnTo>
                    <a:lnTo>
                      <a:pt x="746" y="572"/>
                    </a:lnTo>
                    <a:lnTo>
                      <a:pt x="746" y="572"/>
                    </a:lnTo>
                    <a:lnTo>
                      <a:pt x="746" y="572"/>
                    </a:lnTo>
                    <a:lnTo>
                      <a:pt x="746" y="572"/>
                    </a:lnTo>
                    <a:lnTo>
                      <a:pt x="750" y="572"/>
                    </a:lnTo>
                    <a:lnTo>
                      <a:pt x="750" y="572"/>
                    </a:lnTo>
                    <a:lnTo>
                      <a:pt x="752" y="568"/>
                    </a:lnTo>
                    <a:lnTo>
                      <a:pt x="752" y="568"/>
                    </a:lnTo>
                    <a:lnTo>
                      <a:pt x="752" y="568"/>
                    </a:lnTo>
                    <a:lnTo>
                      <a:pt x="752" y="568"/>
                    </a:lnTo>
                    <a:lnTo>
                      <a:pt x="754" y="566"/>
                    </a:lnTo>
                    <a:lnTo>
                      <a:pt x="754" y="566"/>
                    </a:lnTo>
                    <a:lnTo>
                      <a:pt x="754" y="568"/>
                    </a:lnTo>
                    <a:lnTo>
                      <a:pt x="754" y="568"/>
                    </a:lnTo>
                    <a:lnTo>
                      <a:pt x="754" y="570"/>
                    </a:lnTo>
                    <a:lnTo>
                      <a:pt x="754" y="570"/>
                    </a:lnTo>
                    <a:lnTo>
                      <a:pt x="754" y="570"/>
                    </a:lnTo>
                    <a:lnTo>
                      <a:pt x="756" y="572"/>
                    </a:lnTo>
                    <a:lnTo>
                      <a:pt x="756" y="572"/>
                    </a:lnTo>
                    <a:lnTo>
                      <a:pt x="756" y="572"/>
                    </a:lnTo>
                    <a:lnTo>
                      <a:pt x="756" y="572"/>
                    </a:lnTo>
                    <a:lnTo>
                      <a:pt x="758" y="570"/>
                    </a:lnTo>
                    <a:lnTo>
                      <a:pt x="758" y="570"/>
                    </a:lnTo>
                    <a:lnTo>
                      <a:pt x="760" y="570"/>
                    </a:lnTo>
                    <a:lnTo>
                      <a:pt x="760" y="568"/>
                    </a:lnTo>
                    <a:lnTo>
                      <a:pt x="760" y="568"/>
                    </a:lnTo>
                    <a:lnTo>
                      <a:pt x="760" y="564"/>
                    </a:lnTo>
                    <a:lnTo>
                      <a:pt x="760" y="564"/>
                    </a:lnTo>
                    <a:lnTo>
                      <a:pt x="760" y="564"/>
                    </a:lnTo>
                    <a:lnTo>
                      <a:pt x="760" y="564"/>
                    </a:lnTo>
                    <a:lnTo>
                      <a:pt x="760" y="564"/>
                    </a:lnTo>
                    <a:lnTo>
                      <a:pt x="760" y="564"/>
                    </a:lnTo>
                    <a:lnTo>
                      <a:pt x="762" y="564"/>
                    </a:lnTo>
                    <a:lnTo>
                      <a:pt x="762" y="564"/>
                    </a:lnTo>
                    <a:lnTo>
                      <a:pt x="762" y="564"/>
                    </a:lnTo>
                    <a:lnTo>
                      <a:pt x="762" y="564"/>
                    </a:lnTo>
                    <a:lnTo>
                      <a:pt x="764" y="564"/>
                    </a:lnTo>
                    <a:lnTo>
                      <a:pt x="764" y="564"/>
                    </a:lnTo>
                    <a:lnTo>
                      <a:pt x="766" y="566"/>
                    </a:lnTo>
                    <a:lnTo>
                      <a:pt x="766" y="566"/>
                    </a:lnTo>
                    <a:lnTo>
                      <a:pt x="768" y="568"/>
                    </a:lnTo>
                    <a:lnTo>
                      <a:pt x="768" y="568"/>
                    </a:lnTo>
                    <a:lnTo>
                      <a:pt x="770" y="570"/>
                    </a:lnTo>
                    <a:lnTo>
                      <a:pt x="770" y="570"/>
                    </a:lnTo>
                    <a:lnTo>
                      <a:pt x="772" y="576"/>
                    </a:lnTo>
                    <a:lnTo>
                      <a:pt x="772" y="576"/>
                    </a:lnTo>
                    <a:lnTo>
                      <a:pt x="772" y="578"/>
                    </a:lnTo>
                    <a:lnTo>
                      <a:pt x="772" y="578"/>
                    </a:lnTo>
                    <a:lnTo>
                      <a:pt x="772" y="580"/>
                    </a:lnTo>
                    <a:lnTo>
                      <a:pt x="774" y="582"/>
                    </a:lnTo>
                    <a:lnTo>
                      <a:pt x="774" y="582"/>
                    </a:lnTo>
                    <a:lnTo>
                      <a:pt x="778" y="582"/>
                    </a:lnTo>
                    <a:lnTo>
                      <a:pt x="778" y="582"/>
                    </a:lnTo>
                    <a:lnTo>
                      <a:pt x="782" y="584"/>
                    </a:lnTo>
                    <a:lnTo>
                      <a:pt x="782" y="584"/>
                    </a:lnTo>
                    <a:lnTo>
                      <a:pt x="784" y="584"/>
                    </a:lnTo>
                    <a:lnTo>
                      <a:pt x="784" y="584"/>
                    </a:lnTo>
                    <a:lnTo>
                      <a:pt x="788" y="582"/>
                    </a:lnTo>
                    <a:lnTo>
                      <a:pt x="788" y="582"/>
                    </a:lnTo>
                    <a:lnTo>
                      <a:pt x="790" y="584"/>
                    </a:lnTo>
                    <a:lnTo>
                      <a:pt x="790" y="584"/>
                    </a:lnTo>
                    <a:lnTo>
                      <a:pt x="792" y="586"/>
                    </a:lnTo>
                    <a:lnTo>
                      <a:pt x="794" y="586"/>
                    </a:lnTo>
                    <a:lnTo>
                      <a:pt x="794" y="586"/>
                    </a:lnTo>
                    <a:lnTo>
                      <a:pt x="796" y="586"/>
                    </a:lnTo>
                    <a:lnTo>
                      <a:pt x="796" y="586"/>
                    </a:lnTo>
                    <a:lnTo>
                      <a:pt x="804" y="586"/>
                    </a:lnTo>
                    <a:lnTo>
                      <a:pt x="804" y="586"/>
                    </a:lnTo>
                    <a:lnTo>
                      <a:pt x="808" y="586"/>
                    </a:lnTo>
                    <a:lnTo>
                      <a:pt x="808" y="586"/>
                    </a:lnTo>
                    <a:lnTo>
                      <a:pt x="810" y="588"/>
                    </a:lnTo>
                    <a:lnTo>
                      <a:pt x="810" y="588"/>
                    </a:lnTo>
                    <a:lnTo>
                      <a:pt x="812" y="588"/>
                    </a:lnTo>
                    <a:lnTo>
                      <a:pt x="812" y="588"/>
                    </a:lnTo>
                    <a:lnTo>
                      <a:pt x="818" y="590"/>
                    </a:lnTo>
                    <a:lnTo>
                      <a:pt x="818" y="590"/>
                    </a:lnTo>
                    <a:lnTo>
                      <a:pt x="822" y="588"/>
                    </a:lnTo>
                    <a:lnTo>
                      <a:pt x="824" y="588"/>
                    </a:lnTo>
                    <a:lnTo>
                      <a:pt x="824" y="588"/>
                    </a:lnTo>
                    <a:lnTo>
                      <a:pt x="832" y="586"/>
                    </a:lnTo>
                    <a:lnTo>
                      <a:pt x="832" y="586"/>
                    </a:lnTo>
                    <a:lnTo>
                      <a:pt x="834" y="586"/>
                    </a:lnTo>
                    <a:lnTo>
                      <a:pt x="834" y="586"/>
                    </a:lnTo>
                    <a:lnTo>
                      <a:pt x="836" y="588"/>
                    </a:lnTo>
                    <a:lnTo>
                      <a:pt x="836" y="588"/>
                    </a:lnTo>
                    <a:lnTo>
                      <a:pt x="838" y="588"/>
                    </a:lnTo>
                    <a:lnTo>
                      <a:pt x="838" y="588"/>
                    </a:lnTo>
                    <a:lnTo>
                      <a:pt x="840" y="588"/>
                    </a:lnTo>
                    <a:lnTo>
                      <a:pt x="840" y="588"/>
                    </a:lnTo>
                    <a:lnTo>
                      <a:pt x="842" y="586"/>
                    </a:lnTo>
                    <a:lnTo>
                      <a:pt x="842" y="586"/>
                    </a:lnTo>
                    <a:lnTo>
                      <a:pt x="844" y="586"/>
                    </a:lnTo>
                    <a:lnTo>
                      <a:pt x="844" y="586"/>
                    </a:lnTo>
                    <a:lnTo>
                      <a:pt x="846" y="586"/>
                    </a:lnTo>
                    <a:lnTo>
                      <a:pt x="846" y="586"/>
                    </a:lnTo>
                    <a:lnTo>
                      <a:pt x="848" y="588"/>
                    </a:lnTo>
                    <a:lnTo>
                      <a:pt x="848" y="588"/>
                    </a:lnTo>
                    <a:lnTo>
                      <a:pt x="852" y="588"/>
                    </a:lnTo>
                    <a:lnTo>
                      <a:pt x="852" y="588"/>
                    </a:lnTo>
                    <a:lnTo>
                      <a:pt x="860" y="586"/>
                    </a:lnTo>
                    <a:lnTo>
                      <a:pt x="860" y="586"/>
                    </a:lnTo>
                    <a:lnTo>
                      <a:pt x="864" y="586"/>
                    </a:lnTo>
                    <a:lnTo>
                      <a:pt x="864" y="586"/>
                    </a:lnTo>
                    <a:lnTo>
                      <a:pt x="868" y="586"/>
                    </a:lnTo>
                    <a:lnTo>
                      <a:pt x="868" y="586"/>
                    </a:lnTo>
                    <a:lnTo>
                      <a:pt x="870" y="586"/>
                    </a:lnTo>
                    <a:lnTo>
                      <a:pt x="870" y="586"/>
                    </a:lnTo>
                    <a:lnTo>
                      <a:pt x="870" y="588"/>
                    </a:lnTo>
                    <a:lnTo>
                      <a:pt x="870" y="588"/>
                    </a:lnTo>
                    <a:lnTo>
                      <a:pt x="872" y="590"/>
                    </a:lnTo>
                    <a:lnTo>
                      <a:pt x="872" y="590"/>
                    </a:lnTo>
                    <a:lnTo>
                      <a:pt x="874" y="592"/>
                    </a:lnTo>
                    <a:lnTo>
                      <a:pt x="874" y="592"/>
                    </a:lnTo>
                    <a:lnTo>
                      <a:pt x="876" y="592"/>
                    </a:lnTo>
                    <a:lnTo>
                      <a:pt x="876" y="592"/>
                    </a:lnTo>
                    <a:lnTo>
                      <a:pt x="876" y="596"/>
                    </a:lnTo>
                    <a:lnTo>
                      <a:pt x="876" y="596"/>
                    </a:lnTo>
                    <a:lnTo>
                      <a:pt x="878" y="598"/>
                    </a:lnTo>
                    <a:lnTo>
                      <a:pt x="878" y="602"/>
                    </a:lnTo>
                    <a:lnTo>
                      <a:pt x="878" y="602"/>
                    </a:lnTo>
                    <a:lnTo>
                      <a:pt x="880" y="602"/>
                    </a:lnTo>
                    <a:lnTo>
                      <a:pt x="880" y="602"/>
                    </a:lnTo>
                    <a:lnTo>
                      <a:pt x="882" y="604"/>
                    </a:lnTo>
                    <a:lnTo>
                      <a:pt x="882" y="604"/>
                    </a:lnTo>
                    <a:lnTo>
                      <a:pt x="884" y="604"/>
                    </a:lnTo>
                    <a:lnTo>
                      <a:pt x="884" y="604"/>
                    </a:lnTo>
                    <a:lnTo>
                      <a:pt x="884" y="604"/>
                    </a:lnTo>
                    <a:lnTo>
                      <a:pt x="884" y="604"/>
                    </a:lnTo>
                    <a:lnTo>
                      <a:pt x="888" y="606"/>
                    </a:lnTo>
                    <a:lnTo>
                      <a:pt x="890" y="608"/>
                    </a:lnTo>
                    <a:lnTo>
                      <a:pt x="890" y="608"/>
                    </a:lnTo>
                    <a:lnTo>
                      <a:pt x="890" y="608"/>
                    </a:lnTo>
                    <a:lnTo>
                      <a:pt x="890" y="608"/>
                    </a:lnTo>
                    <a:lnTo>
                      <a:pt x="892" y="610"/>
                    </a:lnTo>
                    <a:lnTo>
                      <a:pt x="892" y="610"/>
                    </a:lnTo>
                    <a:lnTo>
                      <a:pt x="896" y="614"/>
                    </a:lnTo>
                    <a:lnTo>
                      <a:pt x="900" y="616"/>
                    </a:lnTo>
                    <a:lnTo>
                      <a:pt x="900" y="616"/>
                    </a:lnTo>
                    <a:lnTo>
                      <a:pt x="900" y="618"/>
                    </a:lnTo>
                    <a:lnTo>
                      <a:pt x="900" y="618"/>
                    </a:lnTo>
                    <a:lnTo>
                      <a:pt x="904" y="618"/>
                    </a:lnTo>
                    <a:lnTo>
                      <a:pt x="904" y="618"/>
                    </a:lnTo>
                    <a:lnTo>
                      <a:pt x="906" y="616"/>
                    </a:lnTo>
                    <a:lnTo>
                      <a:pt x="906" y="616"/>
                    </a:lnTo>
                    <a:lnTo>
                      <a:pt x="912" y="614"/>
                    </a:lnTo>
                    <a:lnTo>
                      <a:pt x="912" y="614"/>
                    </a:lnTo>
                    <a:lnTo>
                      <a:pt x="912" y="614"/>
                    </a:lnTo>
                    <a:lnTo>
                      <a:pt x="912" y="616"/>
                    </a:lnTo>
                    <a:lnTo>
                      <a:pt x="912" y="618"/>
                    </a:lnTo>
                    <a:lnTo>
                      <a:pt x="912" y="618"/>
                    </a:lnTo>
                    <a:lnTo>
                      <a:pt x="906" y="620"/>
                    </a:lnTo>
                    <a:lnTo>
                      <a:pt x="906" y="620"/>
                    </a:lnTo>
                    <a:lnTo>
                      <a:pt x="902" y="622"/>
                    </a:lnTo>
                    <a:lnTo>
                      <a:pt x="902" y="622"/>
                    </a:lnTo>
                    <a:lnTo>
                      <a:pt x="902" y="620"/>
                    </a:lnTo>
                    <a:lnTo>
                      <a:pt x="902" y="620"/>
                    </a:lnTo>
                    <a:lnTo>
                      <a:pt x="900" y="620"/>
                    </a:lnTo>
                    <a:lnTo>
                      <a:pt x="900" y="620"/>
                    </a:lnTo>
                    <a:lnTo>
                      <a:pt x="896" y="622"/>
                    </a:lnTo>
                    <a:lnTo>
                      <a:pt x="896" y="622"/>
                    </a:lnTo>
                    <a:lnTo>
                      <a:pt x="898" y="624"/>
                    </a:lnTo>
                    <a:lnTo>
                      <a:pt x="898" y="624"/>
                    </a:lnTo>
                    <a:lnTo>
                      <a:pt x="900" y="624"/>
                    </a:lnTo>
                    <a:lnTo>
                      <a:pt x="900" y="624"/>
                    </a:lnTo>
                    <a:lnTo>
                      <a:pt x="902" y="626"/>
                    </a:lnTo>
                    <a:lnTo>
                      <a:pt x="902" y="626"/>
                    </a:lnTo>
                    <a:lnTo>
                      <a:pt x="904" y="628"/>
                    </a:lnTo>
                    <a:lnTo>
                      <a:pt x="904" y="628"/>
                    </a:lnTo>
                    <a:lnTo>
                      <a:pt x="906" y="630"/>
                    </a:lnTo>
                    <a:lnTo>
                      <a:pt x="906" y="630"/>
                    </a:lnTo>
                    <a:lnTo>
                      <a:pt x="910" y="634"/>
                    </a:lnTo>
                    <a:lnTo>
                      <a:pt x="910" y="634"/>
                    </a:lnTo>
                    <a:lnTo>
                      <a:pt x="912" y="636"/>
                    </a:lnTo>
                    <a:lnTo>
                      <a:pt x="912" y="636"/>
                    </a:lnTo>
                    <a:lnTo>
                      <a:pt x="914" y="638"/>
                    </a:lnTo>
                    <a:lnTo>
                      <a:pt x="914" y="638"/>
                    </a:lnTo>
                    <a:lnTo>
                      <a:pt x="916" y="642"/>
                    </a:lnTo>
                    <a:lnTo>
                      <a:pt x="916" y="642"/>
                    </a:lnTo>
                    <a:lnTo>
                      <a:pt x="918" y="642"/>
                    </a:lnTo>
                    <a:lnTo>
                      <a:pt x="918" y="642"/>
                    </a:lnTo>
                    <a:lnTo>
                      <a:pt x="920" y="642"/>
                    </a:lnTo>
                    <a:lnTo>
                      <a:pt x="920" y="642"/>
                    </a:lnTo>
                    <a:lnTo>
                      <a:pt x="922" y="640"/>
                    </a:lnTo>
                    <a:lnTo>
                      <a:pt x="922" y="640"/>
                    </a:lnTo>
                    <a:lnTo>
                      <a:pt x="926" y="640"/>
                    </a:lnTo>
                    <a:lnTo>
                      <a:pt x="926" y="640"/>
                    </a:lnTo>
                    <a:lnTo>
                      <a:pt x="930" y="638"/>
                    </a:lnTo>
                    <a:lnTo>
                      <a:pt x="930" y="638"/>
                    </a:lnTo>
                    <a:lnTo>
                      <a:pt x="930" y="638"/>
                    </a:lnTo>
                    <a:lnTo>
                      <a:pt x="934" y="634"/>
                    </a:lnTo>
                    <a:lnTo>
                      <a:pt x="934" y="630"/>
                    </a:lnTo>
                    <a:lnTo>
                      <a:pt x="934" y="630"/>
                    </a:lnTo>
                    <a:lnTo>
                      <a:pt x="932" y="628"/>
                    </a:lnTo>
                    <a:lnTo>
                      <a:pt x="932" y="628"/>
                    </a:lnTo>
                    <a:lnTo>
                      <a:pt x="932" y="628"/>
                    </a:lnTo>
                    <a:lnTo>
                      <a:pt x="932" y="628"/>
                    </a:lnTo>
                    <a:lnTo>
                      <a:pt x="932" y="628"/>
                    </a:lnTo>
                    <a:lnTo>
                      <a:pt x="932" y="628"/>
                    </a:lnTo>
                    <a:lnTo>
                      <a:pt x="932" y="626"/>
                    </a:lnTo>
                    <a:lnTo>
                      <a:pt x="932" y="626"/>
                    </a:lnTo>
                    <a:lnTo>
                      <a:pt x="934" y="622"/>
                    </a:lnTo>
                    <a:lnTo>
                      <a:pt x="934" y="622"/>
                    </a:lnTo>
                    <a:lnTo>
                      <a:pt x="934" y="622"/>
                    </a:lnTo>
                    <a:lnTo>
                      <a:pt x="934" y="622"/>
                    </a:lnTo>
                    <a:lnTo>
                      <a:pt x="934" y="622"/>
                    </a:lnTo>
                    <a:lnTo>
                      <a:pt x="934" y="622"/>
                    </a:lnTo>
                    <a:lnTo>
                      <a:pt x="936" y="624"/>
                    </a:lnTo>
                    <a:lnTo>
                      <a:pt x="936" y="624"/>
                    </a:lnTo>
                    <a:lnTo>
                      <a:pt x="936" y="626"/>
                    </a:lnTo>
                    <a:lnTo>
                      <a:pt x="936" y="626"/>
                    </a:lnTo>
                    <a:lnTo>
                      <a:pt x="936" y="626"/>
                    </a:lnTo>
                    <a:lnTo>
                      <a:pt x="936" y="632"/>
                    </a:lnTo>
                    <a:lnTo>
                      <a:pt x="936" y="632"/>
                    </a:lnTo>
                    <a:lnTo>
                      <a:pt x="936" y="632"/>
                    </a:lnTo>
                    <a:lnTo>
                      <a:pt x="936" y="632"/>
                    </a:lnTo>
                    <a:lnTo>
                      <a:pt x="936" y="634"/>
                    </a:lnTo>
                    <a:lnTo>
                      <a:pt x="936" y="634"/>
                    </a:lnTo>
                    <a:lnTo>
                      <a:pt x="936" y="636"/>
                    </a:lnTo>
                    <a:lnTo>
                      <a:pt x="936" y="636"/>
                    </a:lnTo>
                    <a:lnTo>
                      <a:pt x="940" y="640"/>
                    </a:lnTo>
                    <a:lnTo>
                      <a:pt x="940" y="642"/>
                    </a:lnTo>
                    <a:lnTo>
                      <a:pt x="940" y="642"/>
                    </a:lnTo>
                    <a:lnTo>
                      <a:pt x="940" y="646"/>
                    </a:lnTo>
                    <a:lnTo>
                      <a:pt x="940" y="646"/>
                    </a:lnTo>
                    <a:lnTo>
                      <a:pt x="938" y="648"/>
                    </a:lnTo>
                    <a:lnTo>
                      <a:pt x="938" y="650"/>
                    </a:lnTo>
                    <a:lnTo>
                      <a:pt x="938" y="650"/>
                    </a:lnTo>
                    <a:lnTo>
                      <a:pt x="940" y="654"/>
                    </a:lnTo>
                    <a:lnTo>
                      <a:pt x="940" y="654"/>
                    </a:lnTo>
                    <a:lnTo>
                      <a:pt x="942" y="656"/>
                    </a:lnTo>
                    <a:lnTo>
                      <a:pt x="942" y="656"/>
                    </a:lnTo>
                    <a:lnTo>
                      <a:pt x="942" y="658"/>
                    </a:lnTo>
                    <a:lnTo>
                      <a:pt x="942" y="658"/>
                    </a:lnTo>
                    <a:lnTo>
                      <a:pt x="942" y="662"/>
                    </a:lnTo>
                    <a:lnTo>
                      <a:pt x="942" y="666"/>
                    </a:lnTo>
                    <a:lnTo>
                      <a:pt x="942" y="666"/>
                    </a:lnTo>
                    <a:lnTo>
                      <a:pt x="944" y="666"/>
                    </a:lnTo>
                    <a:lnTo>
                      <a:pt x="944" y="666"/>
                    </a:lnTo>
                    <a:lnTo>
                      <a:pt x="944" y="670"/>
                    </a:lnTo>
                    <a:lnTo>
                      <a:pt x="944" y="670"/>
                    </a:lnTo>
                    <a:lnTo>
                      <a:pt x="946" y="680"/>
                    </a:lnTo>
                    <a:lnTo>
                      <a:pt x="946" y="680"/>
                    </a:lnTo>
                    <a:lnTo>
                      <a:pt x="948" y="686"/>
                    </a:lnTo>
                    <a:lnTo>
                      <a:pt x="948" y="686"/>
                    </a:lnTo>
                    <a:lnTo>
                      <a:pt x="948" y="688"/>
                    </a:lnTo>
                    <a:lnTo>
                      <a:pt x="948" y="688"/>
                    </a:lnTo>
                    <a:lnTo>
                      <a:pt x="950" y="692"/>
                    </a:lnTo>
                    <a:lnTo>
                      <a:pt x="950" y="692"/>
                    </a:lnTo>
                    <a:lnTo>
                      <a:pt x="952" y="698"/>
                    </a:lnTo>
                    <a:lnTo>
                      <a:pt x="952" y="698"/>
                    </a:lnTo>
                    <a:lnTo>
                      <a:pt x="954" y="700"/>
                    </a:lnTo>
                    <a:lnTo>
                      <a:pt x="954" y="700"/>
                    </a:lnTo>
                    <a:lnTo>
                      <a:pt x="954" y="700"/>
                    </a:lnTo>
                    <a:lnTo>
                      <a:pt x="954" y="700"/>
                    </a:lnTo>
                    <a:lnTo>
                      <a:pt x="956" y="702"/>
                    </a:lnTo>
                    <a:lnTo>
                      <a:pt x="956" y="706"/>
                    </a:lnTo>
                    <a:lnTo>
                      <a:pt x="956" y="706"/>
                    </a:lnTo>
                    <a:lnTo>
                      <a:pt x="958" y="710"/>
                    </a:lnTo>
                    <a:lnTo>
                      <a:pt x="960" y="714"/>
                    </a:lnTo>
                    <a:lnTo>
                      <a:pt x="960" y="714"/>
                    </a:lnTo>
                    <a:lnTo>
                      <a:pt x="964" y="720"/>
                    </a:lnTo>
                    <a:lnTo>
                      <a:pt x="966" y="724"/>
                    </a:lnTo>
                    <a:lnTo>
                      <a:pt x="966" y="724"/>
                    </a:lnTo>
                    <a:lnTo>
                      <a:pt x="966" y="726"/>
                    </a:lnTo>
                    <a:lnTo>
                      <a:pt x="966" y="726"/>
                    </a:lnTo>
                    <a:lnTo>
                      <a:pt x="968" y="732"/>
                    </a:lnTo>
                    <a:lnTo>
                      <a:pt x="968" y="732"/>
                    </a:lnTo>
                    <a:lnTo>
                      <a:pt x="968" y="736"/>
                    </a:lnTo>
                    <a:lnTo>
                      <a:pt x="968" y="736"/>
                    </a:lnTo>
                    <a:lnTo>
                      <a:pt x="970" y="742"/>
                    </a:lnTo>
                    <a:lnTo>
                      <a:pt x="970" y="742"/>
                    </a:lnTo>
                    <a:lnTo>
                      <a:pt x="978" y="752"/>
                    </a:lnTo>
                    <a:lnTo>
                      <a:pt x="978" y="752"/>
                    </a:lnTo>
                    <a:lnTo>
                      <a:pt x="980" y="758"/>
                    </a:lnTo>
                    <a:lnTo>
                      <a:pt x="980" y="758"/>
                    </a:lnTo>
                    <a:lnTo>
                      <a:pt x="982" y="760"/>
                    </a:lnTo>
                    <a:lnTo>
                      <a:pt x="982" y="760"/>
                    </a:lnTo>
                    <a:lnTo>
                      <a:pt x="984" y="768"/>
                    </a:lnTo>
                    <a:lnTo>
                      <a:pt x="984" y="768"/>
                    </a:lnTo>
                    <a:lnTo>
                      <a:pt x="986" y="772"/>
                    </a:lnTo>
                    <a:lnTo>
                      <a:pt x="986" y="772"/>
                    </a:lnTo>
                    <a:lnTo>
                      <a:pt x="986" y="778"/>
                    </a:lnTo>
                    <a:lnTo>
                      <a:pt x="986" y="778"/>
                    </a:lnTo>
                    <a:lnTo>
                      <a:pt x="988" y="780"/>
                    </a:lnTo>
                    <a:lnTo>
                      <a:pt x="988" y="780"/>
                    </a:lnTo>
                    <a:lnTo>
                      <a:pt x="990" y="782"/>
                    </a:lnTo>
                    <a:lnTo>
                      <a:pt x="990" y="782"/>
                    </a:lnTo>
                    <a:lnTo>
                      <a:pt x="994" y="790"/>
                    </a:lnTo>
                    <a:lnTo>
                      <a:pt x="994" y="790"/>
                    </a:lnTo>
                    <a:lnTo>
                      <a:pt x="996" y="790"/>
                    </a:lnTo>
                    <a:lnTo>
                      <a:pt x="996" y="790"/>
                    </a:lnTo>
                    <a:lnTo>
                      <a:pt x="998" y="792"/>
                    </a:lnTo>
                    <a:lnTo>
                      <a:pt x="1000" y="794"/>
                    </a:lnTo>
                    <a:lnTo>
                      <a:pt x="1000" y="794"/>
                    </a:lnTo>
                    <a:lnTo>
                      <a:pt x="1000" y="794"/>
                    </a:lnTo>
                    <a:lnTo>
                      <a:pt x="1000" y="794"/>
                    </a:lnTo>
                    <a:lnTo>
                      <a:pt x="1004" y="792"/>
                    </a:lnTo>
                    <a:lnTo>
                      <a:pt x="1006" y="790"/>
                    </a:lnTo>
                    <a:lnTo>
                      <a:pt x="1006" y="790"/>
                    </a:lnTo>
                    <a:lnTo>
                      <a:pt x="1008" y="784"/>
                    </a:lnTo>
                    <a:lnTo>
                      <a:pt x="1008" y="784"/>
                    </a:lnTo>
                    <a:lnTo>
                      <a:pt x="1008" y="784"/>
                    </a:lnTo>
                    <a:lnTo>
                      <a:pt x="1008" y="782"/>
                    </a:lnTo>
                    <a:lnTo>
                      <a:pt x="1008" y="782"/>
                    </a:lnTo>
                    <a:lnTo>
                      <a:pt x="1008" y="782"/>
                    </a:lnTo>
                    <a:lnTo>
                      <a:pt x="1010" y="780"/>
                    </a:lnTo>
                    <a:lnTo>
                      <a:pt x="1010" y="780"/>
                    </a:lnTo>
                    <a:lnTo>
                      <a:pt x="1012" y="780"/>
                    </a:lnTo>
                    <a:lnTo>
                      <a:pt x="1012" y="780"/>
                    </a:lnTo>
                    <a:lnTo>
                      <a:pt x="1016" y="780"/>
                    </a:lnTo>
                    <a:lnTo>
                      <a:pt x="1016" y="780"/>
                    </a:lnTo>
                    <a:lnTo>
                      <a:pt x="1016" y="780"/>
                    </a:lnTo>
                    <a:lnTo>
                      <a:pt x="1016" y="780"/>
                    </a:lnTo>
                    <a:lnTo>
                      <a:pt x="1018" y="780"/>
                    </a:lnTo>
                    <a:lnTo>
                      <a:pt x="1018" y="780"/>
                    </a:lnTo>
                    <a:lnTo>
                      <a:pt x="1020" y="780"/>
                    </a:lnTo>
                    <a:lnTo>
                      <a:pt x="1020" y="780"/>
                    </a:lnTo>
                    <a:lnTo>
                      <a:pt x="1020" y="778"/>
                    </a:lnTo>
                    <a:lnTo>
                      <a:pt x="1020" y="778"/>
                    </a:lnTo>
                    <a:lnTo>
                      <a:pt x="1020" y="778"/>
                    </a:lnTo>
                    <a:lnTo>
                      <a:pt x="1018" y="776"/>
                    </a:lnTo>
                    <a:lnTo>
                      <a:pt x="1018" y="776"/>
                    </a:lnTo>
                    <a:lnTo>
                      <a:pt x="1016" y="776"/>
                    </a:lnTo>
                    <a:lnTo>
                      <a:pt x="1016" y="776"/>
                    </a:lnTo>
                    <a:lnTo>
                      <a:pt x="1016" y="776"/>
                    </a:lnTo>
                    <a:lnTo>
                      <a:pt x="1016" y="776"/>
                    </a:lnTo>
                    <a:lnTo>
                      <a:pt x="1016" y="776"/>
                    </a:lnTo>
                    <a:lnTo>
                      <a:pt x="1016" y="776"/>
                    </a:lnTo>
                    <a:lnTo>
                      <a:pt x="1016" y="776"/>
                    </a:lnTo>
                    <a:lnTo>
                      <a:pt x="1016" y="776"/>
                    </a:lnTo>
                    <a:lnTo>
                      <a:pt x="1016" y="774"/>
                    </a:lnTo>
                    <a:lnTo>
                      <a:pt x="1016" y="774"/>
                    </a:lnTo>
                    <a:lnTo>
                      <a:pt x="1018" y="772"/>
                    </a:lnTo>
                    <a:lnTo>
                      <a:pt x="1018" y="772"/>
                    </a:lnTo>
                    <a:lnTo>
                      <a:pt x="1018" y="768"/>
                    </a:lnTo>
                    <a:lnTo>
                      <a:pt x="1018" y="768"/>
                    </a:lnTo>
                    <a:lnTo>
                      <a:pt x="1018" y="768"/>
                    </a:lnTo>
                    <a:lnTo>
                      <a:pt x="1018" y="768"/>
                    </a:lnTo>
                    <a:lnTo>
                      <a:pt x="1018" y="768"/>
                    </a:lnTo>
                    <a:lnTo>
                      <a:pt x="1018" y="768"/>
                    </a:lnTo>
                    <a:lnTo>
                      <a:pt x="1018" y="768"/>
                    </a:lnTo>
                    <a:lnTo>
                      <a:pt x="1018" y="768"/>
                    </a:lnTo>
                    <a:lnTo>
                      <a:pt x="1020" y="768"/>
                    </a:lnTo>
                    <a:lnTo>
                      <a:pt x="1020" y="768"/>
                    </a:lnTo>
                    <a:lnTo>
                      <a:pt x="1022" y="766"/>
                    </a:lnTo>
                    <a:lnTo>
                      <a:pt x="1022" y="766"/>
                    </a:lnTo>
                    <a:lnTo>
                      <a:pt x="1024" y="764"/>
                    </a:lnTo>
                    <a:lnTo>
                      <a:pt x="1024" y="762"/>
                    </a:lnTo>
                    <a:lnTo>
                      <a:pt x="1024" y="762"/>
                    </a:lnTo>
                    <a:lnTo>
                      <a:pt x="1024" y="762"/>
                    </a:lnTo>
                    <a:lnTo>
                      <a:pt x="1024" y="762"/>
                    </a:lnTo>
                    <a:lnTo>
                      <a:pt x="1024" y="758"/>
                    </a:lnTo>
                    <a:lnTo>
                      <a:pt x="1024" y="758"/>
                    </a:lnTo>
                    <a:lnTo>
                      <a:pt x="1024" y="756"/>
                    </a:lnTo>
                    <a:lnTo>
                      <a:pt x="1024" y="754"/>
                    </a:lnTo>
                    <a:lnTo>
                      <a:pt x="1024" y="754"/>
                    </a:lnTo>
                    <a:lnTo>
                      <a:pt x="1022" y="752"/>
                    </a:lnTo>
                    <a:lnTo>
                      <a:pt x="1022" y="752"/>
                    </a:lnTo>
                    <a:lnTo>
                      <a:pt x="1022" y="752"/>
                    </a:lnTo>
                    <a:lnTo>
                      <a:pt x="1022" y="748"/>
                    </a:lnTo>
                    <a:lnTo>
                      <a:pt x="1022" y="748"/>
                    </a:lnTo>
                    <a:lnTo>
                      <a:pt x="1024" y="744"/>
                    </a:lnTo>
                    <a:lnTo>
                      <a:pt x="1024" y="744"/>
                    </a:lnTo>
                    <a:lnTo>
                      <a:pt x="1026" y="738"/>
                    </a:lnTo>
                    <a:lnTo>
                      <a:pt x="1026" y="738"/>
                    </a:lnTo>
                    <a:lnTo>
                      <a:pt x="1028" y="732"/>
                    </a:lnTo>
                    <a:lnTo>
                      <a:pt x="1026" y="726"/>
                    </a:lnTo>
                    <a:lnTo>
                      <a:pt x="1026" y="726"/>
                    </a:lnTo>
                    <a:lnTo>
                      <a:pt x="1026" y="726"/>
                    </a:lnTo>
                    <a:lnTo>
                      <a:pt x="1024" y="718"/>
                    </a:lnTo>
                    <a:lnTo>
                      <a:pt x="1024" y="718"/>
                    </a:lnTo>
                    <a:lnTo>
                      <a:pt x="1024" y="714"/>
                    </a:lnTo>
                    <a:lnTo>
                      <a:pt x="1024" y="714"/>
                    </a:lnTo>
                    <a:lnTo>
                      <a:pt x="1024" y="710"/>
                    </a:lnTo>
                    <a:lnTo>
                      <a:pt x="1024" y="710"/>
                    </a:lnTo>
                    <a:lnTo>
                      <a:pt x="1022" y="708"/>
                    </a:lnTo>
                    <a:lnTo>
                      <a:pt x="1022" y="708"/>
                    </a:lnTo>
                    <a:lnTo>
                      <a:pt x="1022" y="706"/>
                    </a:lnTo>
                    <a:lnTo>
                      <a:pt x="1022" y="704"/>
                    </a:lnTo>
                    <a:lnTo>
                      <a:pt x="1022" y="704"/>
                    </a:lnTo>
                    <a:lnTo>
                      <a:pt x="1024" y="702"/>
                    </a:lnTo>
                    <a:lnTo>
                      <a:pt x="1024" y="702"/>
                    </a:lnTo>
                    <a:lnTo>
                      <a:pt x="1026" y="700"/>
                    </a:lnTo>
                    <a:lnTo>
                      <a:pt x="1026" y="700"/>
                    </a:lnTo>
                    <a:lnTo>
                      <a:pt x="1026" y="700"/>
                    </a:lnTo>
                    <a:lnTo>
                      <a:pt x="1026" y="700"/>
                    </a:lnTo>
                    <a:lnTo>
                      <a:pt x="1028" y="700"/>
                    </a:lnTo>
                    <a:lnTo>
                      <a:pt x="1028" y="700"/>
                    </a:lnTo>
                    <a:lnTo>
                      <a:pt x="1028" y="700"/>
                    </a:lnTo>
                    <a:lnTo>
                      <a:pt x="1028" y="700"/>
                    </a:lnTo>
                    <a:lnTo>
                      <a:pt x="1032" y="700"/>
                    </a:lnTo>
                    <a:lnTo>
                      <a:pt x="1032" y="698"/>
                    </a:lnTo>
                    <a:lnTo>
                      <a:pt x="1032" y="698"/>
                    </a:lnTo>
                    <a:lnTo>
                      <a:pt x="1032" y="696"/>
                    </a:lnTo>
                    <a:lnTo>
                      <a:pt x="1032" y="696"/>
                    </a:lnTo>
                    <a:lnTo>
                      <a:pt x="1034" y="694"/>
                    </a:lnTo>
                    <a:lnTo>
                      <a:pt x="1034" y="694"/>
                    </a:lnTo>
                    <a:lnTo>
                      <a:pt x="1034" y="694"/>
                    </a:lnTo>
                    <a:lnTo>
                      <a:pt x="1034" y="694"/>
                    </a:lnTo>
                    <a:lnTo>
                      <a:pt x="1038" y="696"/>
                    </a:lnTo>
                    <a:lnTo>
                      <a:pt x="1038" y="696"/>
                    </a:lnTo>
                    <a:lnTo>
                      <a:pt x="1038" y="696"/>
                    </a:lnTo>
                    <a:lnTo>
                      <a:pt x="1038" y="696"/>
                    </a:lnTo>
                    <a:lnTo>
                      <a:pt x="1042" y="694"/>
                    </a:lnTo>
                    <a:lnTo>
                      <a:pt x="1042" y="694"/>
                    </a:lnTo>
                    <a:lnTo>
                      <a:pt x="1044" y="690"/>
                    </a:lnTo>
                    <a:lnTo>
                      <a:pt x="1044" y="690"/>
                    </a:lnTo>
                    <a:lnTo>
                      <a:pt x="1046" y="688"/>
                    </a:lnTo>
                    <a:lnTo>
                      <a:pt x="1046" y="688"/>
                    </a:lnTo>
                    <a:lnTo>
                      <a:pt x="1046" y="686"/>
                    </a:lnTo>
                    <a:lnTo>
                      <a:pt x="1046" y="686"/>
                    </a:lnTo>
                    <a:lnTo>
                      <a:pt x="1044" y="686"/>
                    </a:lnTo>
                    <a:lnTo>
                      <a:pt x="1044" y="686"/>
                    </a:lnTo>
                    <a:lnTo>
                      <a:pt x="1044" y="686"/>
                    </a:lnTo>
                    <a:lnTo>
                      <a:pt x="1044" y="686"/>
                    </a:lnTo>
                    <a:lnTo>
                      <a:pt x="1044" y="686"/>
                    </a:lnTo>
                    <a:lnTo>
                      <a:pt x="1044" y="686"/>
                    </a:lnTo>
                    <a:lnTo>
                      <a:pt x="1044" y="684"/>
                    </a:lnTo>
                    <a:lnTo>
                      <a:pt x="1044" y="684"/>
                    </a:lnTo>
                    <a:lnTo>
                      <a:pt x="1050" y="680"/>
                    </a:lnTo>
                    <a:lnTo>
                      <a:pt x="1050" y="680"/>
                    </a:lnTo>
                    <a:lnTo>
                      <a:pt x="1052" y="680"/>
                    </a:lnTo>
                    <a:lnTo>
                      <a:pt x="1052" y="680"/>
                    </a:lnTo>
                    <a:lnTo>
                      <a:pt x="1054" y="678"/>
                    </a:lnTo>
                    <a:lnTo>
                      <a:pt x="1054" y="678"/>
                    </a:lnTo>
                    <a:lnTo>
                      <a:pt x="1054" y="676"/>
                    </a:lnTo>
                    <a:lnTo>
                      <a:pt x="1054" y="676"/>
                    </a:lnTo>
                    <a:lnTo>
                      <a:pt x="1056" y="674"/>
                    </a:lnTo>
                    <a:lnTo>
                      <a:pt x="1056" y="674"/>
                    </a:lnTo>
                    <a:lnTo>
                      <a:pt x="1058" y="672"/>
                    </a:lnTo>
                    <a:lnTo>
                      <a:pt x="1058" y="672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62" y="668"/>
                    </a:lnTo>
                    <a:lnTo>
                      <a:pt x="1064" y="666"/>
                    </a:lnTo>
                    <a:lnTo>
                      <a:pt x="1064" y="666"/>
                    </a:lnTo>
                    <a:lnTo>
                      <a:pt x="1066" y="662"/>
                    </a:lnTo>
                    <a:lnTo>
                      <a:pt x="1066" y="662"/>
                    </a:lnTo>
                    <a:lnTo>
                      <a:pt x="1068" y="660"/>
                    </a:lnTo>
                    <a:lnTo>
                      <a:pt x="1068" y="660"/>
                    </a:lnTo>
                    <a:lnTo>
                      <a:pt x="1072" y="656"/>
                    </a:lnTo>
                    <a:lnTo>
                      <a:pt x="1072" y="656"/>
                    </a:lnTo>
                    <a:lnTo>
                      <a:pt x="1074" y="654"/>
                    </a:lnTo>
                    <a:lnTo>
                      <a:pt x="1074" y="654"/>
                    </a:lnTo>
                    <a:lnTo>
                      <a:pt x="1076" y="652"/>
                    </a:lnTo>
                    <a:lnTo>
                      <a:pt x="1076" y="652"/>
                    </a:lnTo>
                    <a:lnTo>
                      <a:pt x="1080" y="650"/>
                    </a:lnTo>
                    <a:lnTo>
                      <a:pt x="1080" y="650"/>
                    </a:lnTo>
                    <a:lnTo>
                      <a:pt x="1080" y="650"/>
                    </a:lnTo>
                    <a:lnTo>
                      <a:pt x="1084" y="646"/>
                    </a:lnTo>
                    <a:lnTo>
                      <a:pt x="1084" y="646"/>
                    </a:lnTo>
                    <a:lnTo>
                      <a:pt x="1086" y="646"/>
                    </a:lnTo>
                    <a:lnTo>
                      <a:pt x="1086" y="646"/>
                    </a:lnTo>
                    <a:lnTo>
                      <a:pt x="1086" y="644"/>
                    </a:lnTo>
                    <a:lnTo>
                      <a:pt x="1088" y="640"/>
                    </a:lnTo>
                    <a:lnTo>
                      <a:pt x="1088" y="640"/>
                    </a:lnTo>
                    <a:lnTo>
                      <a:pt x="1086" y="638"/>
                    </a:lnTo>
                    <a:lnTo>
                      <a:pt x="1086" y="638"/>
                    </a:lnTo>
                    <a:lnTo>
                      <a:pt x="1086" y="636"/>
                    </a:lnTo>
                    <a:lnTo>
                      <a:pt x="1086" y="636"/>
                    </a:lnTo>
                    <a:lnTo>
                      <a:pt x="1086" y="634"/>
                    </a:lnTo>
                    <a:lnTo>
                      <a:pt x="1088" y="632"/>
                    </a:lnTo>
                    <a:lnTo>
                      <a:pt x="1088" y="632"/>
                    </a:lnTo>
                    <a:lnTo>
                      <a:pt x="1090" y="632"/>
                    </a:lnTo>
                    <a:lnTo>
                      <a:pt x="1090" y="632"/>
                    </a:lnTo>
                    <a:lnTo>
                      <a:pt x="1092" y="630"/>
                    </a:lnTo>
                    <a:lnTo>
                      <a:pt x="1092" y="630"/>
                    </a:lnTo>
                    <a:lnTo>
                      <a:pt x="1094" y="630"/>
                    </a:lnTo>
                    <a:lnTo>
                      <a:pt x="1094" y="630"/>
                    </a:lnTo>
                    <a:lnTo>
                      <a:pt x="1096" y="628"/>
                    </a:lnTo>
                    <a:lnTo>
                      <a:pt x="1096" y="626"/>
                    </a:lnTo>
                    <a:lnTo>
                      <a:pt x="1096" y="626"/>
                    </a:lnTo>
                    <a:lnTo>
                      <a:pt x="1096" y="624"/>
                    </a:lnTo>
                    <a:lnTo>
                      <a:pt x="1096" y="624"/>
                    </a:lnTo>
                    <a:lnTo>
                      <a:pt x="1096" y="626"/>
                    </a:lnTo>
                    <a:lnTo>
                      <a:pt x="1096" y="626"/>
                    </a:lnTo>
                    <a:lnTo>
                      <a:pt x="1096" y="628"/>
                    </a:lnTo>
                    <a:lnTo>
                      <a:pt x="1098" y="630"/>
                    </a:lnTo>
                    <a:lnTo>
                      <a:pt x="1098" y="630"/>
                    </a:lnTo>
                    <a:lnTo>
                      <a:pt x="1098" y="632"/>
                    </a:lnTo>
                    <a:lnTo>
                      <a:pt x="1098" y="632"/>
                    </a:lnTo>
                    <a:lnTo>
                      <a:pt x="1100" y="632"/>
                    </a:lnTo>
                    <a:lnTo>
                      <a:pt x="1100" y="632"/>
                    </a:lnTo>
                    <a:lnTo>
                      <a:pt x="1102" y="630"/>
                    </a:lnTo>
                    <a:lnTo>
                      <a:pt x="1102" y="630"/>
                    </a:lnTo>
                    <a:lnTo>
                      <a:pt x="1102" y="628"/>
                    </a:lnTo>
                    <a:lnTo>
                      <a:pt x="1102" y="628"/>
                    </a:lnTo>
                    <a:lnTo>
                      <a:pt x="1102" y="626"/>
                    </a:lnTo>
                    <a:lnTo>
                      <a:pt x="1102" y="626"/>
                    </a:lnTo>
                    <a:lnTo>
                      <a:pt x="1102" y="626"/>
                    </a:lnTo>
                    <a:lnTo>
                      <a:pt x="1102" y="626"/>
                    </a:lnTo>
                    <a:lnTo>
                      <a:pt x="1104" y="628"/>
                    </a:lnTo>
                    <a:lnTo>
                      <a:pt x="1106" y="630"/>
                    </a:lnTo>
                    <a:lnTo>
                      <a:pt x="1106" y="630"/>
                    </a:lnTo>
                    <a:lnTo>
                      <a:pt x="1106" y="630"/>
                    </a:lnTo>
                    <a:lnTo>
                      <a:pt x="1106" y="630"/>
                    </a:lnTo>
                    <a:lnTo>
                      <a:pt x="1108" y="630"/>
                    </a:lnTo>
                    <a:lnTo>
                      <a:pt x="1108" y="630"/>
                    </a:lnTo>
                    <a:lnTo>
                      <a:pt x="1112" y="628"/>
                    </a:lnTo>
                    <a:lnTo>
                      <a:pt x="1112" y="628"/>
                    </a:lnTo>
                    <a:lnTo>
                      <a:pt x="1112" y="626"/>
                    </a:lnTo>
                    <a:lnTo>
                      <a:pt x="1112" y="626"/>
                    </a:lnTo>
                    <a:lnTo>
                      <a:pt x="1112" y="626"/>
                    </a:lnTo>
                    <a:lnTo>
                      <a:pt x="1112" y="626"/>
                    </a:lnTo>
                    <a:lnTo>
                      <a:pt x="1112" y="626"/>
                    </a:lnTo>
                    <a:lnTo>
                      <a:pt x="1112" y="626"/>
                    </a:lnTo>
                    <a:lnTo>
                      <a:pt x="1114" y="626"/>
                    </a:lnTo>
                    <a:lnTo>
                      <a:pt x="1114" y="626"/>
                    </a:lnTo>
                    <a:lnTo>
                      <a:pt x="1114" y="628"/>
                    </a:lnTo>
                    <a:lnTo>
                      <a:pt x="1114" y="628"/>
                    </a:lnTo>
                    <a:lnTo>
                      <a:pt x="1116" y="626"/>
                    </a:lnTo>
                    <a:lnTo>
                      <a:pt x="1116" y="626"/>
                    </a:lnTo>
                    <a:lnTo>
                      <a:pt x="1116" y="624"/>
                    </a:lnTo>
                    <a:lnTo>
                      <a:pt x="1116" y="624"/>
                    </a:lnTo>
                    <a:lnTo>
                      <a:pt x="1116" y="622"/>
                    </a:lnTo>
                    <a:lnTo>
                      <a:pt x="1116" y="622"/>
                    </a:lnTo>
                    <a:lnTo>
                      <a:pt x="1116" y="624"/>
                    </a:lnTo>
                    <a:lnTo>
                      <a:pt x="1116" y="624"/>
                    </a:lnTo>
                    <a:lnTo>
                      <a:pt x="1116" y="624"/>
                    </a:lnTo>
                    <a:lnTo>
                      <a:pt x="1116" y="624"/>
                    </a:lnTo>
                    <a:lnTo>
                      <a:pt x="1116" y="626"/>
                    </a:lnTo>
                    <a:lnTo>
                      <a:pt x="1116" y="626"/>
                    </a:lnTo>
                    <a:lnTo>
                      <a:pt x="1118" y="628"/>
                    </a:lnTo>
                    <a:lnTo>
                      <a:pt x="1118" y="628"/>
                    </a:lnTo>
                    <a:lnTo>
                      <a:pt x="1120" y="626"/>
                    </a:lnTo>
                    <a:lnTo>
                      <a:pt x="1120" y="626"/>
                    </a:lnTo>
                    <a:lnTo>
                      <a:pt x="1122" y="626"/>
                    </a:lnTo>
                    <a:lnTo>
                      <a:pt x="1122" y="626"/>
                    </a:lnTo>
                    <a:lnTo>
                      <a:pt x="1122" y="624"/>
                    </a:lnTo>
                    <a:lnTo>
                      <a:pt x="1122" y="624"/>
                    </a:lnTo>
                    <a:lnTo>
                      <a:pt x="1124" y="624"/>
                    </a:lnTo>
                    <a:lnTo>
                      <a:pt x="1124" y="624"/>
                    </a:lnTo>
                    <a:lnTo>
                      <a:pt x="1126" y="622"/>
                    </a:lnTo>
                    <a:lnTo>
                      <a:pt x="1126" y="622"/>
                    </a:lnTo>
                    <a:lnTo>
                      <a:pt x="1126" y="622"/>
                    </a:lnTo>
                    <a:lnTo>
                      <a:pt x="1126" y="622"/>
                    </a:lnTo>
                    <a:lnTo>
                      <a:pt x="1126" y="624"/>
                    </a:lnTo>
                    <a:lnTo>
                      <a:pt x="1128" y="624"/>
                    </a:lnTo>
                    <a:lnTo>
                      <a:pt x="1128" y="624"/>
                    </a:lnTo>
                    <a:lnTo>
                      <a:pt x="1128" y="624"/>
                    </a:lnTo>
                    <a:lnTo>
                      <a:pt x="1128" y="624"/>
                    </a:lnTo>
                    <a:lnTo>
                      <a:pt x="1128" y="622"/>
                    </a:lnTo>
                    <a:lnTo>
                      <a:pt x="1130" y="618"/>
                    </a:lnTo>
                    <a:lnTo>
                      <a:pt x="1130" y="618"/>
                    </a:lnTo>
                    <a:lnTo>
                      <a:pt x="1130" y="618"/>
                    </a:lnTo>
                    <a:lnTo>
                      <a:pt x="1130" y="618"/>
                    </a:lnTo>
                    <a:lnTo>
                      <a:pt x="1130" y="618"/>
                    </a:lnTo>
                    <a:lnTo>
                      <a:pt x="1130" y="620"/>
                    </a:lnTo>
                    <a:lnTo>
                      <a:pt x="1130" y="620"/>
                    </a:lnTo>
                    <a:lnTo>
                      <a:pt x="1132" y="622"/>
                    </a:lnTo>
                    <a:lnTo>
                      <a:pt x="1132" y="622"/>
                    </a:lnTo>
                    <a:lnTo>
                      <a:pt x="1132" y="622"/>
                    </a:lnTo>
                    <a:lnTo>
                      <a:pt x="1132" y="622"/>
                    </a:lnTo>
                    <a:lnTo>
                      <a:pt x="1134" y="628"/>
                    </a:lnTo>
                    <a:lnTo>
                      <a:pt x="1134" y="628"/>
                    </a:lnTo>
                    <a:lnTo>
                      <a:pt x="1136" y="632"/>
                    </a:lnTo>
                    <a:lnTo>
                      <a:pt x="1136" y="632"/>
                    </a:lnTo>
                    <a:lnTo>
                      <a:pt x="1138" y="634"/>
                    </a:lnTo>
                    <a:lnTo>
                      <a:pt x="1138" y="634"/>
                    </a:lnTo>
                    <a:lnTo>
                      <a:pt x="1140" y="636"/>
                    </a:lnTo>
                    <a:lnTo>
                      <a:pt x="1140" y="636"/>
                    </a:lnTo>
                    <a:lnTo>
                      <a:pt x="1142" y="640"/>
                    </a:lnTo>
                    <a:lnTo>
                      <a:pt x="1142" y="640"/>
                    </a:lnTo>
                    <a:lnTo>
                      <a:pt x="1142" y="642"/>
                    </a:lnTo>
                    <a:lnTo>
                      <a:pt x="1142" y="642"/>
                    </a:lnTo>
                    <a:lnTo>
                      <a:pt x="1144" y="644"/>
                    </a:lnTo>
                    <a:lnTo>
                      <a:pt x="1146" y="646"/>
                    </a:lnTo>
                    <a:lnTo>
                      <a:pt x="1146" y="646"/>
                    </a:lnTo>
                    <a:lnTo>
                      <a:pt x="1148" y="646"/>
                    </a:lnTo>
                    <a:lnTo>
                      <a:pt x="1148" y="648"/>
                    </a:lnTo>
                    <a:lnTo>
                      <a:pt x="1148" y="648"/>
                    </a:lnTo>
                    <a:lnTo>
                      <a:pt x="1148" y="648"/>
                    </a:lnTo>
                    <a:lnTo>
                      <a:pt x="1148" y="648"/>
                    </a:lnTo>
                    <a:lnTo>
                      <a:pt x="1150" y="652"/>
                    </a:lnTo>
                    <a:lnTo>
                      <a:pt x="1150" y="652"/>
                    </a:lnTo>
                    <a:lnTo>
                      <a:pt x="1150" y="652"/>
                    </a:lnTo>
                    <a:lnTo>
                      <a:pt x="1152" y="652"/>
                    </a:lnTo>
                    <a:lnTo>
                      <a:pt x="1152" y="652"/>
                    </a:lnTo>
                    <a:lnTo>
                      <a:pt x="1154" y="650"/>
                    </a:lnTo>
                    <a:lnTo>
                      <a:pt x="1154" y="650"/>
                    </a:lnTo>
                    <a:lnTo>
                      <a:pt x="1156" y="652"/>
                    </a:lnTo>
                    <a:lnTo>
                      <a:pt x="1156" y="652"/>
                    </a:lnTo>
                    <a:lnTo>
                      <a:pt x="1156" y="652"/>
                    </a:lnTo>
                    <a:lnTo>
                      <a:pt x="1156" y="652"/>
                    </a:lnTo>
                    <a:lnTo>
                      <a:pt x="1158" y="652"/>
                    </a:lnTo>
                    <a:lnTo>
                      <a:pt x="1158" y="652"/>
                    </a:lnTo>
                    <a:lnTo>
                      <a:pt x="1158" y="652"/>
                    </a:lnTo>
                    <a:lnTo>
                      <a:pt x="1158" y="652"/>
                    </a:lnTo>
                    <a:lnTo>
                      <a:pt x="1158" y="652"/>
                    </a:lnTo>
                    <a:lnTo>
                      <a:pt x="1158" y="652"/>
                    </a:lnTo>
                    <a:lnTo>
                      <a:pt x="1158" y="654"/>
                    </a:lnTo>
                    <a:lnTo>
                      <a:pt x="1158" y="654"/>
                    </a:lnTo>
                    <a:lnTo>
                      <a:pt x="1156" y="654"/>
                    </a:lnTo>
                    <a:lnTo>
                      <a:pt x="1156" y="656"/>
                    </a:lnTo>
                    <a:lnTo>
                      <a:pt x="1156" y="656"/>
                    </a:lnTo>
                    <a:lnTo>
                      <a:pt x="1158" y="658"/>
                    </a:lnTo>
                    <a:lnTo>
                      <a:pt x="1158" y="658"/>
                    </a:lnTo>
                    <a:lnTo>
                      <a:pt x="1158" y="660"/>
                    </a:lnTo>
                    <a:lnTo>
                      <a:pt x="1158" y="660"/>
                    </a:lnTo>
                    <a:lnTo>
                      <a:pt x="1158" y="662"/>
                    </a:lnTo>
                    <a:lnTo>
                      <a:pt x="1158" y="662"/>
                    </a:lnTo>
                    <a:lnTo>
                      <a:pt x="1156" y="664"/>
                    </a:lnTo>
                    <a:lnTo>
                      <a:pt x="1156" y="664"/>
                    </a:lnTo>
                    <a:lnTo>
                      <a:pt x="1156" y="666"/>
                    </a:lnTo>
                    <a:lnTo>
                      <a:pt x="1156" y="666"/>
                    </a:lnTo>
                    <a:lnTo>
                      <a:pt x="1158" y="666"/>
                    </a:lnTo>
                    <a:lnTo>
                      <a:pt x="1158" y="666"/>
                    </a:lnTo>
                    <a:lnTo>
                      <a:pt x="1160" y="664"/>
                    </a:lnTo>
                    <a:lnTo>
                      <a:pt x="1160" y="664"/>
                    </a:lnTo>
                    <a:lnTo>
                      <a:pt x="1162" y="664"/>
                    </a:lnTo>
                    <a:lnTo>
                      <a:pt x="1162" y="664"/>
                    </a:lnTo>
                    <a:lnTo>
                      <a:pt x="1162" y="664"/>
                    </a:lnTo>
                    <a:lnTo>
                      <a:pt x="1162" y="664"/>
                    </a:lnTo>
                    <a:lnTo>
                      <a:pt x="1164" y="666"/>
                    </a:lnTo>
                    <a:lnTo>
                      <a:pt x="1164" y="666"/>
                    </a:lnTo>
                    <a:lnTo>
                      <a:pt x="1166" y="668"/>
                    </a:lnTo>
                    <a:lnTo>
                      <a:pt x="1166" y="668"/>
                    </a:lnTo>
                    <a:lnTo>
                      <a:pt x="1168" y="672"/>
                    </a:lnTo>
                    <a:lnTo>
                      <a:pt x="1168" y="672"/>
                    </a:lnTo>
                    <a:lnTo>
                      <a:pt x="1168" y="674"/>
                    </a:lnTo>
                    <a:lnTo>
                      <a:pt x="1168" y="674"/>
                    </a:lnTo>
                    <a:lnTo>
                      <a:pt x="1170" y="678"/>
                    </a:lnTo>
                    <a:lnTo>
                      <a:pt x="1170" y="678"/>
                    </a:lnTo>
                    <a:lnTo>
                      <a:pt x="1170" y="680"/>
                    </a:lnTo>
                    <a:lnTo>
                      <a:pt x="1170" y="680"/>
                    </a:lnTo>
                    <a:lnTo>
                      <a:pt x="1170" y="682"/>
                    </a:lnTo>
                    <a:lnTo>
                      <a:pt x="1170" y="682"/>
                    </a:lnTo>
                    <a:lnTo>
                      <a:pt x="1170" y="684"/>
                    </a:lnTo>
                    <a:lnTo>
                      <a:pt x="1170" y="684"/>
                    </a:lnTo>
                    <a:lnTo>
                      <a:pt x="1170" y="688"/>
                    </a:lnTo>
                    <a:lnTo>
                      <a:pt x="1170" y="688"/>
                    </a:lnTo>
                    <a:lnTo>
                      <a:pt x="1168" y="692"/>
                    </a:lnTo>
                    <a:lnTo>
                      <a:pt x="1168" y="692"/>
                    </a:lnTo>
                    <a:lnTo>
                      <a:pt x="1168" y="694"/>
                    </a:lnTo>
                    <a:lnTo>
                      <a:pt x="1168" y="694"/>
                    </a:lnTo>
                    <a:lnTo>
                      <a:pt x="1168" y="696"/>
                    </a:lnTo>
                    <a:lnTo>
                      <a:pt x="1168" y="696"/>
                    </a:lnTo>
                    <a:lnTo>
                      <a:pt x="1168" y="698"/>
                    </a:lnTo>
                    <a:lnTo>
                      <a:pt x="1168" y="698"/>
                    </a:lnTo>
                    <a:lnTo>
                      <a:pt x="1170" y="700"/>
                    </a:lnTo>
                    <a:lnTo>
                      <a:pt x="1170" y="700"/>
                    </a:lnTo>
                    <a:lnTo>
                      <a:pt x="1176" y="700"/>
                    </a:lnTo>
                    <a:lnTo>
                      <a:pt x="1176" y="700"/>
                    </a:lnTo>
                    <a:lnTo>
                      <a:pt x="1178" y="700"/>
                    </a:lnTo>
                    <a:lnTo>
                      <a:pt x="1178" y="700"/>
                    </a:lnTo>
                    <a:lnTo>
                      <a:pt x="1178" y="700"/>
                    </a:lnTo>
                    <a:lnTo>
                      <a:pt x="1178" y="700"/>
                    </a:lnTo>
                    <a:lnTo>
                      <a:pt x="1178" y="700"/>
                    </a:lnTo>
                    <a:lnTo>
                      <a:pt x="1178" y="700"/>
                    </a:lnTo>
                    <a:lnTo>
                      <a:pt x="1178" y="700"/>
                    </a:lnTo>
                    <a:lnTo>
                      <a:pt x="1180" y="700"/>
                    </a:lnTo>
                    <a:lnTo>
                      <a:pt x="1180" y="700"/>
                    </a:lnTo>
                    <a:lnTo>
                      <a:pt x="1180" y="702"/>
                    </a:lnTo>
                    <a:lnTo>
                      <a:pt x="1180" y="702"/>
                    </a:lnTo>
                    <a:lnTo>
                      <a:pt x="1182" y="702"/>
                    </a:lnTo>
                    <a:lnTo>
                      <a:pt x="1182" y="702"/>
                    </a:lnTo>
                    <a:lnTo>
                      <a:pt x="1184" y="702"/>
                    </a:lnTo>
                    <a:lnTo>
                      <a:pt x="1184" y="702"/>
                    </a:lnTo>
                    <a:lnTo>
                      <a:pt x="1184" y="696"/>
                    </a:lnTo>
                    <a:lnTo>
                      <a:pt x="1184" y="696"/>
                    </a:lnTo>
                    <a:lnTo>
                      <a:pt x="1184" y="694"/>
                    </a:lnTo>
                    <a:lnTo>
                      <a:pt x="1184" y="694"/>
                    </a:lnTo>
                    <a:lnTo>
                      <a:pt x="1186" y="694"/>
                    </a:lnTo>
                    <a:lnTo>
                      <a:pt x="1186" y="694"/>
                    </a:lnTo>
                    <a:lnTo>
                      <a:pt x="1188" y="694"/>
                    </a:lnTo>
                    <a:lnTo>
                      <a:pt x="1188" y="694"/>
                    </a:lnTo>
                    <a:lnTo>
                      <a:pt x="1192" y="690"/>
                    </a:lnTo>
                    <a:lnTo>
                      <a:pt x="1192" y="690"/>
                    </a:lnTo>
                    <a:close/>
                    <a:moveTo>
                      <a:pt x="1424" y="540"/>
                    </a:moveTo>
                    <a:lnTo>
                      <a:pt x="1424" y="540"/>
                    </a:lnTo>
                    <a:lnTo>
                      <a:pt x="1424" y="540"/>
                    </a:lnTo>
                    <a:lnTo>
                      <a:pt x="1424" y="540"/>
                    </a:lnTo>
                    <a:lnTo>
                      <a:pt x="1424" y="540"/>
                    </a:lnTo>
                    <a:lnTo>
                      <a:pt x="1424" y="540"/>
                    </a:lnTo>
                    <a:lnTo>
                      <a:pt x="1424" y="544"/>
                    </a:lnTo>
                    <a:lnTo>
                      <a:pt x="1424" y="544"/>
                    </a:lnTo>
                    <a:lnTo>
                      <a:pt x="1424" y="540"/>
                    </a:lnTo>
                    <a:lnTo>
                      <a:pt x="1424" y="540"/>
                    </a:lnTo>
                    <a:close/>
                    <a:moveTo>
                      <a:pt x="1290" y="54"/>
                    </a:moveTo>
                    <a:lnTo>
                      <a:pt x="1290" y="54"/>
                    </a:lnTo>
                    <a:lnTo>
                      <a:pt x="1294" y="52"/>
                    </a:lnTo>
                    <a:lnTo>
                      <a:pt x="1296" y="52"/>
                    </a:lnTo>
                    <a:lnTo>
                      <a:pt x="1296" y="52"/>
                    </a:lnTo>
                    <a:lnTo>
                      <a:pt x="1298" y="52"/>
                    </a:lnTo>
                    <a:lnTo>
                      <a:pt x="1298" y="52"/>
                    </a:lnTo>
                    <a:lnTo>
                      <a:pt x="1298" y="52"/>
                    </a:lnTo>
                    <a:lnTo>
                      <a:pt x="1298" y="52"/>
                    </a:lnTo>
                    <a:lnTo>
                      <a:pt x="1298" y="54"/>
                    </a:lnTo>
                    <a:lnTo>
                      <a:pt x="1296" y="54"/>
                    </a:lnTo>
                    <a:lnTo>
                      <a:pt x="1296" y="54"/>
                    </a:lnTo>
                    <a:lnTo>
                      <a:pt x="1294" y="56"/>
                    </a:lnTo>
                    <a:lnTo>
                      <a:pt x="1294" y="56"/>
                    </a:lnTo>
                    <a:lnTo>
                      <a:pt x="1292" y="56"/>
                    </a:lnTo>
                    <a:lnTo>
                      <a:pt x="1292" y="56"/>
                    </a:lnTo>
                    <a:lnTo>
                      <a:pt x="1290" y="54"/>
                    </a:lnTo>
                    <a:lnTo>
                      <a:pt x="1290" y="54"/>
                    </a:lnTo>
                    <a:lnTo>
                      <a:pt x="1290" y="54"/>
                    </a:lnTo>
                    <a:lnTo>
                      <a:pt x="1290" y="54"/>
                    </a:lnTo>
                    <a:close/>
                    <a:moveTo>
                      <a:pt x="816" y="96"/>
                    </a:moveTo>
                    <a:lnTo>
                      <a:pt x="816" y="96"/>
                    </a:lnTo>
                    <a:lnTo>
                      <a:pt x="814" y="96"/>
                    </a:lnTo>
                    <a:lnTo>
                      <a:pt x="814" y="96"/>
                    </a:lnTo>
                    <a:lnTo>
                      <a:pt x="814" y="96"/>
                    </a:lnTo>
                    <a:lnTo>
                      <a:pt x="812" y="96"/>
                    </a:lnTo>
                    <a:lnTo>
                      <a:pt x="812" y="96"/>
                    </a:lnTo>
                    <a:lnTo>
                      <a:pt x="812" y="94"/>
                    </a:lnTo>
                    <a:lnTo>
                      <a:pt x="812" y="94"/>
                    </a:lnTo>
                    <a:lnTo>
                      <a:pt x="810" y="90"/>
                    </a:lnTo>
                    <a:lnTo>
                      <a:pt x="808" y="88"/>
                    </a:lnTo>
                    <a:lnTo>
                      <a:pt x="808" y="88"/>
                    </a:lnTo>
                    <a:lnTo>
                      <a:pt x="806" y="86"/>
                    </a:lnTo>
                    <a:lnTo>
                      <a:pt x="806" y="86"/>
                    </a:lnTo>
                    <a:lnTo>
                      <a:pt x="804" y="86"/>
                    </a:lnTo>
                    <a:lnTo>
                      <a:pt x="804" y="86"/>
                    </a:lnTo>
                    <a:lnTo>
                      <a:pt x="802" y="84"/>
                    </a:lnTo>
                    <a:lnTo>
                      <a:pt x="802" y="84"/>
                    </a:lnTo>
                    <a:lnTo>
                      <a:pt x="800" y="84"/>
                    </a:lnTo>
                    <a:lnTo>
                      <a:pt x="800" y="84"/>
                    </a:lnTo>
                    <a:lnTo>
                      <a:pt x="800" y="84"/>
                    </a:lnTo>
                    <a:lnTo>
                      <a:pt x="800" y="84"/>
                    </a:lnTo>
                    <a:lnTo>
                      <a:pt x="798" y="82"/>
                    </a:lnTo>
                    <a:lnTo>
                      <a:pt x="798" y="82"/>
                    </a:lnTo>
                    <a:lnTo>
                      <a:pt x="800" y="82"/>
                    </a:lnTo>
                    <a:lnTo>
                      <a:pt x="800" y="82"/>
                    </a:lnTo>
                    <a:lnTo>
                      <a:pt x="804" y="84"/>
                    </a:lnTo>
                    <a:lnTo>
                      <a:pt x="804" y="84"/>
                    </a:lnTo>
                    <a:lnTo>
                      <a:pt x="804" y="84"/>
                    </a:lnTo>
                    <a:lnTo>
                      <a:pt x="808" y="86"/>
                    </a:lnTo>
                    <a:lnTo>
                      <a:pt x="808" y="86"/>
                    </a:lnTo>
                    <a:lnTo>
                      <a:pt x="812" y="86"/>
                    </a:lnTo>
                    <a:lnTo>
                      <a:pt x="812" y="86"/>
                    </a:lnTo>
                    <a:lnTo>
                      <a:pt x="814" y="90"/>
                    </a:lnTo>
                    <a:lnTo>
                      <a:pt x="814" y="90"/>
                    </a:lnTo>
                    <a:lnTo>
                      <a:pt x="814" y="92"/>
                    </a:lnTo>
                    <a:lnTo>
                      <a:pt x="814" y="92"/>
                    </a:lnTo>
                    <a:lnTo>
                      <a:pt x="814" y="92"/>
                    </a:lnTo>
                    <a:lnTo>
                      <a:pt x="814" y="92"/>
                    </a:lnTo>
                    <a:lnTo>
                      <a:pt x="814" y="94"/>
                    </a:lnTo>
                    <a:lnTo>
                      <a:pt x="814" y="94"/>
                    </a:lnTo>
                    <a:lnTo>
                      <a:pt x="812" y="94"/>
                    </a:lnTo>
                    <a:lnTo>
                      <a:pt x="814" y="96"/>
                    </a:lnTo>
                    <a:lnTo>
                      <a:pt x="814" y="96"/>
                    </a:lnTo>
                    <a:lnTo>
                      <a:pt x="814" y="96"/>
                    </a:lnTo>
                    <a:lnTo>
                      <a:pt x="814" y="96"/>
                    </a:lnTo>
                    <a:lnTo>
                      <a:pt x="816" y="96"/>
                    </a:lnTo>
                    <a:lnTo>
                      <a:pt x="816" y="96"/>
                    </a:lnTo>
                    <a:lnTo>
                      <a:pt x="816" y="96"/>
                    </a:lnTo>
                    <a:lnTo>
                      <a:pt x="81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86" name=""/>
              <p:cNvSpPr>
                <a:spLocks/>
              </p:cNvSpPr>
              <p:nvPr/>
            </p:nvSpPr>
            <p:spPr bwMode="auto">
              <a:xfrm>
                <a:off x="8002905" y="41763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87" name=""/>
              <p:cNvSpPr>
                <a:spLocks/>
              </p:cNvSpPr>
              <p:nvPr/>
            </p:nvSpPr>
            <p:spPr bwMode="auto">
              <a:xfrm>
                <a:off x="7820660" y="4510405"/>
                <a:ext cx="18415" cy="15240"/>
              </a:xfrm>
              <a:custGeom>
                <a:avLst/>
                <a:gdLst>
                  <a:gd name="T0" fmla="*/ 22 w 26"/>
                  <a:gd name="T1" fmla="*/ 8 h 22"/>
                  <a:gd name="T2" fmla="*/ 22 w 26"/>
                  <a:gd name="T3" fmla="*/ 8 h 22"/>
                  <a:gd name="T4" fmla="*/ 22 w 26"/>
                  <a:gd name="T5" fmla="*/ 8 h 22"/>
                  <a:gd name="T6" fmla="*/ 22 w 26"/>
                  <a:gd name="T7" fmla="*/ 8 h 22"/>
                  <a:gd name="T8" fmla="*/ 24 w 26"/>
                  <a:gd name="T9" fmla="*/ 6 h 22"/>
                  <a:gd name="T10" fmla="*/ 26 w 26"/>
                  <a:gd name="T11" fmla="*/ 4 h 22"/>
                  <a:gd name="T12" fmla="*/ 26 w 26"/>
                  <a:gd name="T13" fmla="*/ 4 h 22"/>
                  <a:gd name="T14" fmla="*/ 24 w 26"/>
                  <a:gd name="T15" fmla="*/ 2 h 22"/>
                  <a:gd name="T16" fmla="*/ 22 w 26"/>
                  <a:gd name="T17" fmla="*/ 0 h 22"/>
                  <a:gd name="T18" fmla="*/ 22 w 26"/>
                  <a:gd name="T19" fmla="*/ 0 h 22"/>
                  <a:gd name="T20" fmla="*/ 18 w 26"/>
                  <a:gd name="T21" fmla="*/ 0 h 22"/>
                  <a:gd name="T22" fmla="*/ 18 w 26"/>
                  <a:gd name="T23" fmla="*/ 0 h 22"/>
                  <a:gd name="T24" fmla="*/ 18 w 26"/>
                  <a:gd name="T25" fmla="*/ 0 h 22"/>
                  <a:gd name="T26" fmla="*/ 12 w 26"/>
                  <a:gd name="T27" fmla="*/ 2 h 22"/>
                  <a:gd name="T28" fmla="*/ 12 w 26"/>
                  <a:gd name="T29" fmla="*/ 2 h 22"/>
                  <a:gd name="T30" fmla="*/ 12 w 26"/>
                  <a:gd name="T31" fmla="*/ 2 h 22"/>
                  <a:gd name="T32" fmla="*/ 12 w 26"/>
                  <a:gd name="T33" fmla="*/ 2 h 22"/>
                  <a:gd name="T34" fmla="*/ 8 w 26"/>
                  <a:gd name="T35" fmla="*/ 2 h 22"/>
                  <a:gd name="T36" fmla="*/ 4 w 26"/>
                  <a:gd name="T37" fmla="*/ 2 h 22"/>
                  <a:gd name="T38" fmla="*/ 4 w 26"/>
                  <a:gd name="T39" fmla="*/ 4 h 22"/>
                  <a:gd name="T40" fmla="*/ 4 w 26"/>
                  <a:gd name="T41" fmla="*/ 4 h 22"/>
                  <a:gd name="T42" fmla="*/ 2 w 26"/>
                  <a:gd name="T43" fmla="*/ 6 h 22"/>
                  <a:gd name="T44" fmla="*/ 2 w 26"/>
                  <a:gd name="T45" fmla="*/ 6 h 22"/>
                  <a:gd name="T46" fmla="*/ 2 w 26"/>
                  <a:gd name="T47" fmla="*/ 8 h 22"/>
                  <a:gd name="T48" fmla="*/ 2 w 26"/>
                  <a:gd name="T49" fmla="*/ 8 h 22"/>
                  <a:gd name="T50" fmla="*/ 0 w 26"/>
                  <a:gd name="T51" fmla="*/ 8 h 22"/>
                  <a:gd name="T52" fmla="*/ 0 w 26"/>
                  <a:gd name="T53" fmla="*/ 8 h 22"/>
                  <a:gd name="T54" fmla="*/ 0 w 26"/>
                  <a:gd name="T55" fmla="*/ 8 h 22"/>
                  <a:gd name="T56" fmla="*/ 0 w 26"/>
                  <a:gd name="T57" fmla="*/ 12 h 22"/>
                  <a:gd name="T58" fmla="*/ 0 w 26"/>
                  <a:gd name="T59" fmla="*/ 12 h 22"/>
                  <a:gd name="T60" fmla="*/ 0 w 26"/>
                  <a:gd name="T61" fmla="*/ 14 h 22"/>
                  <a:gd name="T62" fmla="*/ 0 w 26"/>
                  <a:gd name="T63" fmla="*/ 14 h 22"/>
                  <a:gd name="T64" fmla="*/ 2 w 26"/>
                  <a:gd name="T65" fmla="*/ 18 h 22"/>
                  <a:gd name="T66" fmla="*/ 2 w 26"/>
                  <a:gd name="T67" fmla="*/ 18 h 22"/>
                  <a:gd name="T68" fmla="*/ 2 w 26"/>
                  <a:gd name="T69" fmla="*/ 20 h 22"/>
                  <a:gd name="T70" fmla="*/ 2 w 26"/>
                  <a:gd name="T71" fmla="*/ 20 h 22"/>
                  <a:gd name="T72" fmla="*/ 4 w 26"/>
                  <a:gd name="T73" fmla="*/ 20 h 22"/>
                  <a:gd name="T74" fmla="*/ 4 w 26"/>
                  <a:gd name="T75" fmla="*/ 20 h 22"/>
                  <a:gd name="T76" fmla="*/ 4 w 26"/>
                  <a:gd name="T77" fmla="*/ 22 h 22"/>
                  <a:gd name="T78" fmla="*/ 4 w 26"/>
                  <a:gd name="T79" fmla="*/ 22 h 22"/>
                  <a:gd name="T80" fmla="*/ 6 w 26"/>
                  <a:gd name="T81" fmla="*/ 22 h 22"/>
                  <a:gd name="T82" fmla="*/ 6 w 26"/>
                  <a:gd name="T83" fmla="*/ 22 h 22"/>
                  <a:gd name="T84" fmla="*/ 10 w 26"/>
                  <a:gd name="T85" fmla="*/ 22 h 22"/>
                  <a:gd name="T86" fmla="*/ 10 w 26"/>
                  <a:gd name="T87" fmla="*/ 22 h 22"/>
                  <a:gd name="T88" fmla="*/ 18 w 26"/>
                  <a:gd name="T89" fmla="*/ 20 h 22"/>
                  <a:gd name="T90" fmla="*/ 18 w 26"/>
                  <a:gd name="T91" fmla="*/ 20 h 22"/>
                  <a:gd name="T92" fmla="*/ 18 w 26"/>
                  <a:gd name="T93" fmla="*/ 20 h 22"/>
                  <a:gd name="T94" fmla="*/ 18 w 26"/>
                  <a:gd name="T95" fmla="*/ 20 h 22"/>
                  <a:gd name="T96" fmla="*/ 18 w 26"/>
                  <a:gd name="T97" fmla="*/ 18 h 22"/>
                  <a:gd name="T98" fmla="*/ 18 w 26"/>
                  <a:gd name="T99" fmla="*/ 18 h 22"/>
                  <a:gd name="T100" fmla="*/ 22 w 26"/>
                  <a:gd name="T101" fmla="*/ 12 h 22"/>
                  <a:gd name="T102" fmla="*/ 22 w 26"/>
                  <a:gd name="T103" fmla="*/ 12 h 22"/>
                  <a:gd name="T104" fmla="*/ 22 w 26"/>
                  <a:gd name="T105" fmla="*/ 12 h 22"/>
                  <a:gd name="T106" fmla="*/ 22 w 26"/>
                  <a:gd name="T107" fmla="*/ 12 h 22"/>
                  <a:gd name="T108" fmla="*/ 22 w 26"/>
                  <a:gd name="T109" fmla="*/ 8 h 22"/>
                  <a:gd name="T110" fmla="*/ 22 w 26"/>
                  <a:gd name="T111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" h="22">
                    <a:moveTo>
                      <a:pt x="22" y="8"/>
                    </a:moveTo>
                    <a:lnTo>
                      <a:pt x="22" y="8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88" name=""/>
              <p:cNvSpPr>
                <a:spLocks/>
              </p:cNvSpPr>
              <p:nvPr/>
            </p:nvSpPr>
            <p:spPr bwMode="auto">
              <a:xfrm>
                <a:off x="8020685" y="4189095"/>
                <a:ext cx="5715" cy="5715"/>
              </a:xfrm>
              <a:custGeom>
                <a:avLst/>
                <a:gdLst>
                  <a:gd name="T0" fmla="*/ 6 w 8"/>
                  <a:gd name="T1" fmla="*/ 0 h 8"/>
                  <a:gd name="T2" fmla="*/ 6 w 8"/>
                  <a:gd name="T3" fmla="*/ 0 h 8"/>
                  <a:gd name="T4" fmla="*/ 4 w 8"/>
                  <a:gd name="T5" fmla="*/ 0 h 8"/>
                  <a:gd name="T6" fmla="*/ 4 w 8"/>
                  <a:gd name="T7" fmla="*/ 0 h 8"/>
                  <a:gd name="T8" fmla="*/ 4 w 8"/>
                  <a:gd name="T9" fmla="*/ 0 h 8"/>
                  <a:gd name="T10" fmla="*/ 4 w 8"/>
                  <a:gd name="T11" fmla="*/ 0 h 8"/>
                  <a:gd name="T12" fmla="*/ 2 w 8"/>
                  <a:gd name="T13" fmla="*/ 0 h 8"/>
                  <a:gd name="T14" fmla="*/ 2 w 8"/>
                  <a:gd name="T15" fmla="*/ 0 h 8"/>
                  <a:gd name="T16" fmla="*/ 2 w 8"/>
                  <a:gd name="T17" fmla="*/ 0 h 8"/>
                  <a:gd name="T18" fmla="*/ 2 w 8"/>
                  <a:gd name="T19" fmla="*/ 0 h 8"/>
                  <a:gd name="T20" fmla="*/ 0 w 8"/>
                  <a:gd name="T21" fmla="*/ 0 h 8"/>
                  <a:gd name="T22" fmla="*/ 0 w 8"/>
                  <a:gd name="T23" fmla="*/ 0 h 8"/>
                  <a:gd name="T24" fmla="*/ 0 w 8"/>
                  <a:gd name="T25" fmla="*/ 2 h 8"/>
                  <a:gd name="T26" fmla="*/ 0 w 8"/>
                  <a:gd name="T27" fmla="*/ 2 h 8"/>
                  <a:gd name="T28" fmla="*/ 2 w 8"/>
                  <a:gd name="T29" fmla="*/ 6 h 8"/>
                  <a:gd name="T30" fmla="*/ 4 w 8"/>
                  <a:gd name="T31" fmla="*/ 8 h 8"/>
                  <a:gd name="T32" fmla="*/ 4 w 8"/>
                  <a:gd name="T33" fmla="*/ 8 h 8"/>
                  <a:gd name="T34" fmla="*/ 4 w 8"/>
                  <a:gd name="T35" fmla="*/ 8 h 8"/>
                  <a:gd name="T36" fmla="*/ 4 w 8"/>
                  <a:gd name="T37" fmla="*/ 8 h 8"/>
                  <a:gd name="T38" fmla="*/ 6 w 8"/>
                  <a:gd name="T39" fmla="*/ 6 h 8"/>
                  <a:gd name="T40" fmla="*/ 6 w 8"/>
                  <a:gd name="T41" fmla="*/ 6 h 8"/>
                  <a:gd name="T42" fmla="*/ 6 w 8"/>
                  <a:gd name="T43" fmla="*/ 6 h 8"/>
                  <a:gd name="T44" fmla="*/ 6 w 8"/>
                  <a:gd name="T45" fmla="*/ 6 h 8"/>
                  <a:gd name="T46" fmla="*/ 8 w 8"/>
                  <a:gd name="T47" fmla="*/ 4 h 8"/>
                  <a:gd name="T48" fmla="*/ 8 w 8"/>
                  <a:gd name="T49" fmla="*/ 4 h 8"/>
                  <a:gd name="T50" fmla="*/ 8 w 8"/>
                  <a:gd name="T51" fmla="*/ 2 h 8"/>
                  <a:gd name="T52" fmla="*/ 8 w 8"/>
                  <a:gd name="T53" fmla="*/ 2 h 8"/>
                  <a:gd name="T54" fmla="*/ 8 w 8"/>
                  <a:gd name="T55" fmla="*/ 2 h 8"/>
                  <a:gd name="T56" fmla="*/ 8 w 8"/>
                  <a:gd name="T57" fmla="*/ 2 h 8"/>
                  <a:gd name="T58" fmla="*/ 6 w 8"/>
                  <a:gd name="T59" fmla="*/ 0 h 8"/>
                  <a:gd name="T60" fmla="*/ 6 w 8"/>
                  <a:gd name="T6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" h="8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89" name=""/>
              <p:cNvSpPr>
                <a:spLocks/>
              </p:cNvSpPr>
              <p:nvPr/>
            </p:nvSpPr>
            <p:spPr bwMode="auto">
              <a:xfrm>
                <a:off x="7344410" y="4779010"/>
                <a:ext cx="57150" cy="114935"/>
              </a:xfrm>
              <a:custGeom>
                <a:avLst/>
                <a:gdLst>
                  <a:gd name="T0" fmla="*/ 76 w 82"/>
                  <a:gd name="T1" fmla="*/ 18 h 164"/>
                  <a:gd name="T2" fmla="*/ 76 w 82"/>
                  <a:gd name="T3" fmla="*/ 14 h 164"/>
                  <a:gd name="T4" fmla="*/ 72 w 82"/>
                  <a:gd name="T5" fmla="*/ 4 h 164"/>
                  <a:gd name="T6" fmla="*/ 68 w 82"/>
                  <a:gd name="T7" fmla="*/ 2 h 164"/>
                  <a:gd name="T8" fmla="*/ 64 w 82"/>
                  <a:gd name="T9" fmla="*/ 6 h 164"/>
                  <a:gd name="T10" fmla="*/ 64 w 82"/>
                  <a:gd name="T11" fmla="*/ 12 h 164"/>
                  <a:gd name="T12" fmla="*/ 60 w 82"/>
                  <a:gd name="T13" fmla="*/ 18 h 164"/>
                  <a:gd name="T14" fmla="*/ 58 w 82"/>
                  <a:gd name="T15" fmla="*/ 14 h 164"/>
                  <a:gd name="T16" fmla="*/ 56 w 82"/>
                  <a:gd name="T17" fmla="*/ 20 h 164"/>
                  <a:gd name="T18" fmla="*/ 54 w 82"/>
                  <a:gd name="T19" fmla="*/ 20 h 164"/>
                  <a:gd name="T20" fmla="*/ 54 w 82"/>
                  <a:gd name="T21" fmla="*/ 28 h 164"/>
                  <a:gd name="T22" fmla="*/ 50 w 82"/>
                  <a:gd name="T23" fmla="*/ 30 h 164"/>
                  <a:gd name="T24" fmla="*/ 52 w 82"/>
                  <a:gd name="T25" fmla="*/ 34 h 164"/>
                  <a:gd name="T26" fmla="*/ 50 w 82"/>
                  <a:gd name="T27" fmla="*/ 34 h 164"/>
                  <a:gd name="T28" fmla="*/ 46 w 82"/>
                  <a:gd name="T29" fmla="*/ 36 h 164"/>
                  <a:gd name="T30" fmla="*/ 42 w 82"/>
                  <a:gd name="T31" fmla="*/ 40 h 164"/>
                  <a:gd name="T32" fmla="*/ 38 w 82"/>
                  <a:gd name="T33" fmla="*/ 42 h 164"/>
                  <a:gd name="T34" fmla="*/ 34 w 82"/>
                  <a:gd name="T35" fmla="*/ 46 h 164"/>
                  <a:gd name="T36" fmla="*/ 30 w 82"/>
                  <a:gd name="T37" fmla="*/ 46 h 164"/>
                  <a:gd name="T38" fmla="*/ 26 w 82"/>
                  <a:gd name="T39" fmla="*/ 50 h 164"/>
                  <a:gd name="T40" fmla="*/ 22 w 82"/>
                  <a:gd name="T41" fmla="*/ 50 h 164"/>
                  <a:gd name="T42" fmla="*/ 18 w 82"/>
                  <a:gd name="T43" fmla="*/ 52 h 164"/>
                  <a:gd name="T44" fmla="*/ 14 w 82"/>
                  <a:gd name="T45" fmla="*/ 48 h 164"/>
                  <a:gd name="T46" fmla="*/ 14 w 82"/>
                  <a:gd name="T47" fmla="*/ 52 h 164"/>
                  <a:gd name="T48" fmla="*/ 16 w 82"/>
                  <a:gd name="T49" fmla="*/ 54 h 164"/>
                  <a:gd name="T50" fmla="*/ 12 w 82"/>
                  <a:gd name="T51" fmla="*/ 62 h 164"/>
                  <a:gd name="T52" fmla="*/ 10 w 82"/>
                  <a:gd name="T53" fmla="*/ 70 h 164"/>
                  <a:gd name="T54" fmla="*/ 12 w 82"/>
                  <a:gd name="T55" fmla="*/ 80 h 164"/>
                  <a:gd name="T56" fmla="*/ 14 w 82"/>
                  <a:gd name="T57" fmla="*/ 88 h 164"/>
                  <a:gd name="T58" fmla="*/ 14 w 82"/>
                  <a:gd name="T59" fmla="*/ 92 h 164"/>
                  <a:gd name="T60" fmla="*/ 10 w 82"/>
                  <a:gd name="T61" fmla="*/ 104 h 164"/>
                  <a:gd name="T62" fmla="*/ 4 w 82"/>
                  <a:gd name="T63" fmla="*/ 112 h 164"/>
                  <a:gd name="T64" fmla="*/ 0 w 82"/>
                  <a:gd name="T65" fmla="*/ 122 h 164"/>
                  <a:gd name="T66" fmla="*/ 0 w 82"/>
                  <a:gd name="T67" fmla="*/ 128 h 164"/>
                  <a:gd name="T68" fmla="*/ 4 w 82"/>
                  <a:gd name="T69" fmla="*/ 138 h 164"/>
                  <a:gd name="T70" fmla="*/ 2 w 82"/>
                  <a:gd name="T71" fmla="*/ 142 h 164"/>
                  <a:gd name="T72" fmla="*/ 4 w 82"/>
                  <a:gd name="T73" fmla="*/ 152 h 164"/>
                  <a:gd name="T74" fmla="*/ 6 w 82"/>
                  <a:gd name="T75" fmla="*/ 154 h 164"/>
                  <a:gd name="T76" fmla="*/ 8 w 82"/>
                  <a:gd name="T77" fmla="*/ 158 h 164"/>
                  <a:gd name="T78" fmla="*/ 14 w 82"/>
                  <a:gd name="T79" fmla="*/ 162 h 164"/>
                  <a:gd name="T80" fmla="*/ 24 w 82"/>
                  <a:gd name="T81" fmla="*/ 164 h 164"/>
                  <a:gd name="T82" fmla="*/ 32 w 82"/>
                  <a:gd name="T83" fmla="*/ 160 h 164"/>
                  <a:gd name="T84" fmla="*/ 40 w 82"/>
                  <a:gd name="T85" fmla="*/ 154 h 164"/>
                  <a:gd name="T86" fmla="*/ 44 w 82"/>
                  <a:gd name="T87" fmla="*/ 148 h 164"/>
                  <a:gd name="T88" fmla="*/ 46 w 82"/>
                  <a:gd name="T89" fmla="*/ 138 h 164"/>
                  <a:gd name="T90" fmla="*/ 48 w 82"/>
                  <a:gd name="T91" fmla="*/ 132 h 164"/>
                  <a:gd name="T92" fmla="*/ 60 w 82"/>
                  <a:gd name="T93" fmla="*/ 96 h 164"/>
                  <a:gd name="T94" fmla="*/ 64 w 82"/>
                  <a:gd name="T95" fmla="*/ 82 h 164"/>
                  <a:gd name="T96" fmla="*/ 68 w 82"/>
                  <a:gd name="T97" fmla="*/ 64 h 164"/>
                  <a:gd name="T98" fmla="*/ 72 w 82"/>
                  <a:gd name="T99" fmla="*/ 62 h 164"/>
                  <a:gd name="T100" fmla="*/ 74 w 82"/>
                  <a:gd name="T101" fmla="*/ 60 h 164"/>
                  <a:gd name="T102" fmla="*/ 74 w 82"/>
                  <a:gd name="T103" fmla="*/ 58 h 164"/>
                  <a:gd name="T104" fmla="*/ 74 w 82"/>
                  <a:gd name="T105" fmla="*/ 54 h 164"/>
                  <a:gd name="T106" fmla="*/ 72 w 82"/>
                  <a:gd name="T107" fmla="*/ 48 h 164"/>
                  <a:gd name="T108" fmla="*/ 74 w 82"/>
                  <a:gd name="T109" fmla="*/ 46 h 164"/>
                  <a:gd name="T110" fmla="*/ 76 w 82"/>
                  <a:gd name="T111" fmla="*/ 50 h 164"/>
                  <a:gd name="T112" fmla="*/ 80 w 82"/>
                  <a:gd name="T113" fmla="*/ 3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2" h="164">
                    <a:moveTo>
                      <a:pt x="80" y="38"/>
                    </a:moveTo>
                    <a:lnTo>
                      <a:pt x="80" y="38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22"/>
                    </a:lnTo>
                    <a:lnTo>
                      <a:pt x="78" y="22"/>
                    </a:lnTo>
                    <a:lnTo>
                      <a:pt x="76" y="18"/>
                    </a:lnTo>
                    <a:lnTo>
                      <a:pt x="76" y="18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76" y="14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74" y="10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2" y="2"/>
                    </a:lnTo>
                    <a:lnTo>
                      <a:pt x="72" y="2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2"/>
                    </a:lnTo>
                    <a:lnTo>
                      <a:pt x="68" y="2"/>
                    </a:lnTo>
                    <a:lnTo>
                      <a:pt x="68" y="2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4" y="6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2" y="18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4" y="22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2" y="32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50" y="36"/>
                    </a:lnTo>
                    <a:lnTo>
                      <a:pt x="50" y="36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8" y="34"/>
                    </a:lnTo>
                    <a:lnTo>
                      <a:pt x="48" y="34"/>
                    </a:lnTo>
                    <a:lnTo>
                      <a:pt x="48" y="34"/>
                    </a:lnTo>
                    <a:lnTo>
                      <a:pt x="46" y="34"/>
                    </a:lnTo>
                    <a:lnTo>
                      <a:pt x="46" y="36"/>
                    </a:lnTo>
                    <a:lnTo>
                      <a:pt x="46" y="36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2" y="40"/>
                    </a:lnTo>
                    <a:lnTo>
                      <a:pt x="42" y="40"/>
                    </a:lnTo>
                    <a:lnTo>
                      <a:pt x="42" y="40"/>
                    </a:lnTo>
                    <a:lnTo>
                      <a:pt x="42" y="40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4"/>
                    </a:lnTo>
                    <a:lnTo>
                      <a:pt x="38" y="44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36" y="48"/>
                    </a:lnTo>
                    <a:lnTo>
                      <a:pt x="32" y="48"/>
                    </a:lnTo>
                    <a:lnTo>
                      <a:pt x="32" y="48"/>
                    </a:lnTo>
                    <a:lnTo>
                      <a:pt x="32" y="46"/>
                    </a:lnTo>
                    <a:lnTo>
                      <a:pt x="32" y="46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50"/>
                    </a:lnTo>
                    <a:lnTo>
                      <a:pt x="26" y="50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4" y="48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18" y="52"/>
                    </a:lnTo>
                    <a:lnTo>
                      <a:pt x="18" y="52"/>
                    </a:lnTo>
                    <a:lnTo>
                      <a:pt x="18" y="48"/>
                    </a:lnTo>
                    <a:lnTo>
                      <a:pt x="18" y="48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4" y="52"/>
                    </a:lnTo>
                    <a:lnTo>
                      <a:pt x="14" y="52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6" y="54"/>
                    </a:lnTo>
                    <a:lnTo>
                      <a:pt x="16" y="54"/>
                    </a:lnTo>
                    <a:lnTo>
                      <a:pt x="16" y="56"/>
                    </a:lnTo>
                    <a:lnTo>
                      <a:pt x="16" y="56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12" y="62"/>
                    </a:lnTo>
                    <a:lnTo>
                      <a:pt x="12" y="62"/>
                    </a:lnTo>
                    <a:lnTo>
                      <a:pt x="12" y="62"/>
                    </a:lnTo>
                    <a:lnTo>
                      <a:pt x="12" y="62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10" y="66"/>
                    </a:lnTo>
                    <a:lnTo>
                      <a:pt x="10" y="66"/>
                    </a:lnTo>
                    <a:lnTo>
                      <a:pt x="10" y="70"/>
                    </a:lnTo>
                    <a:lnTo>
                      <a:pt x="10" y="70"/>
                    </a:lnTo>
                    <a:lnTo>
                      <a:pt x="10" y="74"/>
                    </a:lnTo>
                    <a:lnTo>
                      <a:pt x="10" y="74"/>
                    </a:lnTo>
                    <a:lnTo>
                      <a:pt x="10" y="76"/>
                    </a:lnTo>
                    <a:lnTo>
                      <a:pt x="10" y="80"/>
                    </a:lnTo>
                    <a:lnTo>
                      <a:pt x="10" y="80"/>
                    </a:lnTo>
                    <a:lnTo>
                      <a:pt x="12" y="80"/>
                    </a:lnTo>
                    <a:lnTo>
                      <a:pt x="12" y="80"/>
                    </a:lnTo>
                    <a:lnTo>
                      <a:pt x="14" y="84"/>
                    </a:lnTo>
                    <a:lnTo>
                      <a:pt x="14" y="84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6"/>
                    </a:lnTo>
                    <a:lnTo>
                      <a:pt x="12" y="86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4" y="90"/>
                    </a:lnTo>
                    <a:lnTo>
                      <a:pt x="14" y="90"/>
                    </a:lnTo>
                    <a:lnTo>
                      <a:pt x="14" y="90"/>
                    </a:lnTo>
                    <a:lnTo>
                      <a:pt x="14" y="90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14" y="96"/>
                    </a:lnTo>
                    <a:lnTo>
                      <a:pt x="14" y="96"/>
                    </a:lnTo>
                    <a:lnTo>
                      <a:pt x="14" y="98"/>
                    </a:lnTo>
                    <a:lnTo>
                      <a:pt x="14" y="98"/>
                    </a:lnTo>
                    <a:lnTo>
                      <a:pt x="10" y="102"/>
                    </a:lnTo>
                    <a:lnTo>
                      <a:pt x="10" y="102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8" y="106"/>
                    </a:lnTo>
                    <a:lnTo>
                      <a:pt x="8" y="106"/>
                    </a:lnTo>
                    <a:lnTo>
                      <a:pt x="6" y="110"/>
                    </a:lnTo>
                    <a:lnTo>
                      <a:pt x="6" y="110"/>
                    </a:lnTo>
                    <a:lnTo>
                      <a:pt x="4" y="112"/>
                    </a:lnTo>
                    <a:lnTo>
                      <a:pt x="4" y="112"/>
                    </a:lnTo>
                    <a:lnTo>
                      <a:pt x="4" y="112"/>
                    </a:lnTo>
                    <a:lnTo>
                      <a:pt x="2" y="118"/>
                    </a:lnTo>
                    <a:lnTo>
                      <a:pt x="2" y="118"/>
                    </a:lnTo>
                    <a:lnTo>
                      <a:pt x="2" y="118"/>
                    </a:lnTo>
                    <a:lnTo>
                      <a:pt x="2" y="118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2" y="132"/>
                    </a:lnTo>
                    <a:lnTo>
                      <a:pt x="2" y="132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4" y="138"/>
                    </a:lnTo>
                    <a:lnTo>
                      <a:pt x="4" y="138"/>
                    </a:lnTo>
                    <a:lnTo>
                      <a:pt x="4" y="138"/>
                    </a:lnTo>
                    <a:lnTo>
                      <a:pt x="4" y="138"/>
                    </a:lnTo>
                    <a:lnTo>
                      <a:pt x="4" y="140"/>
                    </a:lnTo>
                    <a:lnTo>
                      <a:pt x="4" y="140"/>
                    </a:lnTo>
                    <a:lnTo>
                      <a:pt x="4" y="140"/>
                    </a:lnTo>
                    <a:lnTo>
                      <a:pt x="4" y="140"/>
                    </a:lnTo>
                    <a:lnTo>
                      <a:pt x="2" y="142"/>
                    </a:lnTo>
                    <a:lnTo>
                      <a:pt x="2" y="142"/>
                    </a:lnTo>
                    <a:lnTo>
                      <a:pt x="2" y="146"/>
                    </a:lnTo>
                    <a:lnTo>
                      <a:pt x="2" y="146"/>
                    </a:lnTo>
                    <a:lnTo>
                      <a:pt x="4" y="148"/>
                    </a:lnTo>
                    <a:lnTo>
                      <a:pt x="4" y="148"/>
                    </a:lnTo>
                    <a:lnTo>
                      <a:pt x="4" y="148"/>
                    </a:lnTo>
                    <a:lnTo>
                      <a:pt x="4" y="148"/>
                    </a:lnTo>
                    <a:lnTo>
                      <a:pt x="4" y="152"/>
                    </a:lnTo>
                    <a:lnTo>
                      <a:pt x="4" y="152"/>
                    </a:lnTo>
                    <a:lnTo>
                      <a:pt x="4" y="152"/>
                    </a:lnTo>
                    <a:lnTo>
                      <a:pt x="4" y="152"/>
                    </a:lnTo>
                    <a:lnTo>
                      <a:pt x="4" y="152"/>
                    </a:lnTo>
                    <a:lnTo>
                      <a:pt x="4" y="152"/>
                    </a:lnTo>
                    <a:lnTo>
                      <a:pt x="6" y="154"/>
                    </a:lnTo>
                    <a:lnTo>
                      <a:pt x="6" y="154"/>
                    </a:lnTo>
                    <a:lnTo>
                      <a:pt x="6" y="156"/>
                    </a:lnTo>
                    <a:lnTo>
                      <a:pt x="6" y="156"/>
                    </a:lnTo>
                    <a:lnTo>
                      <a:pt x="6" y="156"/>
                    </a:lnTo>
                    <a:lnTo>
                      <a:pt x="6" y="156"/>
                    </a:lnTo>
                    <a:lnTo>
                      <a:pt x="6" y="158"/>
                    </a:lnTo>
                    <a:lnTo>
                      <a:pt x="8" y="158"/>
                    </a:lnTo>
                    <a:lnTo>
                      <a:pt x="8" y="158"/>
                    </a:lnTo>
                    <a:lnTo>
                      <a:pt x="10" y="160"/>
                    </a:lnTo>
                    <a:lnTo>
                      <a:pt x="10" y="160"/>
                    </a:lnTo>
                    <a:lnTo>
                      <a:pt x="10" y="160"/>
                    </a:lnTo>
                    <a:lnTo>
                      <a:pt x="10" y="160"/>
                    </a:lnTo>
                    <a:lnTo>
                      <a:pt x="14" y="162"/>
                    </a:lnTo>
                    <a:lnTo>
                      <a:pt x="14" y="162"/>
                    </a:lnTo>
                    <a:lnTo>
                      <a:pt x="14" y="162"/>
                    </a:lnTo>
                    <a:lnTo>
                      <a:pt x="14" y="162"/>
                    </a:lnTo>
                    <a:lnTo>
                      <a:pt x="16" y="164"/>
                    </a:lnTo>
                    <a:lnTo>
                      <a:pt x="16" y="164"/>
                    </a:lnTo>
                    <a:lnTo>
                      <a:pt x="20" y="164"/>
                    </a:lnTo>
                    <a:lnTo>
                      <a:pt x="20" y="164"/>
                    </a:lnTo>
                    <a:lnTo>
                      <a:pt x="24" y="164"/>
                    </a:lnTo>
                    <a:lnTo>
                      <a:pt x="24" y="164"/>
                    </a:lnTo>
                    <a:lnTo>
                      <a:pt x="24" y="164"/>
                    </a:lnTo>
                    <a:lnTo>
                      <a:pt x="28" y="162"/>
                    </a:lnTo>
                    <a:lnTo>
                      <a:pt x="28" y="162"/>
                    </a:lnTo>
                    <a:lnTo>
                      <a:pt x="30" y="162"/>
                    </a:lnTo>
                    <a:lnTo>
                      <a:pt x="30" y="162"/>
                    </a:lnTo>
                    <a:lnTo>
                      <a:pt x="32" y="160"/>
                    </a:lnTo>
                    <a:lnTo>
                      <a:pt x="32" y="160"/>
                    </a:lnTo>
                    <a:lnTo>
                      <a:pt x="32" y="160"/>
                    </a:lnTo>
                    <a:lnTo>
                      <a:pt x="34" y="160"/>
                    </a:lnTo>
                    <a:lnTo>
                      <a:pt x="38" y="158"/>
                    </a:lnTo>
                    <a:lnTo>
                      <a:pt x="38" y="158"/>
                    </a:lnTo>
                    <a:lnTo>
                      <a:pt x="38" y="156"/>
                    </a:lnTo>
                    <a:lnTo>
                      <a:pt x="38" y="156"/>
                    </a:lnTo>
                    <a:lnTo>
                      <a:pt x="40" y="154"/>
                    </a:lnTo>
                    <a:lnTo>
                      <a:pt x="40" y="154"/>
                    </a:lnTo>
                    <a:lnTo>
                      <a:pt x="40" y="152"/>
                    </a:lnTo>
                    <a:lnTo>
                      <a:pt x="40" y="152"/>
                    </a:lnTo>
                    <a:lnTo>
                      <a:pt x="42" y="150"/>
                    </a:lnTo>
                    <a:lnTo>
                      <a:pt x="42" y="150"/>
                    </a:lnTo>
                    <a:lnTo>
                      <a:pt x="44" y="148"/>
                    </a:lnTo>
                    <a:lnTo>
                      <a:pt x="44" y="148"/>
                    </a:lnTo>
                    <a:lnTo>
                      <a:pt x="46" y="146"/>
                    </a:lnTo>
                    <a:lnTo>
                      <a:pt x="46" y="146"/>
                    </a:lnTo>
                    <a:lnTo>
                      <a:pt x="44" y="142"/>
                    </a:lnTo>
                    <a:lnTo>
                      <a:pt x="44" y="142"/>
                    </a:lnTo>
                    <a:lnTo>
                      <a:pt x="44" y="140"/>
                    </a:lnTo>
                    <a:lnTo>
                      <a:pt x="44" y="140"/>
                    </a:lnTo>
                    <a:lnTo>
                      <a:pt x="46" y="138"/>
                    </a:lnTo>
                    <a:lnTo>
                      <a:pt x="46" y="138"/>
                    </a:lnTo>
                    <a:lnTo>
                      <a:pt x="48" y="136"/>
                    </a:lnTo>
                    <a:lnTo>
                      <a:pt x="48" y="136"/>
                    </a:lnTo>
                    <a:lnTo>
                      <a:pt x="48" y="134"/>
                    </a:lnTo>
                    <a:lnTo>
                      <a:pt x="48" y="134"/>
                    </a:lnTo>
                    <a:lnTo>
                      <a:pt x="48" y="132"/>
                    </a:lnTo>
                    <a:lnTo>
                      <a:pt x="48" y="132"/>
                    </a:lnTo>
                    <a:lnTo>
                      <a:pt x="54" y="118"/>
                    </a:lnTo>
                    <a:lnTo>
                      <a:pt x="54" y="118"/>
                    </a:lnTo>
                    <a:lnTo>
                      <a:pt x="54" y="114"/>
                    </a:lnTo>
                    <a:lnTo>
                      <a:pt x="54" y="114"/>
                    </a:lnTo>
                    <a:lnTo>
                      <a:pt x="54" y="108"/>
                    </a:lnTo>
                    <a:lnTo>
                      <a:pt x="54" y="108"/>
                    </a:lnTo>
                    <a:lnTo>
                      <a:pt x="60" y="96"/>
                    </a:lnTo>
                    <a:lnTo>
                      <a:pt x="60" y="96"/>
                    </a:lnTo>
                    <a:lnTo>
                      <a:pt x="62" y="90"/>
                    </a:lnTo>
                    <a:lnTo>
                      <a:pt x="62" y="90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4" y="82"/>
                    </a:lnTo>
                    <a:lnTo>
                      <a:pt x="64" y="82"/>
                    </a:lnTo>
                    <a:lnTo>
                      <a:pt x="68" y="76"/>
                    </a:lnTo>
                    <a:lnTo>
                      <a:pt x="68" y="76"/>
                    </a:lnTo>
                    <a:lnTo>
                      <a:pt x="68" y="72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70" y="62"/>
                    </a:lnTo>
                    <a:lnTo>
                      <a:pt x="70" y="62"/>
                    </a:lnTo>
                    <a:lnTo>
                      <a:pt x="72" y="62"/>
                    </a:lnTo>
                    <a:lnTo>
                      <a:pt x="72" y="62"/>
                    </a:lnTo>
                    <a:lnTo>
                      <a:pt x="72" y="62"/>
                    </a:lnTo>
                    <a:lnTo>
                      <a:pt x="72" y="62"/>
                    </a:lnTo>
                    <a:lnTo>
                      <a:pt x="72" y="62"/>
                    </a:lnTo>
                    <a:lnTo>
                      <a:pt x="74" y="62"/>
                    </a:lnTo>
                    <a:lnTo>
                      <a:pt x="74" y="62"/>
                    </a:lnTo>
                    <a:lnTo>
                      <a:pt x="74" y="60"/>
                    </a:lnTo>
                    <a:lnTo>
                      <a:pt x="74" y="60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4" y="58"/>
                    </a:lnTo>
                    <a:lnTo>
                      <a:pt x="74" y="58"/>
                    </a:lnTo>
                    <a:lnTo>
                      <a:pt x="74" y="58"/>
                    </a:lnTo>
                    <a:lnTo>
                      <a:pt x="74" y="58"/>
                    </a:lnTo>
                    <a:lnTo>
                      <a:pt x="74" y="58"/>
                    </a:lnTo>
                    <a:lnTo>
                      <a:pt x="74" y="58"/>
                    </a:lnTo>
                    <a:lnTo>
                      <a:pt x="74" y="56"/>
                    </a:lnTo>
                    <a:lnTo>
                      <a:pt x="74" y="56"/>
                    </a:lnTo>
                    <a:lnTo>
                      <a:pt x="74" y="56"/>
                    </a:lnTo>
                    <a:lnTo>
                      <a:pt x="74" y="56"/>
                    </a:lnTo>
                    <a:lnTo>
                      <a:pt x="74" y="54"/>
                    </a:lnTo>
                    <a:lnTo>
                      <a:pt x="74" y="54"/>
                    </a:lnTo>
                    <a:lnTo>
                      <a:pt x="72" y="52"/>
                    </a:lnTo>
                    <a:lnTo>
                      <a:pt x="72" y="52"/>
                    </a:lnTo>
                    <a:lnTo>
                      <a:pt x="72" y="50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2" y="48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2" y="44"/>
                    </a:lnTo>
                    <a:lnTo>
                      <a:pt x="72" y="44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4" y="46"/>
                    </a:lnTo>
                    <a:lnTo>
                      <a:pt x="74" y="46"/>
                    </a:lnTo>
                    <a:lnTo>
                      <a:pt x="74" y="46"/>
                    </a:lnTo>
                    <a:lnTo>
                      <a:pt x="74" y="48"/>
                    </a:lnTo>
                    <a:lnTo>
                      <a:pt x="74" y="48"/>
                    </a:lnTo>
                    <a:lnTo>
                      <a:pt x="76" y="50"/>
                    </a:lnTo>
                    <a:lnTo>
                      <a:pt x="76" y="50"/>
                    </a:lnTo>
                    <a:lnTo>
                      <a:pt x="76" y="50"/>
                    </a:lnTo>
                    <a:lnTo>
                      <a:pt x="76" y="50"/>
                    </a:lnTo>
                    <a:lnTo>
                      <a:pt x="80" y="46"/>
                    </a:lnTo>
                    <a:lnTo>
                      <a:pt x="80" y="46"/>
                    </a:lnTo>
                    <a:lnTo>
                      <a:pt x="82" y="42"/>
                    </a:lnTo>
                    <a:lnTo>
                      <a:pt x="82" y="42"/>
                    </a:lnTo>
                    <a:lnTo>
                      <a:pt x="80" y="38"/>
                    </a:lnTo>
                    <a:lnTo>
                      <a:pt x="8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90" name=""/>
              <p:cNvSpPr>
                <a:spLocks/>
              </p:cNvSpPr>
              <p:nvPr/>
            </p:nvSpPr>
            <p:spPr bwMode="auto">
              <a:xfrm>
                <a:off x="7616825" y="4595495"/>
                <a:ext cx="18415" cy="34925"/>
              </a:xfrm>
              <a:custGeom>
                <a:avLst/>
                <a:gdLst>
                  <a:gd name="T0" fmla="*/ 20 w 26"/>
                  <a:gd name="T1" fmla="*/ 22 h 50"/>
                  <a:gd name="T2" fmla="*/ 20 w 26"/>
                  <a:gd name="T3" fmla="*/ 20 h 50"/>
                  <a:gd name="T4" fmla="*/ 20 w 26"/>
                  <a:gd name="T5" fmla="*/ 18 h 50"/>
                  <a:gd name="T6" fmla="*/ 18 w 26"/>
                  <a:gd name="T7" fmla="*/ 16 h 50"/>
                  <a:gd name="T8" fmla="*/ 14 w 26"/>
                  <a:gd name="T9" fmla="*/ 10 h 50"/>
                  <a:gd name="T10" fmla="*/ 10 w 26"/>
                  <a:gd name="T11" fmla="*/ 4 h 50"/>
                  <a:gd name="T12" fmla="*/ 8 w 26"/>
                  <a:gd name="T13" fmla="*/ 2 h 50"/>
                  <a:gd name="T14" fmla="*/ 6 w 26"/>
                  <a:gd name="T15" fmla="*/ 0 h 50"/>
                  <a:gd name="T16" fmla="*/ 4 w 26"/>
                  <a:gd name="T17" fmla="*/ 0 h 50"/>
                  <a:gd name="T18" fmla="*/ 2 w 26"/>
                  <a:gd name="T19" fmla="*/ 0 h 50"/>
                  <a:gd name="T20" fmla="*/ 2 w 26"/>
                  <a:gd name="T21" fmla="*/ 0 h 50"/>
                  <a:gd name="T22" fmla="*/ 2 w 26"/>
                  <a:gd name="T23" fmla="*/ 4 h 50"/>
                  <a:gd name="T24" fmla="*/ 4 w 26"/>
                  <a:gd name="T25" fmla="*/ 6 h 50"/>
                  <a:gd name="T26" fmla="*/ 4 w 26"/>
                  <a:gd name="T27" fmla="*/ 6 h 50"/>
                  <a:gd name="T28" fmla="*/ 4 w 26"/>
                  <a:gd name="T29" fmla="*/ 8 h 50"/>
                  <a:gd name="T30" fmla="*/ 4 w 26"/>
                  <a:gd name="T31" fmla="*/ 10 h 50"/>
                  <a:gd name="T32" fmla="*/ 2 w 26"/>
                  <a:gd name="T33" fmla="*/ 10 h 50"/>
                  <a:gd name="T34" fmla="*/ 2 w 26"/>
                  <a:gd name="T35" fmla="*/ 10 h 50"/>
                  <a:gd name="T36" fmla="*/ 0 w 26"/>
                  <a:gd name="T37" fmla="*/ 10 h 50"/>
                  <a:gd name="T38" fmla="*/ 0 w 26"/>
                  <a:gd name="T39" fmla="*/ 10 h 50"/>
                  <a:gd name="T40" fmla="*/ 0 w 26"/>
                  <a:gd name="T41" fmla="*/ 10 h 50"/>
                  <a:gd name="T42" fmla="*/ 0 w 26"/>
                  <a:gd name="T43" fmla="*/ 12 h 50"/>
                  <a:gd name="T44" fmla="*/ 2 w 26"/>
                  <a:gd name="T45" fmla="*/ 14 h 50"/>
                  <a:gd name="T46" fmla="*/ 2 w 26"/>
                  <a:gd name="T47" fmla="*/ 16 h 50"/>
                  <a:gd name="T48" fmla="*/ 0 w 26"/>
                  <a:gd name="T49" fmla="*/ 20 h 50"/>
                  <a:gd name="T50" fmla="*/ 0 w 26"/>
                  <a:gd name="T51" fmla="*/ 22 h 50"/>
                  <a:gd name="T52" fmla="*/ 0 w 26"/>
                  <a:gd name="T53" fmla="*/ 26 h 50"/>
                  <a:gd name="T54" fmla="*/ 2 w 26"/>
                  <a:gd name="T55" fmla="*/ 28 h 50"/>
                  <a:gd name="T56" fmla="*/ 2 w 26"/>
                  <a:gd name="T57" fmla="*/ 34 h 50"/>
                  <a:gd name="T58" fmla="*/ 4 w 26"/>
                  <a:gd name="T59" fmla="*/ 36 h 50"/>
                  <a:gd name="T60" fmla="*/ 4 w 26"/>
                  <a:gd name="T61" fmla="*/ 40 h 50"/>
                  <a:gd name="T62" fmla="*/ 6 w 26"/>
                  <a:gd name="T63" fmla="*/ 44 h 50"/>
                  <a:gd name="T64" fmla="*/ 6 w 26"/>
                  <a:gd name="T65" fmla="*/ 46 h 50"/>
                  <a:gd name="T66" fmla="*/ 6 w 26"/>
                  <a:gd name="T67" fmla="*/ 48 h 50"/>
                  <a:gd name="T68" fmla="*/ 8 w 26"/>
                  <a:gd name="T69" fmla="*/ 50 h 50"/>
                  <a:gd name="T70" fmla="*/ 8 w 26"/>
                  <a:gd name="T71" fmla="*/ 50 h 50"/>
                  <a:gd name="T72" fmla="*/ 14 w 26"/>
                  <a:gd name="T73" fmla="*/ 48 h 50"/>
                  <a:gd name="T74" fmla="*/ 16 w 26"/>
                  <a:gd name="T75" fmla="*/ 48 h 50"/>
                  <a:gd name="T76" fmla="*/ 18 w 26"/>
                  <a:gd name="T77" fmla="*/ 46 h 50"/>
                  <a:gd name="T78" fmla="*/ 22 w 26"/>
                  <a:gd name="T79" fmla="*/ 44 h 50"/>
                  <a:gd name="T80" fmla="*/ 24 w 26"/>
                  <a:gd name="T81" fmla="*/ 40 h 50"/>
                  <a:gd name="T82" fmla="*/ 24 w 26"/>
                  <a:gd name="T83" fmla="*/ 38 h 50"/>
                  <a:gd name="T84" fmla="*/ 24 w 26"/>
                  <a:gd name="T85" fmla="*/ 36 h 50"/>
                  <a:gd name="T86" fmla="*/ 24 w 26"/>
                  <a:gd name="T87" fmla="*/ 28 h 50"/>
                  <a:gd name="T88" fmla="*/ 20 w 26"/>
                  <a:gd name="T89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" h="50">
                    <a:moveTo>
                      <a:pt x="20" y="22"/>
                    </a:moveTo>
                    <a:lnTo>
                      <a:pt x="20" y="2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48"/>
                    </a:lnTo>
                    <a:lnTo>
                      <a:pt x="8" y="50"/>
                    </a:lnTo>
                    <a:lnTo>
                      <a:pt x="8" y="50"/>
                    </a:lnTo>
                    <a:lnTo>
                      <a:pt x="8" y="50"/>
                    </a:lnTo>
                    <a:lnTo>
                      <a:pt x="8" y="50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20" y="46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24" y="40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6" y="32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0" y="22"/>
                    </a:lnTo>
                    <a:lnTo>
                      <a:pt x="2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91" name=""/>
              <p:cNvSpPr>
                <a:spLocks/>
              </p:cNvSpPr>
              <p:nvPr/>
            </p:nvSpPr>
            <p:spPr bwMode="auto">
              <a:xfrm>
                <a:off x="7708900" y="4565015"/>
                <a:ext cx="5715" cy="18415"/>
              </a:xfrm>
              <a:custGeom>
                <a:avLst/>
                <a:gdLst>
                  <a:gd name="T0" fmla="*/ 2 w 8"/>
                  <a:gd name="T1" fmla="*/ 20 h 26"/>
                  <a:gd name="T2" fmla="*/ 2 w 8"/>
                  <a:gd name="T3" fmla="*/ 20 h 26"/>
                  <a:gd name="T4" fmla="*/ 0 w 8"/>
                  <a:gd name="T5" fmla="*/ 22 h 26"/>
                  <a:gd name="T6" fmla="*/ 0 w 8"/>
                  <a:gd name="T7" fmla="*/ 22 h 26"/>
                  <a:gd name="T8" fmla="*/ 0 w 8"/>
                  <a:gd name="T9" fmla="*/ 24 h 26"/>
                  <a:gd name="T10" fmla="*/ 0 w 8"/>
                  <a:gd name="T11" fmla="*/ 24 h 26"/>
                  <a:gd name="T12" fmla="*/ 0 w 8"/>
                  <a:gd name="T13" fmla="*/ 24 h 26"/>
                  <a:gd name="T14" fmla="*/ 2 w 8"/>
                  <a:gd name="T15" fmla="*/ 24 h 26"/>
                  <a:gd name="T16" fmla="*/ 2 w 8"/>
                  <a:gd name="T17" fmla="*/ 24 h 26"/>
                  <a:gd name="T18" fmla="*/ 2 w 8"/>
                  <a:gd name="T19" fmla="*/ 26 h 26"/>
                  <a:gd name="T20" fmla="*/ 2 w 8"/>
                  <a:gd name="T21" fmla="*/ 26 h 26"/>
                  <a:gd name="T22" fmla="*/ 4 w 8"/>
                  <a:gd name="T23" fmla="*/ 24 h 26"/>
                  <a:gd name="T24" fmla="*/ 4 w 8"/>
                  <a:gd name="T25" fmla="*/ 24 h 26"/>
                  <a:gd name="T26" fmla="*/ 4 w 8"/>
                  <a:gd name="T27" fmla="*/ 24 h 26"/>
                  <a:gd name="T28" fmla="*/ 6 w 8"/>
                  <a:gd name="T29" fmla="*/ 22 h 26"/>
                  <a:gd name="T30" fmla="*/ 6 w 8"/>
                  <a:gd name="T31" fmla="*/ 22 h 26"/>
                  <a:gd name="T32" fmla="*/ 6 w 8"/>
                  <a:gd name="T33" fmla="*/ 20 h 26"/>
                  <a:gd name="T34" fmla="*/ 6 w 8"/>
                  <a:gd name="T35" fmla="*/ 20 h 26"/>
                  <a:gd name="T36" fmla="*/ 6 w 8"/>
                  <a:gd name="T37" fmla="*/ 18 h 26"/>
                  <a:gd name="T38" fmla="*/ 6 w 8"/>
                  <a:gd name="T39" fmla="*/ 18 h 26"/>
                  <a:gd name="T40" fmla="*/ 6 w 8"/>
                  <a:gd name="T41" fmla="*/ 16 h 26"/>
                  <a:gd name="T42" fmla="*/ 6 w 8"/>
                  <a:gd name="T43" fmla="*/ 16 h 26"/>
                  <a:gd name="T44" fmla="*/ 6 w 8"/>
                  <a:gd name="T45" fmla="*/ 14 h 26"/>
                  <a:gd name="T46" fmla="*/ 6 w 8"/>
                  <a:gd name="T47" fmla="*/ 14 h 26"/>
                  <a:gd name="T48" fmla="*/ 6 w 8"/>
                  <a:gd name="T49" fmla="*/ 12 h 26"/>
                  <a:gd name="T50" fmla="*/ 6 w 8"/>
                  <a:gd name="T51" fmla="*/ 12 h 26"/>
                  <a:gd name="T52" fmla="*/ 6 w 8"/>
                  <a:gd name="T53" fmla="*/ 10 h 26"/>
                  <a:gd name="T54" fmla="*/ 6 w 8"/>
                  <a:gd name="T55" fmla="*/ 10 h 26"/>
                  <a:gd name="T56" fmla="*/ 6 w 8"/>
                  <a:gd name="T57" fmla="*/ 8 h 26"/>
                  <a:gd name="T58" fmla="*/ 6 w 8"/>
                  <a:gd name="T59" fmla="*/ 8 h 26"/>
                  <a:gd name="T60" fmla="*/ 6 w 8"/>
                  <a:gd name="T61" fmla="*/ 6 h 26"/>
                  <a:gd name="T62" fmla="*/ 6 w 8"/>
                  <a:gd name="T63" fmla="*/ 6 h 26"/>
                  <a:gd name="T64" fmla="*/ 8 w 8"/>
                  <a:gd name="T65" fmla="*/ 6 h 26"/>
                  <a:gd name="T66" fmla="*/ 8 w 8"/>
                  <a:gd name="T67" fmla="*/ 6 h 26"/>
                  <a:gd name="T68" fmla="*/ 6 w 8"/>
                  <a:gd name="T69" fmla="*/ 4 h 26"/>
                  <a:gd name="T70" fmla="*/ 6 w 8"/>
                  <a:gd name="T71" fmla="*/ 4 h 26"/>
                  <a:gd name="T72" fmla="*/ 6 w 8"/>
                  <a:gd name="T73" fmla="*/ 2 h 26"/>
                  <a:gd name="T74" fmla="*/ 6 w 8"/>
                  <a:gd name="T75" fmla="*/ 2 h 26"/>
                  <a:gd name="T76" fmla="*/ 4 w 8"/>
                  <a:gd name="T77" fmla="*/ 0 h 26"/>
                  <a:gd name="T78" fmla="*/ 4 w 8"/>
                  <a:gd name="T79" fmla="*/ 0 h 26"/>
                  <a:gd name="T80" fmla="*/ 4 w 8"/>
                  <a:gd name="T81" fmla="*/ 0 h 26"/>
                  <a:gd name="T82" fmla="*/ 4 w 8"/>
                  <a:gd name="T83" fmla="*/ 0 h 26"/>
                  <a:gd name="T84" fmla="*/ 4 w 8"/>
                  <a:gd name="T85" fmla="*/ 2 h 26"/>
                  <a:gd name="T86" fmla="*/ 4 w 8"/>
                  <a:gd name="T87" fmla="*/ 2 h 26"/>
                  <a:gd name="T88" fmla="*/ 2 w 8"/>
                  <a:gd name="T89" fmla="*/ 6 h 26"/>
                  <a:gd name="T90" fmla="*/ 2 w 8"/>
                  <a:gd name="T91" fmla="*/ 6 h 26"/>
                  <a:gd name="T92" fmla="*/ 2 w 8"/>
                  <a:gd name="T93" fmla="*/ 8 h 26"/>
                  <a:gd name="T94" fmla="*/ 2 w 8"/>
                  <a:gd name="T95" fmla="*/ 8 h 26"/>
                  <a:gd name="T96" fmla="*/ 2 w 8"/>
                  <a:gd name="T97" fmla="*/ 8 h 26"/>
                  <a:gd name="T98" fmla="*/ 2 w 8"/>
                  <a:gd name="T99" fmla="*/ 14 h 26"/>
                  <a:gd name="T100" fmla="*/ 2 w 8"/>
                  <a:gd name="T101" fmla="*/ 14 h 26"/>
                  <a:gd name="T102" fmla="*/ 2 w 8"/>
                  <a:gd name="T103" fmla="*/ 18 h 26"/>
                  <a:gd name="T104" fmla="*/ 2 w 8"/>
                  <a:gd name="T105" fmla="*/ 18 h 26"/>
                  <a:gd name="T106" fmla="*/ 2 w 8"/>
                  <a:gd name="T107" fmla="*/ 20 h 26"/>
                  <a:gd name="T108" fmla="*/ 2 w 8"/>
                  <a:gd name="T10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" h="26">
                    <a:moveTo>
                      <a:pt x="2" y="20"/>
                    </a:moveTo>
                    <a:lnTo>
                      <a:pt x="2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92" name=""/>
              <p:cNvSpPr>
                <a:spLocks/>
              </p:cNvSpPr>
              <p:nvPr/>
            </p:nvSpPr>
            <p:spPr bwMode="auto">
              <a:xfrm>
                <a:off x="7708900" y="4587240"/>
                <a:ext cx="2540" cy="4445"/>
              </a:xfrm>
              <a:custGeom>
                <a:avLst/>
                <a:gdLst>
                  <a:gd name="T0" fmla="*/ 4 w 4"/>
                  <a:gd name="T1" fmla="*/ 2 h 6"/>
                  <a:gd name="T2" fmla="*/ 4 w 4"/>
                  <a:gd name="T3" fmla="*/ 2 h 6"/>
                  <a:gd name="T4" fmla="*/ 2 w 4"/>
                  <a:gd name="T5" fmla="*/ 0 h 6"/>
                  <a:gd name="T6" fmla="*/ 2 w 4"/>
                  <a:gd name="T7" fmla="*/ 0 h 6"/>
                  <a:gd name="T8" fmla="*/ 2 w 4"/>
                  <a:gd name="T9" fmla="*/ 0 h 6"/>
                  <a:gd name="T10" fmla="*/ 2 w 4"/>
                  <a:gd name="T11" fmla="*/ 0 h 6"/>
                  <a:gd name="T12" fmla="*/ 2 w 4"/>
                  <a:gd name="T13" fmla="*/ 0 h 6"/>
                  <a:gd name="T14" fmla="*/ 0 w 4"/>
                  <a:gd name="T15" fmla="*/ 0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  <a:gd name="T22" fmla="*/ 0 w 4"/>
                  <a:gd name="T23" fmla="*/ 2 h 6"/>
                  <a:gd name="T24" fmla="*/ 0 w 4"/>
                  <a:gd name="T25" fmla="*/ 2 h 6"/>
                  <a:gd name="T26" fmla="*/ 0 w 4"/>
                  <a:gd name="T27" fmla="*/ 4 h 6"/>
                  <a:gd name="T28" fmla="*/ 0 w 4"/>
                  <a:gd name="T29" fmla="*/ 4 h 6"/>
                  <a:gd name="T30" fmla="*/ 0 w 4"/>
                  <a:gd name="T31" fmla="*/ 6 h 6"/>
                  <a:gd name="T32" fmla="*/ 0 w 4"/>
                  <a:gd name="T33" fmla="*/ 6 h 6"/>
                  <a:gd name="T34" fmla="*/ 2 w 4"/>
                  <a:gd name="T35" fmla="*/ 6 h 6"/>
                  <a:gd name="T36" fmla="*/ 2 w 4"/>
                  <a:gd name="T37" fmla="*/ 6 h 6"/>
                  <a:gd name="T38" fmla="*/ 2 w 4"/>
                  <a:gd name="T39" fmla="*/ 6 h 6"/>
                  <a:gd name="T40" fmla="*/ 2 w 4"/>
                  <a:gd name="T41" fmla="*/ 6 h 6"/>
                  <a:gd name="T42" fmla="*/ 4 w 4"/>
                  <a:gd name="T43" fmla="*/ 4 h 6"/>
                  <a:gd name="T44" fmla="*/ 4 w 4"/>
                  <a:gd name="T45" fmla="*/ 2 h 6"/>
                  <a:gd name="T46" fmla="*/ 4 w 4"/>
                  <a:gd name="T4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93" name=""/>
              <p:cNvSpPr>
                <a:spLocks/>
              </p:cNvSpPr>
              <p:nvPr/>
            </p:nvSpPr>
            <p:spPr bwMode="auto">
              <a:xfrm>
                <a:off x="7712075" y="4601210"/>
                <a:ext cx="2540" cy="2540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0 h 4"/>
                  <a:gd name="T4" fmla="*/ 0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  <a:gd name="T12" fmla="*/ 0 w 4"/>
                  <a:gd name="T13" fmla="*/ 2 h 4"/>
                  <a:gd name="T14" fmla="*/ 0 w 4"/>
                  <a:gd name="T15" fmla="*/ 2 h 4"/>
                  <a:gd name="T16" fmla="*/ 2 w 4"/>
                  <a:gd name="T17" fmla="*/ 4 h 4"/>
                  <a:gd name="T18" fmla="*/ 2 w 4"/>
                  <a:gd name="T19" fmla="*/ 4 h 4"/>
                  <a:gd name="T20" fmla="*/ 2 w 4"/>
                  <a:gd name="T21" fmla="*/ 4 h 4"/>
                  <a:gd name="T22" fmla="*/ 2 w 4"/>
                  <a:gd name="T23" fmla="*/ 4 h 4"/>
                  <a:gd name="T24" fmla="*/ 2 w 4"/>
                  <a:gd name="T25" fmla="*/ 4 h 4"/>
                  <a:gd name="T26" fmla="*/ 2 w 4"/>
                  <a:gd name="T27" fmla="*/ 4 h 4"/>
                  <a:gd name="T28" fmla="*/ 4 w 4"/>
                  <a:gd name="T29" fmla="*/ 2 h 4"/>
                  <a:gd name="T30" fmla="*/ 4 w 4"/>
                  <a:gd name="T31" fmla="*/ 2 h 4"/>
                  <a:gd name="T32" fmla="*/ 4 w 4"/>
                  <a:gd name="T33" fmla="*/ 0 h 4"/>
                  <a:gd name="T34" fmla="*/ 4 w 4"/>
                  <a:gd name="T35" fmla="*/ 0 h 4"/>
                  <a:gd name="T36" fmla="*/ 2 w 4"/>
                  <a:gd name="T37" fmla="*/ 0 h 4"/>
                  <a:gd name="T38" fmla="*/ 2 w 4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94" name=""/>
              <p:cNvSpPr>
                <a:spLocks/>
              </p:cNvSpPr>
              <p:nvPr/>
            </p:nvSpPr>
            <p:spPr bwMode="auto">
              <a:xfrm>
                <a:off x="7717790" y="4608195"/>
                <a:ext cx="2540" cy="5715"/>
              </a:xfrm>
              <a:custGeom>
                <a:avLst/>
                <a:gdLst>
                  <a:gd name="T0" fmla="*/ 4 w 4"/>
                  <a:gd name="T1" fmla="*/ 4 h 8"/>
                  <a:gd name="T2" fmla="*/ 4 w 4"/>
                  <a:gd name="T3" fmla="*/ 4 h 8"/>
                  <a:gd name="T4" fmla="*/ 2 w 4"/>
                  <a:gd name="T5" fmla="*/ 2 h 8"/>
                  <a:gd name="T6" fmla="*/ 2 w 4"/>
                  <a:gd name="T7" fmla="*/ 0 h 8"/>
                  <a:gd name="T8" fmla="*/ 2 w 4"/>
                  <a:gd name="T9" fmla="*/ 2 h 8"/>
                  <a:gd name="T10" fmla="*/ 2 w 4"/>
                  <a:gd name="T11" fmla="*/ 2 h 8"/>
                  <a:gd name="T12" fmla="*/ 2 w 4"/>
                  <a:gd name="T13" fmla="*/ 2 h 8"/>
                  <a:gd name="T14" fmla="*/ 2 w 4"/>
                  <a:gd name="T15" fmla="*/ 2 h 8"/>
                  <a:gd name="T16" fmla="*/ 0 w 4"/>
                  <a:gd name="T17" fmla="*/ 4 h 8"/>
                  <a:gd name="T18" fmla="*/ 0 w 4"/>
                  <a:gd name="T19" fmla="*/ 4 h 8"/>
                  <a:gd name="T20" fmla="*/ 0 w 4"/>
                  <a:gd name="T21" fmla="*/ 4 h 8"/>
                  <a:gd name="T22" fmla="*/ 0 w 4"/>
                  <a:gd name="T23" fmla="*/ 4 h 8"/>
                  <a:gd name="T24" fmla="*/ 0 w 4"/>
                  <a:gd name="T25" fmla="*/ 6 h 8"/>
                  <a:gd name="T26" fmla="*/ 0 w 4"/>
                  <a:gd name="T27" fmla="*/ 6 h 8"/>
                  <a:gd name="T28" fmla="*/ 0 w 4"/>
                  <a:gd name="T29" fmla="*/ 6 h 8"/>
                  <a:gd name="T30" fmla="*/ 0 w 4"/>
                  <a:gd name="T31" fmla="*/ 6 h 8"/>
                  <a:gd name="T32" fmla="*/ 0 w 4"/>
                  <a:gd name="T33" fmla="*/ 8 h 8"/>
                  <a:gd name="T34" fmla="*/ 0 w 4"/>
                  <a:gd name="T35" fmla="*/ 8 h 8"/>
                  <a:gd name="T36" fmla="*/ 2 w 4"/>
                  <a:gd name="T37" fmla="*/ 8 h 8"/>
                  <a:gd name="T38" fmla="*/ 2 w 4"/>
                  <a:gd name="T39" fmla="*/ 8 h 8"/>
                  <a:gd name="T40" fmla="*/ 2 w 4"/>
                  <a:gd name="T41" fmla="*/ 8 h 8"/>
                  <a:gd name="T42" fmla="*/ 2 w 4"/>
                  <a:gd name="T43" fmla="*/ 8 h 8"/>
                  <a:gd name="T44" fmla="*/ 4 w 4"/>
                  <a:gd name="T45" fmla="*/ 6 h 8"/>
                  <a:gd name="T46" fmla="*/ 4 w 4"/>
                  <a:gd name="T47" fmla="*/ 4 h 8"/>
                  <a:gd name="T48" fmla="*/ 4 w 4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4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95" name=""/>
              <p:cNvSpPr>
                <a:spLocks/>
              </p:cNvSpPr>
              <p:nvPr/>
            </p:nvSpPr>
            <p:spPr bwMode="auto">
              <a:xfrm>
                <a:off x="7720330" y="4616450"/>
                <a:ext cx="2540" cy="6985"/>
              </a:xfrm>
              <a:custGeom>
                <a:avLst/>
                <a:gdLst>
                  <a:gd name="T0" fmla="*/ 2 w 4"/>
                  <a:gd name="T1" fmla="*/ 2 h 10"/>
                  <a:gd name="T2" fmla="*/ 2 w 4"/>
                  <a:gd name="T3" fmla="*/ 2 h 10"/>
                  <a:gd name="T4" fmla="*/ 2 w 4"/>
                  <a:gd name="T5" fmla="*/ 2 h 10"/>
                  <a:gd name="T6" fmla="*/ 0 w 4"/>
                  <a:gd name="T7" fmla="*/ 0 h 10"/>
                  <a:gd name="T8" fmla="*/ 0 w 4"/>
                  <a:gd name="T9" fmla="*/ 0 h 10"/>
                  <a:gd name="T10" fmla="*/ 0 w 4"/>
                  <a:gd name="T11" fmla="*/ 0 h 10"/>
                  <a:gd name="T12" fmla="*/ 0 w 4"/>
                  <a:gd name="T13" fmla="*/ 0 h 10"/>
                  <a:gd name="T14" fmla="*/ 0 w 4"/>
                  <a:gd name="T15" fmla="*/ 2 h 10"/>
                  <a:gd name="T16" fmla="*/ 0 w 4"/>
                  <a:gd name="T17" fmla="*/ 2 h 10"/>
                  <a:gd name="T18" fmla="*/ 0 w 4"/>
                  <a:gd name="T19" fmla="*/ 2 h 10"/>
                  <a:gd name="T20" fmla="*/ 0 w 4"/>
                  <a:gd name="T21" fmla="*/ 2 h 10"/>
                  <a:gd name="T22" fmla="*/ 2 w 4"/>
                  <a:gd name="T23" fmla="*/ 6 h 10"/>
                  <a:gd name="T24" fmla="*/ 2 w 4"/>
                  <a:gd name="T25" fmla="*/ 6 h 10"/>
                  <a:gd name="T26" fmla="*/ 2 w 4"/>
                  <a:gd name="T27" fmla="*/ 8 h 10"/>
                  <a:gd name="T28" fmla="*/ 2 w 4"/>
                  <a:gd name="T29" fmla="*/ 8 h 10"/>
                  <a:gd name="T30" fmla="*/ 2 w 4"/>
                  <a:gd name="T31" fmla="*/ 10 h 10"/>
                  <a:gd name="T32" fmla="*/ 2 w 4"/>
                  <a:gd name="T33" fmla="*/ 10 h 10"/>
                  <a:gd name="T34" fmla="*/ 4 w 4"/>
                  <a:gd name="T35" fmla="*/ 8 h 10"/>
                  <a:gd name="T36" fmla="*/ 4 w 4"/>
                  <a:gd name="T37" fmla="*/ 8 h 10"/>
                  <a:gd name="T38" fmla="*/ 4 w 4"/>
                  <a:gd name="T39" fmla="*/ 8 h 10"/>
                  <a:gd name="T40" fmla="*/ 4 w 4"/>
                  <a:gd name="T41" fmla="*/ 4 h 10"/>
                  <a:gd name="T42" fmla="*/ 4 w 4"/>
                  <a:gd name="T43" fmla="*/ 2 h 10"/>
                  <a:gd name="T44" fmla="*/ 4 w 4"/>
                  <a:gd name="T45" fmla="*/ 2 h 10"/>
                  <a:gd name="T46" fmla="*/ 2 w 4"/>
                  <a:gd name="T47" fmla="*/ 2 h 10"/>
                  <a:gd name="T48" fmla="*/ 2 w 4"/>
                  <a:gd name="T4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10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96" name=""/>
              <p:cNvSpPr>
                <a:spLocks/>
              </p:cNvSpPr>
              <p:nvPr/>
            </p:nvSpPr>
            <p:spPr bwMode="auto">
              <a:xfrm>
                <a:off x="7736840" y="4654550"/>
                <a:ext cx="6985" cy="5715"/>
              </a:xfrm>
              <a:custGeom>
                <a:avLst/>
                <a:gdLst>
                  <a:gd name="T0" fmla="*/ 6 w 10"/>
                  <a:gd name="T1" fmla="*/ 2 h 8"/>
                  <a:gd name="T2" fmla="*/ 6 w 10"/>
                  <a:gd name="T3" fmla="*/ 2 h 8"/>
                  <a:gd name="T4" fmla="*/ 4 w 10"/>
                  <a:gd name="T5" fmla="*/ 0 h 8"/>
                  <a:gd name="T6" fmla="*/ 4 w 10"/>
                  <a:gd name="T7" fmla="*/ 0 h 8"/>
                  <a:gd name="T8" fmla="*/ 2 w 10"/>
                  <a:gd name="T9" fmla="*/ 0 h 8"/>
                  <a:gd name="T10" fmla="*/ 2 w 10"/>
                  <a:gd name="T11" fmla="*/ 0 h 8"/>
                  <a:gd name="T12" fmla="*/ 2 w 10"/>
                  <a:gd name="T13" fmla="*/ 0 h 8"/>
                  <a:gd name="T14" fmla="*/ 0 w 10"/>
                  <a:gd name="T15" fmla="*/ 0 h 8"/>
                  <a:gd name="T16" fmla="*/ 0 w 10"/>
                  <a:gd name="T17" fmla="*/ 2 h 8"/>
                  <a:gd name="T18" fmla="*/ 0 w 10"/>
                  <a:gd name="T19" fmla="*/ 2 h 8"/>
                  <a:gd name="T20" fmla="*/ 2 w 10"/>
                  <a:gd name="T21" fmla="*/ 4 h 8"/>
                  <a:gd name="T22" fmla="*/ 2 w 10"/>
                  <a:gd name="T23" fmla="*/ 4 h 8"/>
                  <a:gd name="T24" fmla="*/ 4 w 10"/>
                  <a:gd name="T25" fmla="*/ 6 h 8"/>
                  <a:gd name="T26" fmla="*/ 4 w 10"/>
                  <a:gd name="T27" fmla="*/ 6 h 8"/>
                  <a:gd name="T28" fmla="*/ 6 w 10"/>
                  <a:gd name="T29" fmla="*/ 8 h 8"/>
                  <a:gd name="T30" fmla="*/ 6 w 10"/>
                  <a:gd name="T31" fmla="*/ 8 h 8"/>
                  <a:gd name="T32" fmla="*/ 8 w 10"/>
                  <a:gd name="T33" fmla="*/ 8 h 8"/>
                  <a:gd name="T34" fmla="*/ 8 w 10"/>
                  <a:gd name="T35" fmla="*/ 8 h 8"/>
                  <a:gd name="T36" fmla="*/ 10 w 10"/>
                  <a:gd name="T37" fmla="*/ 8 h 8"/>
                  <a:gd name="T38" fmla="*/ 10 w 10"/>
                  <a:gd name="T39" fmla="*/ 8 h 8"/>
                  <a:gd name="T40" fmla="*/ 10 w 10"/>
                  <a:gd name="T41" fmla="*/ 8 h 8"/>
                  <a:gd name="T42" fmla="*/ 10 w 10"/>
                  <a:gd name="T43" fmla="*/ 8 h 8"/>
                  <a:gd name="T44" fmla="*/ 10 w 10"/>
                  <a:gd name="T45" fmla="*/ 8 h 8"/>
                  <a:gd name="T46" fmla="*/ 10 w 10"/>
                  <a:gd name="T47" fmla="*/ 8 h 8"/>
                  <a:gd name="T48" fmla="*/ 6 w 10"/>
                  <a:gd name="T49" fmla="*/ 2 h 8"/>
                  <a:gd name="T50" fmla="*/ 6 w 10"/>
                  <a:gd name="T5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97" name=""/>
              <p:cNvSpPr>
                <a:spLocks/>
              </p:cNvSpPr>
              <p:nvPr/>
            </p:nvSpPr>
            <p:spPr bwMode="auto">
              <a:xfrm>
                <a:off x="7748270" y="4665345"/>
                <a:ext cx="5715" cy="9525"/>
              </a:xfrm>
              <a:custGeom>
                <a:avLst/>
                <a:gdLst>
                  <a:gd name="T0" fmla="*/ 4 w 8"/>
                  <a:gd name="T1" fmla="*/ 4 h 14"/>
                  <a:gd name="T2" fmla="*/ 4 w 8"/>
                  <a:gd name="T3" fmla="*/ 4 h 14"/>
                  <a:gd name="T4" fmla="*/ 4 w 8"/>
                  <a:gd name="T5" fmla="*/ 2 h 14"/>
                  <a:gd name="T6" fmla="*/ 4 w 8"/>
                  <a:gd name="T7" fmla="*/ 2 h 14"/>
                  <a:gd name="T8" fmla="*/ 2 w 8"/>
                  <a:gd name="T9" fmla="*/ 0 h 14"/>
                  <a:gd name="T10" fmla="*/ 2 w 8"/>
                  <a:gd name="T11" fmla="*/ 0 h 14"/>
                  <a:gd name="T12" fmla="*/ 0 w 8"/>
                  <a:gd name="T13" fmla="*/ 0 h 14"/>
                  <a:gd name="T14" fmla="*/ 0 w 8"/>
                  <a:gd name="T15" fmla="*/ 0 h 14"/>
                  <a:gd name="T16" fmla="*/ 0 w 8"/>
                  <a:gd name="T17" fmla="*/ 2 h 14"/>
                  <a:gd name="T18" fmla="*/ 0 w 8"/>
                  <a:gd name="T19" fmla="*/ 2 h 14"/>
                  <a:gd name="T20" fmla="*/ 2 w 8"/>
                  <a:gd name="T21" fmla="*/ 6 h 14"/>
                  <a:gd name="T22" fmla="*/ 2 w 8"/>
                  <a:gd name="T23" fmla="*/ 6 h 14"/>
                  <a:gd name="T24" fmla="*/ 2 w 8"/>
                  <a:gd name="T25" fmla="*/ 8 h 14"/>
                  <a:gd name="T26" fmla="*/ 2 w 8"/>
                  <a:gd name="T27" fmla="*/ 8 h 14"/>
                  <a:gd name="T28" fmla="*/ 4 w 8"/>
                  <a:gd name="T29" fmla="*/ 10 h 14"/>
                  <a:gd name="T30" fmla="*/ 4 w 8"/>
                  <a:gd name="T31" fmla="*/ 10 h 14"/>
                  <a:gd name="T32" fmla="*/ 6 w 8"/>
                  <a:gd name="T33" fmla="*/ 12 h 14"/>
                  <a:gd name="T34" fmla="*/ 6 w 8"/>
                  <a:gd name="T35" fmla="*/ 12 h 14"/>
                  <a:gd name="T36" fmla="*/ 6 w 8"/>
                  <a:gd name="T37" fmla="*/ 14 h 14"/>
                  <a:gd name="T38" fmla="*/ 6 w 8"/>
                  <a:gd name="T39" fmla="*/ 14 h 14"/>
                  <a:gd name="T40" fmla="*/ 8 w 8"/>
                  <a:gd name="T41" fmla="*/ 14 h 14"/>
                  <a:gd name="T42" fmla="*/ 8 w 8"/>
                  <a:gd name="T43" fmla="*/ 14 h 14"/>
                  <a:gd name="T44" fmla="*/ 8 w 8"/>
                  <a:gd name="T45" fmla="*/ 6 h 14"/>
                  <a:gd name="T46" fmla="*/ 8 w 8"/>
                  <a:gd name="T47" fmla="*/ 6 h 14"/>
                  <a:gd name="T48" fmla="*/ 4 w 8"/>
                  <a:gd name="T49" fmla="*/ 4 h 14"/>
                  <a:gd name="T50" fmla="*/ 4 w 8"/>
                  <a:gd name="T5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4">
                    <a:moveTo>
                      <a:pt x="4" y="4"/>
                    </a:move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98" name=""/>
              <p:cNvSpPr>
                <a:spLocks/>
              </p:cNvSpPr>
              <p:nvPr/>
            </p:nvSpPr>
            <p:spPr bwMode="auto">
              <a:xfrm>
                <a:off x="7748270" y="4660265"/>
                <a:ext cx="1270" cy="4445"/>
              </a:xfrm>
              <a:custGeom>
                <a:avLst/>
                <a:gdLst>
                  <a:gd name="T0" fmla="*/ 2 w 2"/>
                  <a:gd name="T1" fmla="*/ 6 h 6"/>
                  <a:gd name="T2" fmla="*/ 2 w 2"/>
                  <a:gd name="T3" fmla="*/ 4 h 6"/>
                  <a:gd name="T4" fmla="*/ 2 w 2"/>
                  <a:gd name="T5" fmla="*/ 4 h 6"/>
                  <a:gd name="T6" fmla="*/ 2 w 2"/>
                  <a:gd name="T7" fmla="*/ 0 h 6"/>
                  <a:gd name="T8" fmla="*/ 2 w 2"/>
                  <a:gd name="T9" fmla="*/ 0 h 6"/>
                  <a:gd name="T10" fmla="*/ 2 w 2"/>
                  <a:gd name="T11" fmla="*/ 0 h 6"/>
                  <a:gd name="T12" fmla="*/ 2 w 2"/>
                  <a:gd name="T13" fmla="*/ 0 h 6"/>
                  <a:gd name="T14" fmla="*/ 0 w 2"/>
                  <a:gd name="T15" fmla="*/ 0 h 6"/>
                  <a:gd name="T16" fmla="*/ 0 w 2"/>
                  <a:gd name="T17" fmla="*/ 0 h 6"/>
                  <a:gd name="T18" fmla="*/ 0 w 2"/>
                  <a:gd name="T19" fmla="*/ 0 h 6"/>
                  <a:gd name="T20" fmla="*/ 0 w 2"/>
                  <a:gd name="T21" fmla="*/ 2 h 6"/>
                  <a:gd name="T22" fmla="*/ 0 w 2"/>
                  <a:gd name="T23" fmla="*/ 2 h 6"/>
                  <a:gd name="T24" fmla="*/ 0 w 2"/>
                  <a:gd name="T25" fmla="*/ 4 h 6"/>
                  <a:gd name="T26" fmla="*/ 2 w 2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799" name=""/>
              <p:cNvSpPr>
                <a:spLocks/>
              </p:cNvSpPr>
              <p:nvPr/>
            </p:nvSpPr>
            <p:spPr bwMode="auto">
              <a:xfrm>
                <a:off x="7756525" y="4679950"/>
                <a:ext cx="2540" cy="5715"/>
              </a:xfrm>
              <a:custGeom>
                <a:avLst/>
                <a:gdLst>
                  <a:gd name="T0" fmla="*/ 4 w 4"/>
                  <a:gd name="T1" fmla="*/ 4 h 8"/>
                  <a:gd name="T2" fmla="*/ 4 w 4"/>
                  <a:gd name="T3" fmla="*/ 4 h 8"/>
                  <a:gd name="T4" fmla="*/ 4 w 4"/>
                  <a:gd name="T5" fmla="*/ 2 h 8"/>
                  <a:gd name="T6" fmla="*/ 4 w 4"/>
                  <a:gd name="T7" fmla="*/ 2 h 8"/>
                  <a:gd name="T8" fmla="*/ 2 w 4"/>
                  <a:gd name="T9" fmla="*/ 0 h 8"/>
                  <a:gd name="T10" fmla="*/ 2 w 4"/>
                  <a:gd name="T11" fmla="*/ 0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  <a:gd name="T18" fmla="*/ 0 w 4"/>
                  <a:gd name="T19" fmla="*/ 0 h 8"/>
                  <a:gd name="T20" fmla="*/ 0 w 4"/>
                  <a:gd name="T21" fmla="*/ 0 h 8"/>
                  <a:gd name="T22" fmla="*/ 0 w 4"/>
                  <a:gd name="T23" fmla="*/ 4 h 8"/>
                  <a:gd name="T24" fmla="*/ 0 w 4"/>
                  <a:gd name="T25" fmla="*/ 4 h 8"/>
                  <a:gd name="T26" fmla="*/ 0 w 4"/>
                  <a:gd name="T27" fmla="*/ 8 h 8"/>
                  <a:gd name="T28" fmla="*/ 0 w 4"/>
                  <a:gd name="T29" fmla="*/ 8 h 8"/>
                  <a:gd name="T30" fmla="*/ 0 w 4"/>
                  <a:gd name="T31" fmla="*/ 8 h 8"/>
                  <a:gd name="T32" fmla="*/ 0 w 4"/>
                  <a:gd name="T33" fmla="*/ 8 h 8"/>
                  <a:gd name="T34" fmla="*/ 2 w 4"/>
                  <a:gd name="T35" fmla="*/ 8 h 8"/>
                  <a:gd name="T36" fmla="*/ 2 w 4"/>
                  <a:gd name="T37" fmla="*/ 8 h 8"/>
                  <a:gd name="T38" fmla="*/ 2 w 4"/>
                  <a:gd name="T39" fmla="*/ 6 h 8"/>
                  <a:gd name="T40" fmla="*/ 2 w 4"/>
                  <a:gd name="T41" fmla="*/ 6 h 8"/>
                  <a:gd name="T42" fmla="*/ 4 w 4"/>
                  <a:gd name="T43" fmla="*/ 4 h 8"/>
                  <a:gd name="T44" fmla="*/ 4 w 4"/>
                  <a:gd name="T4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8">
                    <a:moveTo>
                      <a:pt x="4" y="4"/>
                    </a:move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00" name=""/>
              <p:cNvSpPr>
                <a:spLocks/>
              </p:cNvSpPr>
              <p:nvPr/>
            </p:nvSpPr>
            <p:spPr bwMode="auto">
              <a:xfrm>
                <a:off x="7757795" y="4676775"/>
                <a:ext cx="4445" cy="2540"/>
              </a:xfrm>
              <a:custGeom>
                <a:avLst/>
                <a:gdLst>
                  <a:gd name="T0" fmla="*/ 2 w 6"/>
                  <a:gd name="T1" fmla="*/ 2 h 4"/>
                  <a:gd name="T2" fmla="*/ 2 w 6"/>
                  <a:gd name="T3" fmla="*/ 2 h 4"/>
                  <a:gd name="T4" fmla="*/ 2 w 6"/>
                  <a:gd name="T5" fmla="*/ 2 h 4"/>
                  <a:gd name="T6" fmla="*/ 2 w 6"/>
                  <a:gd name="T7" fmla="*/ 2 h 4"/>
                  <a:gd name="T8" fmla="*/ 2 w 6"/>
                  <a:gd name="T9" fmla="*/ 2 h 4"/>
                  <a:gd name="T10" fmla="*/ 2 w 6"/>
                  <a:gd name="T11" fmla="*/ 2 h 4"/>
                  <a:gd name="T12" fmla="*/ 4 w 6"/>
                  <a:gd name="T13" fmla="*/ 4 h 4"/>
                  <a:gd name="T14" fmla="*/ 4 w 6"/>
                  <a:gd name="T15" fmla="*/ 4 h 4"/>
                  <a:gd name="T16" fmla="*/ 6 w 6"/>
                  <a:gd name="T17" fmla="*/ 2 h 4"/>
                  <a:gd name="T18" fmla="*/ 6 w 6"/>
                  <a:gd name="T19" fmla="*/ 2 h 4"/>
                  <a:gd name="T20" fmla="*/ 4 w 6"/>
                  <a:gd name="T21" fmla="*/ 2 h 4"/>
                  <a:gd name="T22" fmla="*/ 4 w 6"/>
                  <a:gd name="T23" fmla="*/ 2 h 4"/>
                  <a:gd name="T24" fmla="*/ 4 w 6"/>
                  <a:gd name="T25" fmla="*/ 0 h 4"/>
                  <a:gd name="T26" fmla="*/ 4 w 6"/>
                  <a:gd name="T27" fmla="*/ 0 h 4"/>
                  <a:gd name="T28" fmla="*/ 0 w 6"/>
                  <a:gd name="T29" fmla="*/ 2 h 4"/>
                  <a:gd name="T30" fmla="*/ 0 w 6"/>
                  <a:gd name="T31" fmla="*/ 2 h 4"/>
                  <a:gd name="T32" fmla="*/ 0 w 6"/>
                  <a:gd name="T33" fmla="*/ 2 h 4"/>
                  <a:gd name="T34" fmla="*/ 0 w 6"/>
                  <a:gd name="T35" fmla="*/ 2 h 4"/>
                  <a:gd name="T36" fmla="*/ 2 w 6"/>
                  <a:gd name="T37" fmla="*/ 2 h 4"/>
                  <a:gd name="T38" fmla="*/ 2 w 6"/>
                  <a:gd name="T3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4">
                    <a:moveTo>
                      <a:pt x="2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01" name=""/>
              <p:cNvSpPr>
                <a:spLocks/>
              </p:cNvSpPr>
              <p:nvPr/>
            </p:nvSpPr>
            <p:spPr bwMode="auto">
              <a:xfrm>
                <a:off x="7757795" y="4686935"/>
                <a:ext cx="5715" cy="8255"/>
              </a:xfrm>
              <a:custGeom>
                <a:avLst/>
                <a:gdLst>
                  <a:gd name="T0" fmla="*/ 6 w 8"/>
                  <a:gd name="T1" fmla="*/ 2 h 12"/>
                  <a:gd name="T2" fmla="*/ 6 w 8"/>
                  <a:gd name="T3" fmla="*/ 2 h 12"/>
                  <a:gd name="T4" fmla="*/ 6 w 8"/>
                  <a:gd name="T5" fmla="*/ 2 h 12"/>
                  <a:gd name="T6" fmla="*/ 6 w 8"/>
                  <a:gd name="T7" fmla="*/ 2 h 12"/>
                  <a:gd name="T8" fmla="*/ 4 w 8"/>
                  <a:gd name="T9" fmla="*/ 0 h 12"/>
                  <a:gd name="T10" fmla="*/ 4 w 8"/>
                  <a:gd name="T11" fmla="*/ 0 h 12"/>
                  <a:gd name="T12" fmla="*/ 4 w 8"/>
                  <a:gd name="T13" fmla="*/ 0 h 12"/>
                  <a:gd name="T14" fmla="*/ 4 w 8"/>
                  <a:gd name="T15" fmla="*/ 0 h 12"/>
                  <a:gd name="T16" fmla="*/ 2 w 8"/>
                  <a:gd name="T17" fmla="*/ 0 h 12"/>
                  <a:gd name="T18" fmla="*/ 2 w 8"/>
                  <a:gd name="T19" fmla="*/ 0 h 12"/>
                  <a:gd name="T20" fmla="*/ 0 w 8"/>
                  <a:gd name="T21" fmla="*/ 2 h 12"/>
                  <a:gd name="T22" fmla="*/ 0 w 8"/>
                  <a:gd name="T23" fmla="*/ 4 h 12"/>
                  <a:gd name="T24" fmla="*/ 0 w 8"/>
                  <a:gd name="T25" fmla="*/ 4 h 12"/>
                  <a:gd name="T26" fmla="*/ 0 w 8"/>
                  <a:gd name="T27" fmla="*/ 4 h 12"/>
                  <a:gd name="T28" fmla="*/ 0 w 8"/>
                  <a:gd name="T29" fmla="*/ 4 h 12"/>
                  <a:gd name="T30" fmla="*/ 0 w 8"/>
                  <a:gd name="T31" fmla="*/ 4 h 12"/>
                  <a:gd name="T32" fmla="*/ 2 w 8"/>
                  <a:gd name="T33" fmla="*/ 6 h 12"/>
                  <a:gd name="T34" fmla="*/ 2 w 8"/>
                  <a:gd name="T35" fmla="*/ 6 h 12"/>
                  <a:gd name="T36" fmla="*/ 4 w 8"/>
                  <a:gd name="T37" fmla="*/ 10 h 12"/>
                  <a:gd name="T38" fmla="*/ 4 w 8"/>
                  <a:gd name="T39" fmla="*/ 10 h 12"/>
                  <a:gd name="T40" fmla="*/ 4 w 8"/>
                  <a:gd name="T41" fmla="*/ 10 h 12"/>
                  <a:gd name="T42" fmla="*/ 6 w 8"/>
                  <a:gd name="T43" fmla="*/ 12 h 12"/>
                  <a:gd name="T44" fmla="*/ 6 w 8"/>
                  <a:gd name="T45" fmla="*/ 12 h 12"/>
                  <a:gd name="T46" fmla="*/ 6 w 8"/>
                  <a:gd name="T47" fmla="*/ 12 h 12"/>
                  <a:gd name="T48" fmla="*/ 6 w 8"/>
                  <a:gd name="T49" fmla="*/ 12 h 12"/>
                  <a:gd name="T50" fmla="*/ 8 w 8"/>
                  <a:gd name="T51" fmla="*/ 10 h 12"/>
                  <a:gd name="T52" fmla="*/ 8 w 8"/>
                  <a:gd name="T53" fmla="*/ 8 h 12"/>
                  <a:gd name="T54" fmla="*/ 8 w 8"/>
                  <a:gd name="T55" fmla="*/ 8 h 12"/>
                  <a:gd name="T56" fmla="*/ 6 w 8"/>
                  <a:gd name="T57" fmla="*/ 2 h 12"/>
                  <a:gd name="T58" fmla="*/ 6 w 8"/>
                  <a:gd name="T5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" h="12">
                    <a:moveTo>
                      <a:pt x="6" y="2"/>
                    </a:move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02" name=""/>
              <p:cNvSpPr>
                <a:spLocks/>
              </p:cNvSpPr>
              <p:nvPr/>
            </p:nvSpPr>
            <p:spPr bwMode="auto">
              <a:xfrm>
                <a:off x="7764780" y="4695190"/>
                <a:ext cx="8255" cy="12700"/>
              </a:xfrm>
              <a:custGeom>
                <a:avLst/>
                <a:gdLst>
                  <a:gd name="T0" fmla="*/ 8 w 12"/>
                  <a:gd name="T1" fmla="*/ 6 h 18"/>
                  <a:gd name="T2" fmla="*/ 8 w 12"/>
                  <a:gd name="T3" fmla="*/ 6 h 18"/>
                  <a:gd name="T4" fmla="*/ 6 w 12"/>
                  <a:gd name="T5" fmla="*/ 6 h 18"/>
                  <a:gd name="T6" fmla="*/ 6 w 12"/>
                  <a:gd name="T7" fmla="*/ 4 h 18"/>
                  <a:gd name="T8" fmla="*/ 6 w 12"/>
                  <a:gd name="T9" fmla="*/ 4 h 18"/>
                  <a:gd name="T10" fmla="*/ 2 w 12"/>
                  <a:gd name="T11" fmla="*/ 0 h 18"/>
                  <a:gd name="T12" fmla="*/ 0 w 12"/>
                  <a:gd name="T13" fmla="*/ 0 h 18"/>
                  <a:gd name="T14" fmla="*/ 0 w 12"/>
                  <a:gd name="T15" fmla="*/ 2 h 18"/>
                  <a:gd name="T16" fmla="*/ 0 w 12"/>
                  <a:gd name="T17" fmla="*/ 2 h 18"/>
                  <a:gd name="T18" fmla="*/ 0 w 12"/>
                  <a:gd name="T19" fmla="*/ 2 h 18"/>
                  <a:gd name="T20" fmla="*/ 0 w 12"/>
                  <a:gd name="T21" fmla="*/ 4 h 18"/>
                  <a:gd name="T22" fmla="*/ 0 w 12"/>
                  <a:gd name="T23" fmla="*/ 4 h 18"/>
                  <a:gd name="T24" fmla="*/ 2 w 12"/>
                  <a:gd name="T25" fmla="*/ 6 h 18"/>
                  <a:gd name="T26" fmla="*/ 6 w 12"/>
                  <a:gd name="T27" fmla="*/ 6 h 18"/>
                  <a:gd name="T28" fmla="*/ 4 w 12"/>
                  <a:gd name="T29" fmla="*/ 8 h 18"/>
                  <a:gd name="T30" fmla="*/ 4 w 12"/>
                  <a:gd name="T31" fmla="*/ 8 h 18"/>
                  <a:gd name="T32" fmla="*/ 4 w 12"/>
                  <a:gd name="T33" fmla="*/ 8 h 18"/>
                  <a:gd name="T34" fmla="*/ 6 w 12"/>
                  <a:gd name="T35" fmla="*/ 10 h 18"/>
                  <a:gd name="T36" fmla="*/ 6 w 12"/>
                  <a:gd name="T37" fmla="*/ 10 h 18"/>
                  <a:gd name="T38" fmla="*/ 6 w 12"/>
                  <a:gd name="T39" fmla="*/ 12 h 18"/>
                  <a:gd name="T40" fmla="*/ 6 w 12"/>
                  <a:gd name="T41" fmla="*/ 12 h 18"/>
                  <a:gd name="T42" fmla="*/ 6 w 12"/>
                  <a:gd name="T43" fmla="*/ 12 h 18"/>
                  <a:gd name="T44" fmla="*/ 6 w 12"/>
                  <a:gd name="T45" fmla="*/ 12 h 18"/>
                  <a:gd name="T46" fmla="*/ 8 w 12"/>
                  <a:gd name="T47" fmla="*/ 14 h 18"/>
                  <a:gd name="T48" fmla="*/ 8 w 12"/>
                  <a:gd name="T49" fmla="*/ 14 h 18"/>
                  <a:gd name="T50" fmla="*/ 8 w 12"/>
                  <a:gd name="T51" fmla="*/ 16 h 18"/>
                  <a:gd name="T52" fmla="*/ 8 w 12"/>
                  <a:gd name="T53" fmla="*/ 16 h 18"/>
                  <a:gd name="T54" fmla="*/ 10 w 12"/>
                  <a:gd name="T55" fmla="*/ 18 h 18"/>
                  <a:gd name="T56" fmla="*/ 10 w 12"/>
                  <a:gd name="T57" fmla="*/ 18 h 18"/>
                  <a:gd name="T58" fmla="*/ 10 w 12"/>
                  <a:gd name="T59" fmla="*/ 18 h 18"/>
                  <a:gd name="T60" fmla="*/ 10 w 12"/>
                  <a:gd name="T61" fmla="*/ 18 h 18"/>
                  <a:gd name="T62" fmla="*/ 10 w 12"/>
                  <a:gd name="T63" fmla="*/ 18 h 18"/>
                  <a:gd name="T64" fmla="*/ 10 w 12"/>
                  <a:gd name="T65" fmla="*/ 18 h 18"/>
                  <a:gd name="T66" fmla="*/ 12 w 12"/>
                  <a:gd name="T67" fmla="*/ 14 h 18"/>
                  <a:gd name="T68" fmla="*/ 12 w 12"/>
                  <a:gd name="T69" fmla="*/ 14 h 18"/>
                  <a:gd name="T70" fmla="*/ 12 w 12"/>
                  <a:gd name="T71" fmla="*/ 14 h 18"/>
                  <a:gd name="T72" fmla="*/ 12 w 12"/>
                  <a:gd name="T73" fmla="*/ 14 h 18"/>
                  <a:gd name="T74" fmla="*/ 8 w 12"/>
                  <a:gd name="T75" fmla="*/ 6 h 18"/>
                  <a:gd name="T76" fmla="*/ 8 w 12"/>
                  <a:gd name="T7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" h="18">
                    <a:moveTo>
                      <a:pt x="8" y="6"/>
                    </a:moveTo>
                    <a:lnTo>
                      <a:pt x="8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8" y="6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03" name=""/>
              <p:cNvSpPr>
                <a:spLocks/>
              </p:cNvSpPr>
              <p:nvPr/>
            </p:nvSpPr>
            <p:spPr bwMode="auto">
              <a:xfrm>
                <a:off x="7733030" y="4632325"/>
                <a:ext cx="88265" cy="96520"/>
              </a:xfrm>
              <a:custGeom>
                <a:avLst/>
                <a:gdLst>
                  <a:gd name="T0" fmla="*/ 108 w 126"/>
                  <a:gd name="T1" fmla="*/ 136 h 138"/>
                  <a:gd name="T2" fmla="*/ 114 w 126"/>
                  <a:gd name="T3" fmla="*/ 134 h 138"/>
                  <a:gd name="T4" fmla="*/ 114 w 126"/>
                  <a:gd name="T5" fmla="*/ 120 h 138"/>
                  <a:gd name="T6" fmla="*/ 116 w 126"/>
                  <a:gd name="T7" fmla="*/ 114 h 138"/>
                  <a:gd name="T8" fmla="*/ 114 w 126"/>
                  <a:gd name="T9" fmla="*/ 108 h 138"/>
                  <a:gd name="T10" fmla="*/ 116 w 126"/>
                  <a:gd name="T11" fmla="*/ 102 h 138"/>
                  <a:gd name="T12" fmla="*/ 124 w 126"/>
                  <a:gd name="T13" fmla="*/ 102 h 138"/>
                  <a:gd name="T14" fmla="*/ 124 w 126"/>
                  <a:gd name="T15" fmla="*/ 100 h 138"/>
                  <a:gd name="T16" fmla="*/ 120 w 126"/>
                  <a:gd name="T17" fmla="*/ 96 h 138"/>
                  <a:gd name="T18" fmla="*/ 118 w 126"/>
                  <a:gd name="T19" fmla="*/ 90 h 138"/>
                  <a:gd name="T20" fmla="*/ 112 w 126"/>
                  <a:gd name="T21" fmla="*/ 86 h 138"/>
                  <a:gd name="T22" fmla="*/ 106 w 126"/>
                  <a:gd name="T23" fmla="*/ 88 h 138"/>
                  <a:gd name="T24" fmla="*/ 108 w 126"/>
                  <a:gd name="T25" fmla="*/ 94 h 138"/>
                  <a:gd name="T26" fmla="*/ 114 w 126"/>
                  <a:gd name="T27" fmla="*/ 98 h 138"/>
                  <a:gd name="T28" fmla="*/ 112 w 126"/>
                  <a:gd name="T29" fmla="*/ 96 h 138"/>
                  <a:gd name="T30" fmla="*/ 106 w 126"/>
                  <a:gd name="T31" fmla="*/ 94 h 138"/>
                  <a:gd name="T32" fmla="*/ 104 w 126"/>
                  <a:gd name="T33" fmla="*/ 94 h 138"/>
                  <a:gd name="T34" fmla="*/ 100 w 126"/>
                  <a:gd name="T35" fmla="*/ 88 h 138"/>
                  <a:gd name="T36" fmla="*/ 92 w 126"/>
                  <a:gd name="T37" fmla="*/ 78 h 138"/>
                  <a:gd name="T38" fmla="*/ 90 w 126"/>
                  <a:gd name="T39" fmla="*/ 74 h 138"/>
                  <a:gd name="T40" fmla="*/ 90 w 126"/>
                  <a:gd name="T41" fmla="*/ 70 h 138"/>
                  <a:gd name="T42" fmla="*/ 90 w 126"/>
                  <a:gd name="T43" fmla="*/ 62 h 138"/>
                  <a:gd name="T44" fmla="*/ 88 w 126"/>
                  <a:gd name="T45" fmla="*/ 62 h 138"/>
                  <a:gd name="T46" fmla="*/ 88 w 126"/>
                  <a:gd name="T47" fmla="*/ 58 h 138"/>
                  <a:gd name="T48" fmla="*/ 84 w 126"/>
                  <a:gd name="T49" fmla="*/ 54 h 138"/>
                  <a:gd name="T50" fmla="*/ 78 w 126"/>
                  <a:gd name="T51" fmla="*/ 54 h 138"/>
                  <a:gd name="T52" fmla="*/ 76 w 126"/>
                  <a:gd name="T53" fmla="*/ 48 h 138"/>
                  <a:gd name="T54" fmla="*/ 70 w 126"/>
                  <a:gd name="T55" fmla="*/ 46 h 138"/>
                  <a:gd name="T56" fmla="*/ 64 w 126"/>
                  <a:gd name="T57" fmla="*/ 42 h 138"/>
                  <a:gd name="T58" fmla="*/ 60 w 126"/>
                  <a:gd name="T59" fmla="*/ 38 h 138"/>
                  <a:gd name="T60" fmla="*/ 56 w 126"/>
                  <a:gd name="T61" fmla="*/ 38 h 138"/>
                  <a:gd name="T62" fmla="*/ 52 w 126"/>
                  <a:gd name="T63" fmla="*/ 32 h 138"/>
                  <a:gd name="T64" fmla="*/ 46 w 126"/>
                  <a:gd name="T65" fmla="*/ 26 h 138"/>
                  <a:gd name="T66" fmla="*/ 38 w 126"/>
                  <a:gd name="T67" fmla="*/ 22 h 138"/>
                  <a:gd name="T68" fmla="*/ 32 w 126"/>
                  <a:gd name="T69" fmla="*/ 14 h 138"/>
                  <a:gd name="T70" fmla="*/ 28 w 126"/>
                  <a:gd name="T71" fmla="*/ 10 h 138"/>
                  <a:gd name="T72" fmla="*/ 28 w 126"/>
                  <a:gd name="T73" fmla="*/ 8 h 138"/>
                  <a:gd name="T74" fmla="*/ 22 w 126"/>
                  <a:gd name="T75" fmla="*/ 4 h 138"/>
                  <a:gd name="T76" fmla="*/ 20 w 126"/>
                  <a:gd name="T77" fmla="*/ 4 h 138"/>
                  <a:gd name="T78" fmla="*/ 16 w 126"/>
                  <a:gd name="T79" fmla="*/ 4 h 138"/>
                  <a:gd name="T80" fmla="*/ 10 w 126"/>
                  <a:gd name="T81" fmla="*/ 4 h 138"/>
                  <a:gd name="T82" fmla="*/ 6 w 126"/>
                  <a:gd name="T83" fmla="*/ 0 h 138"/>
                  <a:gd name="T84" fmla="*/ 0 w 126"/>
                  <a:gd name="T85" fmla="*/ 2 h 138"/>
                  <a:gd name="T86" fmla="*/ 10 w 126"/>
                  <a:gd name="T87" fmla="*/ 18 h 138"/>
                  <a:gd name="T88" fmla="*/ 14 w 126"/>
                  <a:gd name="T89" fmla="*/ 26 h 138"/>
                  <a:gd name="T90" fmla="*/ 20 w 126"/>
                  <a:gd name="T91" fmla="*/ 26 h 138"/>
                  <a:gd name="T92" fmla="*/ 26 w 126"/>
                  <a:gd name="T93" fmla="*/ 38 h 138"/>
                  <a:gd name="T94" fmla="*/ 32 w 126"/>
                  <a:gd name="T95" fmla="*/ 40 h 138"/>
                  <a:gd name="T96" fmla="*/ 38 w 126"/>
                  <a:gd name="T97" fmla="*/ 46 h 138"/>
                  <a:gd name="T98" fmla="*/ 42 w 126"/>
                  <a:gd name="T99" fmla="*/ 58 h 138"/>
                  <a:gd name="T100" fmla="*/ 46 w 126"/>
                  <a:gd name="T101" fmla="*/ 66 h 138"/>
                  <a:gd name="T102" fmla="*/ 50 w 126"/>
                  <a:gd name="T103" fmla="*/ 70 h 138"/>
                  <a:gd name="T104" fmla="*/ 54 w 126"/>
                  <a:gd name="T105" fmla="*/ 74 h 138"/>
                  <a:gd name="T106" fmla="*/ 58 w 126"/>
                  <a:gd name="T107" fmla="*/ 84 h 138"/>
                  <a:gd name="T108" fmla="*/ 60 w 126"/>
                  <a:gd name="T109" fmla="*/ 90 h 138"/>
                  <a:gd name="T110" fmla="*/ 64 w 126"/>
                  <a:gd name="T111" fmla="*/ 98 h 138"/>
                  <a:gd name="T112" fmla="*/ 66 w 126"/>
                  <a:gd name="T113" fmla="*/ 104 h 138"/>
                  <a:gd name="T114" fmla="*/ 76 w 126"/>
                  <a:gd name="T115" fmla="*/ 114 h 138"/>
                  <a:gd name="T116" fmla="*/ 84 w 126"/>
                  <a:gd name="T117" fmla="*/ 122 h 138"/>
                  <a:gd name="T118" fmla="*/ 92 w 126"/>
                  <a:gd name="T119" fmla="*/ 128 h 138"/>
                  <a:gd name="T120" fmla="*/ 104 w 126"/>
                  <a:gd name="T121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8">
                    <a:moveTo>
                      <a:pt x="104" y="136"/>
                    </a:moveTo>
                    <a:lnTo>
                      <a:pt x="10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4"/>
                    </a:lnTo>
                    <a:lnTo>
                      <a:pt x="106" y="134"/>
                    </a:lnTo>
                    <a:lnTo>
                      <a:pt x="108" y="136"/>
                    </a:lnTo>
                    <a:lnTo>
                      <a:pt x="108" y="136"/>
                    </a:lnTo>
                    <a:lnTo>
                      <a:pt x="110" y="138"/>
                    </a:lnTo>
                    <a:lnTo>
                      <a:pt x="110" y="138"/>
                    </a:lnTo>
                    <a:lnTo>
                      <a:pt x="110" y="138"/>
                    </a:lnTo>
                    <a:lnTo>
                      <a:pt x="110" y="138"/>
                    </a:lnTo>
                    <a:lnTo>
                      <a:pt x="110" y="136"/>
                    </a:lnTo>
                    <a:lnTo>
                      <a:pt x="110" y="136"/>
                    </a:lnTo>
                    <a:lnTo>
                      <a:pt x="112" y="136"/>
                    </a:lnTo>
                    <a:lnTo>
                      <a:pt x="114" y="134"/>
                    </a:lnTo>
                    <a:lnTo>
                      <a:pt x="114" y="134"/>
                    </a:lnTo>
                    <a:lnTo>
                      <a:pt x="114" y="130"/>
                    </a:lnTo>
                    <a:lnTo>
                      <a:pt x="114" y="130"/>
                    </a:lnTo>
                    <a:lnTo>
                      <a:pt x="114" y="128"/>
                    </a:lnTo>
                    <a:lnTo>
                      <a:pt x="114" y="128"/>
                    </a:lnTo>
                    <a:lnTo>
                      <a:pt x="114" y="124"/>
                    </a:lnTo>
                    <a:lnTo>
                      <a:pt x="114" y="120"/>
                    </a:lnTo>
                    <a:lnTo>
                      <a:pt x="114" y="120"/>
                    </a:lnTo>
                    <a:lnTo>
                      <a:pt x="114" y="120"/>
                    </a:lnTo>
                    <a:lnTo>
                      <a:pt x="114" y="120"/>
                    </a:lnTo>
                    <a:lnTo>
                      <a:pt x="114" y="118"/>
                    </a:lnTo>
                    <a:lnTo>
                      <a:pt x="114" y="118"/>
                    </a:lnTo>
                    <a:lnTo>
                      <a:pt x="114" y="116"/>
                    </a:lnTo>
                    <a:lnTo>
                      <a:pt x="114" y="116"/>
                    </a:lnTo>
                    <a:lnTo>
                      <a:pt x="116" y="114"/>
                    </a:lnTo>
                    <a:lnTo>
                      <a:pt x="116" y="114"/>
                    </a:lnTo>
                    <a:lnTo>
                      <a:pt x="114" y="112"/>
                    </a:lnTo>
                    <a:lnTo>
                      <a:pt x="114" y="112"/>
                    </a:lnTo>
                    <a:lnTo>
                      <a:pt x="112" y="108"/>
                    </a:lnTo>
                    <a:lnTo>
                      <a:pt x="112" y="108"/>
                    </a:lnTo>
                    <a:lnTo>
                      <a:pt x="114" y="108"/>
                    </a:lnTo>
                    <a:lnTo>
                      <a:pt x="114" y="108"/>
                    </a:lnTo>
                    <a:lnTo>
                      <a:pt x="114" y="108"/>
                    </a:lnTo>
                    <a:lnTo>
                      <a:pt x="114" y="108"/>
                    </a:lnTo>
                    <a:lnTo>
                      <a:pt x="116" y="106"/>
                    </a:lnTo>
                    <a:lnTo>
                      <a:pt x="116" y="106"/>
                    </a:lnTo>
                    <a:lnTo>
                      <a:pt x="116" y="104"/>
                    </a:lnTo>
                    <a:lnTo>
                      <a:pt x="116" y="104"/>
                    </a:lnTo>
                    <a:lnTo>
                      <a:pt x="116" y="104"/>
                    </a:lnTo>
                    <a:lnTo>
                      <a:pt x="116" y="104"/>
                    </a:lnTo>
                    <a:lnTo>
                      <a:pt x="116" y="102"/>
                    </a:lnTo>
                    <a:lnTo>
                      <a:pt x="116" y="102"/>
                    </a:lnTo>
                    <a:lnTo>
                      <a:pt x="120" y="104"/>
                    </a:lnTo>
                    <a:lnTo>
                      <a:pt x="120" y="104"/>
                    </a:lnTo>
                    <a:lnTo>
                      <a:pt x="122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4" y="104"/>
                    </a:lnTo>
                    <a:lnTo>
                      <a:pt x="124" y="102"/>
                    </a:lnTo>
                    <a:lnTo>
                      <a:pt x="124" y="102"/>
                    </a:lnTo>
                    <a:lnTo>
                      <a:pt x="124" y="100"/>
                    </a:lnTo>
                    <a:lnTo>
                      <a:pt x="124" y="100"/>
                    </a:lnTo>
                    <a:lnTo>
                      <a:pt x="124" y="100"/>
                    </a:lnTo>
                    <a:lnTo>
                      <a:pt x="124" y="100"/>
                    </a:lnTo>
                    <a:lnTo>
                      <a:pt x="124" y="100"/>
                    </a:lnTo>
                    <a:lnTo>
                      <a:pt x="124" y="100"/>
                    </a:lnTo>
                    <a:lnTo>
                      <a:pt x="124" y="100"/>
                    </a:lnTo>
                    <a:lnTo>
                      <a:pt x="124" y="100"/>
                    </a:lnTo>
                    <a:lnTo>
                      <a:pt x="124" y="98"/>
                    </a:lnTo>
                    <a:lnTo>
                      <a:pt x="124" y="98"/>
                    </a:lnTo>
                    <a:lnTo>
                      <a:pt x="126" y="98"/>
                    </a:lnTo>
                    <a:lnTo>
                      <a:pt x="126" y="98"/>
                    </a:lnTo>
                    <a:lnTo>
                      <a:pt x="124" y="96"/>
                    </a:lnTo>
                    <a:lnTo>
                      <a:pt x="124" y="96"/>
                    </a:lnTo>
                    <a:lnTo>
                      <a:pt x="122" y="96"/>
                    </a:lnTo>
                    <a:lnTo>
                      <a:pt x="120" y="96"/>
                    </a:lnTo>
                    <a:lnTo>
                      <a:pt x="120" y="96"/>
                    </a:lnTo>
                    <a:lnTo>
                      <a:pt x="120" y="96"/>
                    </a:lnTo>
                    <a:lnTo>
                      <a:pt x="120" y="96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8" y="90"/>
                    </a:lnTo>
                    <a:lnTo>
                      <a:pt x="118" y="90"/>
                    </a:lnTo>
                    <a:lnTo>
                      <a:pt x="118" y="90"/>
                    </a:lnTo>
                    <a:lnTo>
                      <a:pt x="118" y="90"/>
                    </a:lnTo>
                    <a:lnTo>
                      <a:pt x="116" y="88"/>
                    </a:lnTo>
                    <a:lnTo>
                      <a:pt x="116" y="88"/>
                    </a:lnTo>
                    <a:lnTo>
                      <a:pt x="114" y="86"/>
                    </a:lnTo>
                    <a:lnTo>
                      <a:pt x="112" y="86"/>
                    </a:lnTo>
                    <a:lnTo>
                      <a:pt x="112" y="86"/>
                    </a:lnTo>
                    <a:lnTo>
                      <a:pt x="112" y="86"/>
                    </a:lnTo>
                    <a:lnTo>
                      <a:pt x="112" y="86"/>
                    </a:lnTo>
                    <a:lnTo>
                      <a:pt x="112" y="86"/>
                    </a:lnTo>
                    <a:lnTo>
                      <a:pt x="110" y="84"/>
                    </a:lnTo>
                    <a:lnTo>
                      <a:pt x="110" y="84"/>
                    </a:lnTo>
                    <a:lnTo>
                      <a:pt x="108" y="86"/>
                    </a:lnTo>
                    <a:lnTo>
                      <a:pt x="108" y="86"/>
                    </a:lnTo>
                    <a:lnTo>
                      <a:pt x="106" y="88"/>
                    </a:lnTo>
                    <a:lnTo>
                      <a:pt x="106" y="88"/>
                    </a:lnTo>
                    <a:lnTo>
                      <a:pt x="106" y="88"/>
                    </a:lnTo>
                    <a:lnTo>
                      <a:pt x="106" y="88"/>
                    </a:lnTo>
                    <a:lnTo>
                      <a:pt x="106" y="90"/>
                    </a:lnTo>
                    <a:lnTo>
                      <a:pt x="106" y="92"/>
                    </a:lnTo>
                    <a:lnTo>
                      <a:pt x="106" y="92"/>
                    </a:lnTo>
                    <a:lnTo>
                      <a:pt x="108" y="92"/>
                    </a:lnTo>
                    <a:lnTo>
                      <a:pt x="108" y="92"/>
                    </a:lnTo>
                    <a:lnTo>
                      <a:pt x="108" y="94"/>
                    </a:lnTo>
                    <a:lnTo>
                      <a:pt x="108" y="94"/>
                    </a:lnTo>
                    <a:lnTo>
                      <a:pt x="110" y="94"/>
                    </a:lnTo>
                    <a:lnTo>
                      <a:pt x="110" y="94"/>
                    </a:lnTo>
                    <a:lnTo>
                      <a:pt x="112" y="94"/>
                    </a:lnTo>
                    <a:lnTo>
                      <a:pt x="112" y="94"/>
                    </a:lnTo>
                    <a:lnTo>
                      <a:pt x="114" y="98"/>
                    </a:lnTo>
                    <a:lnTo>
                      <a:pt x="114" y="98"/>
                    </a:lnTo>
                    <a:lnTo>
                      <a:pt x="114" y="98"/>
                    </a:lnTo>
                    <a:lnTo>
                      <a:pt x="114" y="98"/>
                    </a:lnTo>
                    <a:lnTo>
                      <a:pt x="114" y="100"/>
                    </a:lnTo>
                    <a:lnTo>
                      <a:pt x="114" y="100"/>
                    </a:lnTo>
                    <a:lnTo>
                      <a:pt x="114" y="100"/>
                    </a:lnTo>
                    <a:lnTo>
                      <a:pt x="112" y="98"/>
                    </a:lnTo>
                    <a:lnTo>
                      <a:pt x="112" y="98"/>
                    </a:lnTo>
                    <a:lnTo>
                      <a:pt x="112" y="98"/>
                    </a:lnTo>
                    <a:lnTo>
                      <a:pt x="112" y="96"/>
                    </a:lnTo>
                    <a:lnTo>
                      <a:pt x="112" y="96"/>
                    </a:lnTo>
                    <a:lnTo>
                      <a:pt x="110" y="96"/>
                    </a:lnTo>
                    <a:lnTo>
                      <a:pt x="110" y="96"/>
                    </a:lnTo>
                    <a:lnTo>
                      <a:pt x="108" y="96"/>
                    </a:lnTo>
                    <a:lnTo>
                      <a:pt x="108" y="96"/>
                    </a:lnTo>
                    <a:lnTo>
                      <a:pt x="108" y="94"/>
                    </a:lnTo>
                    <a:lnTo>
                      <a:pt x="108" y="94"/>
                    </a:lnTo>
                    <a:lnTo>
                      <a:pt x="106" y="94"/>
                    </a:lnTo>
                    <a:lnTo>
                      <a:pt x="106" y="94"/>
                    </a:lnTo>
                    <a:lnTo>
                      <a:pt x="104" y="94"/>
                    </a:lnTo>
                    <a:lnTo>
                      <a:pt x="104" y="94"/>
                    </a:lnTo>
                    <a:lnTo>
                      <a:pt x="104" y="94"/>
                    </a:lnTo>
                    <a:lnTo>
                      <a:pt x="104" y="94"/>
                    </a:lnTo>
                    <a:lnTo>
                      <a:pt x="104" y="94"/>
                    </a:lnTo>
                    <a:lnTo>
                      <a:pt x="104" y="94"/>
                    </a:lnTo>
                    <a:lnTo>
                      <a:pt x="104" y="94"/>
                    </a:lnTo>
                    <a:lnTo>
                      <a:pt x="104" y="94"/>
                    </a:lnTo>
                    <a:lnTo>
                      <a:pt x="104" y="94"/>
                    </a:lnTo>
                    <a:lnTo>
                      <a:pt x="104" y="94"/>
                    </a:lnTo>
                    <a:lnTo>
                      <a:pt x="102" y="92"/>
                    </a:lnTo>
                    <a:lnTo>
                      <a:pt x="102" y="92"/>
                    </a:lnTo>
                    <a:lnTo>
                      <a:pt x="102" y="90"/>
                    </a:lnTo>
                    <a:lnTo>
                      <a:pt x="102" y="90"/>
                    </a:lnTo>
                    <a:lnTo>
                      <a:pt x="100" y="88"/>
                    </a:lnTo>
                    <a:lnTo>
                      <a:pt x="100" y="88"/>
                    </a:lnTo>
                    <a:lnTo>
                      <a:pt x="100" y="84"/>
                    </a:lnTo>
                    <a:lnTo>
                      <a:pt x="100" y="84"/>
                    </a:lnTo>
                    <a:lnTo>
                      <a:pt x="100" y="82"/>
                    </a:lnTo>
                    <a:lnTo>
                      <a:pt x="100" y="82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92" y="78"/>
                    </a:lnTo>
                    <a:lnTo>
                      <a:pt x="92" y="78"/>
                    </a:lnTo>
                    <a:lnTo>
                      <a:pt x="92" y="78"/>
                    </a:lnTo>
                    <a:lnTo>
                      <a:pt x="90" y="76"/>
                    </a:lnTo>
                    <a:lnTo>
                      <a:pt x="90" y="76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92" y="72"/>
                    </a:lnTo>
                    <a:lnTo>
                      <a:pt x="92" y="72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88" y="70"/>
                    </a:lnTo>
                    <a:lnTo>
                      <a:pt x="88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2" y="66"/>
                    </a:lnTo>
                    <a:lnTo>
                      <a:pt x="92" y="66"/>
                    </a:lnTo>
                    <a:lnTo>
                      <a:pt x="90" y="62"/>
                    </a:lnTo>
                    <a:lnTo>
                      <a:pt x="90" y="62"/>
                    </a:lnTo>
                    <a:lnTo>
                      <a:pt x="90" y="62"/>
                    </a:lnTo>
                    <a:lnTo>
                      <a:pt x="90" y="62"/>
                    </a:lnTo>
                    <a:lnTo>
                      <a:pt x="90" y="62"/>
                    </a:lnTo>
                    <a:lnTo>
                      <a:pt x="90" y="62"/>
                    </a:lnTo>
                    <a:lnTo>
                      <a:pt x="88" y="62"/>
                    </a:lnTo>
                    <a:lnTo>
                      <a:pt x="88" y="62"/>
                    </a:lnTo>
                    <a:lnTo>
                      <a:pt x="88" y="62"/>
                    </a:lnTo>
                    <a:lnTo>
                      <a:pt x="88" y="62"/>
                    </a:lnTo>
                    <a:lnTo>
                      <a:pt x="88" y="62"/>
                    </a:lnTo>
                    <a:lnTo>
                      <a:pt x="88" y="62"/>
                    </a:lnTo>
                    <a:lnTo>
                      <a:pt x="88" y="62"/>
                    </a:lnTo>
                    <a:lnTo>
                      <a:pt x="88" y="60"/>
                    </a:lnTo>
                    <a:lnTo>
                      <a:pt x="88" y="60"/>
                    </a:lnTo>
                    <a:lnTo>
                      <a:pt x="88" y="58"/>
                    </a:lnTo>
                    <a:lnTo>
                      <a:pt x="88" y="58"/>
                    </a:lnTo>
                    <a:lnTo>
                      <a:pt x="88" y="58"/>
                    </a:lnTo>
                    <a:lnTo>
                      <a:pt x="88" y="58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4" y="54"/>
                    </a:lnTo>
                    <a:lnTo>
                      <a:pt x="84" y="54"/>
                    </a:lnTo>
                    <a:lnTo>
                      <a:pt x="82" y="54"/>
                    </a:lnTo>
                    <a:lnTo>
                      <a:pt x="82" y="54"/>
                    </a:lnTo>
                    <a:lnTo>
                      <a:pt x="80" y="54"/>
                    </a:lnTo>
                    <a:lnTo>
                      <a:pt x="80" y="54"/>
                    </a:lnTo>
                    <a:lnTo>
                      <a:pt x="80" y="54"/>
                    </a:lnTo>
                    <a:lnTo>
                      <a:pt x="80" y="54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78" y="52"/>
                    </a:lnTo>
                    <a:lnTo>
                      <a:pt x="78" y="52"/>
                    </a:lnTo>
                    <a:lnTo>
                      <a:pt x="78" y="52"/>
                    </a:lnTo>
                    <a:lnTo>
                      <a:pt x="78" y="52"/>
                    </a:lnTo>
                    <a:lnTo>
                      <a:pt x="78" y="48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4" y="46"/>
                    </a:lnTo>
                    <a:lnTo>
                      <a:pt x="72" y="48"/>
                    </a:lnTo>
                    <a:lnTo>
                      <a:pt x="72" y="48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4"/>
                    </a:lnTo>
                    <a:lnTo>
                      <a:pt x="70" y="44"/>
                    </a:lnTo>
                    <a:lnTo>
                      <a:pt x="70" y="42"/>
                    </a:lnTo>
                    <a:lnTo>
                      <a:pt x="70" y="42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2" y="40"/>
                    </a:lnTo>
                    <a:lnTo>
                      <a:pt x="62" y="40"/>
                    </a:lnTo>
                    <a:lnTo>
                      <a:pt x="62" y="38"/>
                    </a:lnTo>
                    <a:lnTo>
                      <a:pt x="62" y="38"/>
                    </a:lnTo>
                    <a:lnTo>
                      <a:pt x="60" y="38"/>
                    </a:lnTo>
                    <a:lnTo>
                      <a:pt x="60" y="38"/>
                    </a:lnTo>
                    <a:lnTo>
                      <a:pt x="60" y="38"/>
                    </a:lnTo>
                    <a:lnTo>
                      <a:pt x="60" y="38"/>
                    </a:lnTo>
                    <a:lnTo>
                      <a:pt x="60" y="38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58" y="40"/>
                    </a:lnTo>
                    <a:lnTo>
                      <a:pt x="58" y="40"/>
                    </a:lnTo>
                    <a:lnTo>
                      <a:pt x="56" y="38"/>
                    </a:lnTo>
                    <a:lnTo>
                      <a:pt x="56" y="38"/>
                    </a:lnTo>
                    <a:lnTo>
                      <a:pt x="54" y="38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52" y="32"/>
                    </a:lnTo>
                    <a:lnTo>
                      <a:pt x="52" y="32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48" y="28"/>
                    </a:lnTo>
                    <a:lnTo>
                      <a:pt x="48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4" y="24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6" y="18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2" y="24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8" y="40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2" y="42"/>
                    </a:lnTo>
                    <a:lnTo>
                      <a:pt x="32" y="42"/>
                    </a:lnTo>
                    <a:lnTo>
                      <a:pt x="36" y="44"/>
                    </a:lnTo>
                    <a:lnTo>
                      <a:pt x="36" y="44"/>
                    </a:lnTo>
                    <a:lnTo>
                      <a:pt x="36" y="44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48"/>
                    </a:lnTo>
                    <a:lnTo>
                      <a:pt x="40" y="52"/>
                    </a:lnTo>
                    <a:lnTo>
                      <a:pt x="40" y="52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2" y="58"/>
                    </a:lnTo>
                    <a:lnTo>
                      <a:pt x="42" y="58"/>
                    </a:lnTo>
                    <a:lnTo>
                      <a:pt x="42" y="64"/>
                    </a:lnTo>
                    <a:lnTo>
                      <a:pt x="42" y="64"/>
                    </a:lnTo>
                    <a:lnTo>
                      <a:pt x="42" y="64"/>
                    </a:lnTo>
                    <a:lnTo>
                      <a:pt x="42" y="64"/>
                    </a:lnTo>
                    <a:lnTo>
                      <a:pt x="42" y="64"/>
                    </a:lnTo>
                    <a:lnTo>
                      <a:pt x="44" y="66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8" y="66"/>
                    </a:lnTo>
                    <a:lnTo>
                      <a:pt x="48" y="66"/>
                    </a:lnTo>
                    <a:lnTo>
                      <a:pt x="50" y="68"/>
                    </a:lnTo>
                    <a:lnTo>
                      <a:pt x="50" y="68"/>
                    </a:lnTo>
                    <a:lnTo>
                      <a:pt x="50" y="68"/>
                    </a:lnTo>
                    <a:lnTo>
                      <a:pt x="50" y="68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48" y="72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2"/>
                    </a:lnTo>
                    <a:lnTo>
                      <a:pt x="52" y="74"/>
                    </a:lnTo>
                    <a:lnTo>
                      <a:pt x="52" y="74"/>
                    </a:lnTo>
                    <a:lnTo>
                      <a:pt x="54" y="74"/>
                    </a:lnTo>
                    <a:lnTo>
                      <a:pt x="54" y="76"/>
                    </a:lnTo>
                    <a:lnTo>
                      <a:pt x="54" y="76"/>
                    </a:lnTo>
                    <a:lnTo>
                      <a:pt x="56" y="78"/>
                    </a:lnTo>
                    <a:lnTo>
                      <a:pt x="56" y="82"/>
                    </a:lnTo>
                    <a:lnTo>
                      <a:pt x="56" y="82"/>
                    </a:lnTo>
                    <a:lnTo>
                      <a:pt x="56" y="84"/>
                    </a:lnTo>
                    <a:lnTo>
                      <a:pt x="56" y="84"/>
                    </a:lnTo>
                    <a:lnTo>
                      <a:pt x="58" y="84"/>
                    </a:lnTo>
                    <a:lnTo>
                      <a:pt x="58" y="84"/>
                    </a:lnTo>
                    <a:lnTo>
                      <a:pt x="58" y="86"/>
                    </a:lnTo>
                    <a:lnTo>
                      <a:pt x="58" y="88"/>
                    </a:lnTo>
                    <a:lnTo>
                      <a:pt x="58" y="88"/>
                    </a:lnTo>
                    <a:lnTo>
                      <a:pt x="60" y="90"/>
                    </a:lnTo>
                    <a:lnTo>
                      <a:pt x="60" y="90"/>
                    </a:lnTo>
                    <a:lnTo>
                      <a:pt x="60" y="90"/>
                    </a:lnTo>
                    <a:lnTo>
                      <a:pt x="60" y="90"/>
                    </a:lnTo>
                    <a:lnTo>
                      <a:pt x="60" y="94"/>
                    </a:lnTo>
                    <a:lnTo>
                      <a:pt x="60" y="94"/>
                    </a:lnTo>
                    <a:lnTo>
                      <a:pt x="60" y="94"/>
                    </a:lnTo>
                    <a:lnTo>
                      <a:pt x="60" y="94"/>
                    </a:lnTo>
                    <a:lnTo>
                      <a:pt x="60" y="96"/>
                    </a:lnTo>
                    <a:lnTo>
                      <a:pt x="60" y="96"/>
                    </a:lnTo>
                    <a:lnTo>
                      <a:pt x="64" y="98"/>
                    </a:lnTo>
                    <a:lnTo>
                      <a:pt x="64" y="98"/>
                    </a:lnTo>
                    <a:lnTo>
                      <a:pt x="64" y="100"/>
                    </a:lnTo>
                    <a:lnTo>
                      <a:pt x="64" y="100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6" y="102"/>
                    </a:lnTo>
                    <a:lnTo>
                      <a:pt x="66" y="102"/>
                    </a:lnTo>
                    <a:lnTo>
                      <a:pt x="66" y="104"/>
                    </a:lnTo>
                    <a:lnTo>
                      <a:pt x="66" y="104"/>
                    </a:lnTo>
                    <a:lnTo>
                      <a:pt x="68" y="106"/>
                    </a:lnTo>
                    <a:lnTo>
                      <a:pt x="68" y="106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6" y="112"/>
                    </a:lnTo>
                    <a:lnTo>
                      <a:pt x="76" y="112"/>
                    </a:lnTo>
                    <a:lnTo>
                      <a:pt x="76" y="114"/>
                    </a:lnTo>
                    <a:lnTo>
                      <a:pt x="76" y="114"/>
                    </a:lnTo>
                    <a:lnTo>
                      <a:pt x="76" y="118"/>
                    </a:lnTo>
                    <a:lnTo>
                      <a:pt x="76" y="118"/>
                    </a:lnTo>
                    <a:lnTo>
                      <a:pt x="80" y="120"/>
                    </a:lnTo>
                    <a:lnTo>
                      <a:pt x="80" y="120"/>
                    </a:lnTo>
                    <a:lnTo>
                      <a:pt x="80" y="120"/>
                    </a:lnTo>
                    <a:lnTo>
                      <a:pt x="80" y="120"/>
                    </a:lnTo>
                    <a:lnTo>
                      <a:pt x="84" y="122"/>
                    </a:lnTo>
                    <a:lnTo>
                      <a:pt x="84" y="122"/>
                    </a:lnTo>
                    <a:lnTo>
                      <a:pt x="86" y="124"/>
                    </a:lnTo>
                    <a:lnTo>
                      <a:pt x="86" y="124"/>
                    </a:lnTo>
                    <a:lnTo>
                      <a:pt x="86" y="124"/>
                    </a:lnTo>
                    <a:lnTo>
                      <a:pt x="86" y="124"/>
                    </a:lnTo>
                    <a:lnTo>
                      <a:pt x="88" y="126"/>
                    </a:lnTo>
                    <a:lnTo>
                      <a:pt x="88" y="126"/>
                    </a:lnTo>
                    <a:lnTo>
                      <a:pt x="88" y="126"/>
                    </a:lnTo>
                    <a:lnTo>
                      <a:pt x="92" y="128"/>
                    </a:lnTo>
                    <a:lnTo>
                      <a:pt x="92" y="128"/>
                    </a:lnTo>
                    <a:lnTo>
                      <a:pt x="94" y="134"/>
                    </a:lnTo>
                    <a:lnTo>
                      <a:pt x="94" y="134"/>
                    </a:lnTo>
                    <a:lnTo>
                      <a:pt x="98" y="138"/>
                    </a:lnTo>
                    <a:lnTo>
                      <a:pt x="98" y="138"/>
                    </a:lnTo>
                    <a:lnTo>
                      <a:pt x="100" y="138"/>
                    </a:lnTo>
                    <a:lnTo>
                      <a:pt x="100" y="138"/>
                    </a:lnTo>
                    <a:lnTo>
                      <a:pt x="104" y="138"/>
                    </a:lnTo>
                    <a:lnTo>
                      <a:pt x="104" y="138"/>
                    </a:lnTo>
                    <a:lnTo>
                      <a:pt x="104" y="136"/>
                    </a:lnTo>
                    <a:lnTo>
                      <a:pt x="104" y="136"/>
                    </a:lnTo>
                    <a:lnTo>
                      <a:pt x="104" y="136"/>
                    </a:lnTo>
                    <a:lnTo>
                      <a:pt x="104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04" name=""/>
              <p:cNvSpPr>
                <a:spLocks/>
              </p:cNvSpPr>
              <p:nvPr/>
            </p:nvSpPr>
            <p:spPr bwMode="auto">
              <a:xfrm>
                <a:off x="7799705" y="4676775"/>
                <a:ext cx="6985" cy="9525"/>
              </a:xfrm>
              <a:custGeom>
                <a:avLst/>
                <a:gdLst>
                  <a:gd name="T0" fmla="*/ 2 w 10"/>
                  <a:gd name="T1" fmla="*/ 8 h 14"/>
                  <a:gd name="T2" fmla="*/ 2 w 10"/>
                  <a:gd name="T3" fmla="*/ 8 h 14"/>
                  <a:gd name="T4" fmla="*/ 0 w 10"/>
                  <a:gd name="T5" fmla="*/ 10 h 14"/>
                  <a:gd name="T6" fmla="*/ 0 w 10"/>
                  <a:gd name="T7" fmla="*/ 10 h 14"/>
                  <a:gd name="T8" fmla="*/ 0 w 10"/>
                  <a:gd name="T9" fmla="*/ 10 h 14"/>
                  <a:gd name="T10" fmla="*/ 0 w 10"/>
                  <a:gd name="T11" fmla="*/ 10 h 14"/>
                  <a:gd name="T12" fmla="*/ 0 w 10"/>
                  <a:gd name="T13" fmla="*/ 12 h 14"/>
                  <a:gd name="T14" fmla="*/ 0 w 10"/>
                  <a:gd name="T15" fmla="*/ 12 h 14"/>
                  <a:gd name="T16" fmla="*/ 2 w 10"/>
                  <a:gd name="T17" fmla="*/ 14 h 14"/>
                  <a:gd name="T18" fmla="*/ 2 w 10"/>
                  <a:gd name="T19" fmla="*/ 14 h 14"/>
                  <a:gd name="T20" fmla="*/ 4 w 10"/>
                  <a:gd name="T21" fmla="*/ 12 h 14"/>
                  <a:gd name="T22" fmla="*/ 4 w 10"/>
                  <a:gd name="T23" fmla="*/ 12 h 14"/>
                  <a:gd name="T24" fmla="*/ 4 w 10"/>
                  <a:gd name="T25" fmla="*/ 10 h 14"/>
                  <a:gd name="T26" fmla="*/ 4 w 10"/>
                  <a:gd name="T27" fmla="*/ 8 h 14"/>
                  <a:gd name="T28" fmla="*/ 4 w 10"/>
                  <a:gd name="T29" fmla="*/ 8 h 14"/>
                  <a:gd name="T30" fmla="*/ 6 w 10"/>
                  <a:gd name="T31" fmla="*/ 8 h 14"/>
                  <a:gd name="T32" fmla="*/ 6 w 10"/>
                  <a:gd name="T33" fmla="*/ 8 h 14"/>
                  <a:gd name="T34" fmla="*/ 6 w 10"/>
                  <a:gd name="T35" fmla="*/ 8 h 14"/>
                  <a:gd name="T36" fmla="*/ 6 w 10"/>
                  <a:gd name="T37" fmla="*/ 8 h 14"/>
                  <a:gd name="T38" fmla="*/ 8 w 10"/>
                  <a:gd name="T39" fmla="*/ 8 h 14"/>
                  <a:gd name="T40" fmla="*/ 8 w 10"/>
                  <a:gd name="T41" fmla="*/ 8 h 14"/>
                  <a:gd name="T42" fmla="*/ 10 w 10"/>
                  <a:gd name="T43" fmla="*/ 6 h 14"/>
                  <a:gd name="T44" fmla="*/ 10 w 10"/>
                  <a:gd name="T45" fmla="*/ 6 h 14"/>
                  <a:gd name="T46" fmla="*/ 10 w 10"/>
                  <a:gd name="T47" fmla="*/ 6 h 14"/>
                  <a:gd name="T48" fmla="*/ 10 w 10"/>
                  <a:gd name="T49" fmla="*/ 6 h 14"/>
                  <a:gd name="T50" fmla="*/ 6 w 10"/>
                  <a:gd name="T51" fmla="*/ 4 h 14"/>
                  <a:gd name="T52" fmla="*/ 6 w 10"/>
                  <a:gd name="T53" fmla="*/ 4 h 14"/>
                  <a:gd name="T54" fmla="*/ 6 w 10"/>
                  <a:gd name="T55" fmla="*/ 2 h 14"/>
                  <a:gd name="T56" fmla="*/ 6 w 10"/>
                  <a:gd name="T57" fmla="*/ 2 h 14"/>
                  <a:gd name="T58" fmla="*/ 4 w 10"/>
                  <a:gd name="T59" fmla="*/ 0 h 14"/>
                  <a:gd name="T60" fmla="*/ 4 w 10"/>
                  <a:gd name="T61" fmla="*/ 0 h 14"/>
                  <a:gd name="T62" fmla="*/ 4 w 10"/>
                  <a:gd name="T63" fmla="*/ 0 h 14"/>
                  <a:gd name="T64" fmla="*/ 4 w 10"/>
                  <a:gd name="T65" fmla="*/ 0 h 14"/>
                  <a:gd name="T66" fmla="*/ 4 w 10"/>
                  <a:gd name="T67" fmla="*/ 0 h 14"/>
                  <a:gd name="T68" fmla="*/ 4 w 10"/>
                  <a:gd name="T69" fmla="*/ 0 h 14"/>
                  <a:gd name="T70" fmla="*/ 2 w 10"/>
                  <a:gd name="T71" fmla="*/ 2 h 14"/>
                  <a:gd name="T72" fmla="*/ 2 w 10"/>
                  <a:gd name="T73" fmla="*/ 2 h 14"/>
                  <a:gd name="T74" fmla="*/ 2 w 10"/>
                  <a:gd name="T75" fmla="*/ 2 h 14"/>
                  <a:gd name="T76" fmla="*/ 2 w 10"/>
                  <a:gd name="T77" fmla="*/ 4 h 14"/>
                  <a:gd name="T78" fmla="*/ 2 w 10"/>
                  <a:gd name="T79" fmla="*/ 4 h 14"/>
                  <a:gd name="T80" fmla="*/ 2 w 10"/>
                  <a:gd name="T81" fmla="*/ 6 h 14"/>
                  <a:gd name="T82" fmla="*/ 2 w 10"/>
                  <a:gd name="T83" fmla="*/ 6 h 14"/>
                  <a:gd name="T84" fmla="*/ 2 w 10"/>
                  <a:gd name="T85" fmla="*/ 8 h 14"/>
                  <a:gd name="T86" fmla="*/ 2 w 10"/>
                  <a:gd name="T8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" h="14">
                    <a:moveTo>
                      <a:pt x="2" y="8"/>
                    </a:move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05" name=""/>
              <p:cNvSpPr>
                <a:spLocks/>
              </p:cNvSpPr>
              <p:nvPr/>
            </p:nvSpPr>
            <p:spPr bwMode="auto">
              <a:xfrm>
                <a:off x="7822565" y="4700905"/>
                <a:ext cx="8255" cy="6985"/>
              </a:xfrm>
              <a:custGeom>
                <a:avLst/>
                <a:gdLst>
                  <a:gd name="T0" fmla="*/ 4 w 12"/>
                  <a:gd name="T1" fmla="*/ 10 h 10"/>
                  <a:gd name="T2" fmla="*/ 4 w 12"/>
                  <a:gd name="T3" fmla="*/ 10 h 10"/>
                  <a:gd name="T4" fmla="*/ 6 w 12"/>
                  <a:gd name="T5" fmla="*/ 10 h 10"/>
                  <a:gd name="T6" fmla="*/ 6 w 12"/>
                  <a:gd name="T7" fmla="*/ 10 h 10"/>
                  <a:gd name="T8" fmla="*/ 6 w 12"/>
                  <a:gd name="T9" fmla="*/ 10 h 10"/>
                  <a:gd name="T10" fmla="*/ 6 w 12"/>
                  <a:gd name="T11" fmla="*/ 10 h 10"/>
                  <a:gd name="T12" fmla="*/ 8 w 12"/>
                  <a:gd name="T13" fmla="*/ 10 h 10"/>
                  <a:gd name="T14" fmla="*/ 8 w 12"/>
                  <a:gd name="T15" fmla="*/ 10 h 10"/>
                  <a:gd name="T16" fmla="*/ 10 w 12"/>
                  <a:gd name="T17" fmla="*/ 8 h 10"/>
                  <a:gd name="T18" fmla="*/ 10 w 12"/>
                  <a:gd name="T19" fmla="*/ 8 h 10"/>
                  <a:gd name="T20" fmla="*/ 12 w 12"/>
                  <a:gd name="T21" fmla="*/ 6 h 10"/>
                  <a:gd name="T22" fmla="*/ 12 w 12"/>
                  <a:gd name="T23" fmla="*/ 6 h 10"/>
                  <a:gd name="T24" fmla="*/ 12 w 12"/>
                  <a:gd name="T25" fmla="*/ 2 h 10"/>
                  <a:gd name="T26" fmla="*/ 12 w 12"/>
                  <a:gd name="T27" fmla="*/ 2 h 10"/>
                  <a:gd name="T28" fmla="*/ 12 w 12"/>
                  <a:gd name="T29" fmla="*/ 2 h 10"/>
                  <a:gd name="T30" fmla="*/ 10 w 12"/>
                  <a:gd name="T31" fmla="*/ 0 h 10"/>
                  <a:gd name="T32" fmla="*/ 10 w 12"/>
                  <a:gd name="T33" fmla="*/ 0 h 10"/>
                  <a:gd name="T34" fmla="*/ 8 w 12"/>
                  <a:gd name="T35" fmla="*/ 0 h 10"/>
                  <a:gd name="T36" fmla="*/ 8 w 12"/>
                  <a:gd name="T37" fmla="*/ 0 h 10"/>
                  <a:gd name="T38" fmla="*/ 6 w 12"/>
                  <a:gd name="T39" fmla="*/ 0 h 10"/>
                  <a:gd name="T40" fmla="*/ 4 w 12"/>
                  <a:gd name="T41" fmla="*/ 2 h 10"/>
                  <a:gd name="T42" fmla="*/ 4 w 12"/>
                  <a:gd name="T43" fmla="*/ 2 h 10"/>
                  <a:gd name="T44" fmla="*/ 0 w 12"/>
                  <a:gd name="T45" fmla="*/ 4 h 10"/>
                  <a:gd name="T46" fmla="*/ 0 w 12"/>
                  <a:gd name="T47" fmla="*/ 4 h 10"/>
                  <a:gd name="T48" fmla="*/ 2 w 12"/>
                  <a:gd name="T49" fmla="*/ 6 h 10"/>
                  <a:gd name="T50" fmla="*/ 2 w 12"/>
                  <a:gd name="T51" fmla="*/ 6 h 10"/>
                  <a:gd name="T52" fmla="*/ 2 w 12"/>
                  <a:gd name="T53" fmla="*/ 6 h 10"/>
                  <a:gd name="T54" fmla="*/ 2 w 12"/>
                  <a:gd name="T55" fmla="*/ 6 h 10"/>
                  <a:gd name="T56" fmla="*/ 2 w 12"/>
                  <a:gd name="T57" fmla="*/ 6 h 10"/>
                  <a:gd name="T58" fmla="*/ 2 w 12"/>
                  <a:gd name="T59" fmla="*/ 6 h 10"/>
                  <a:gd name="T60" fmla="*/ 2 w 12"/>
                  <a:gd name="T61" fmla="*/ 8 h 10"/>
                  <a:gd name="T62" fmla="*/ 4 w 12"/>
                  <a:gd name="T63" fmla="*/ 10 h 10"/>
                  <a:gd name="T64" fmla="*/ 4 w 12"/>
                  <a:gd name="T6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" h="10">
                    <a:moveTo>
                      <a:pt x="4" y="10"/>
                    </a:move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06" name=""/>
              <p:cNvSpPr>
                <a:spLocks/>
              </p:cNvSpPr>
              <p:nvPr/>
            </p:nvSpPr>
            <p:spPr bwMode="auto">
              <a:xfrm>
                <a:off x="7805420" y="4728845"/>
                <a:ext cx="78105" cy="26670"/>
              </a:xfrm>
              <a:custGeom>
                <a:avLst/>
                <a:gdLst>
                  <a:gd name="T0" fmla="*/ 54 w 112"/>
                  <a:gd name="T1" fmla="*/ 26 h 38"/>
                  <a:gd name="T2" fmla="*/ 62 w 112"/>
                  <a:gd name="T3" fmla="*/ 30 h 38"/>
                  <a:gd name="T4" fmla="*/ 64 w 112"/>
                  <a:gd name="T5" fmla="*/ 30 h 38"/>
                  <a:gd name="T6" fmla="*/ 72 w 112"/>
                  <a:gd name="T7" fmla="*/ 30 h 38"/>
                  <a:gd name="T8" fmla="*/ 76 w 112"/>
                  <a:gd name="T9" fmla="*/ 32 h 38"/>
                  <a:gd name="T10" fmla="*/ 82 w 112"/>
                  <a:gd name="T11" fmla="*/ 32 h 38"/>
                  <a:gd name="T12" fmla="*/ 84 w 112"/>
                  <a:gd name="T13" fmla="*/ 28 h 38"/>
                  <a:gd name="T14" fmla="*/ 90 w 112"/>
                  <a:gd name="T15" fmla="*/ 32 h 38"/>
                  <a:gd name="T16" fmla="*/ 96 w 112"/>
                  <a:gd name="T17" fmla="*/ 34 h 38"/>
                  <a:gd name="T18" fmla="*/ 98 w 112"/>
                  <a:gd name="T19" fmla="*/ 32 h 38"/>
                  <a:gd name="T20" fmla="*/ 98 w 112"/>
                  <a:gd name="T21" fmla="*/ 30 h 38"/>
                  <a:gd name="T22" fmla="*/ 104 w 112"/>
                  <a:gd name="T23" fmla="*/ 38 h 38"/>
                  <a:gd name="T24" fmla="*/ 110 w 112"/>
                  <a:gd name="T25" fmla="*/ 32 h 38"/>
                  <a:gd name="T26" fmla="*/ 112 w 112"/>
                  <a:gd name="T27" fmla="*/ 28 h 38"/>
                  <a:gd name="T28" fmla="*/ 106 w 112"/>
                  <a:gd name="T29" fmla="*/ 26 h 38"/>
                  <a:gd name="T30" fmla="*/ 100 w 112"/>
                  <a:gd name="T31" fmla="*/ 26 h 38"/>
                  <a:gd name="T32" fmla="*/ 98 w 112"/>
                  <a:gd name="T33" fmla="*/ 24 h 38"/>
                  <a:gd name="T34" fmla="*/ 92 w 112"/>
                  <a:gd name="T35" fmla="*/ 20 h 38"/>
                  <a:gd name="T36" fmla="*/ 86 w 112"/>
                  <a:gd name="T37" fmla="*/ 20 h 38"/>
                  <a:gd name="T38" fmla="*/ 82 w 112"/>
                  <a:gd name="T39" fmla="*/ 18 h 38"/>
                  <a:gd name="T40" fmla="*/ 84 w 112"/>
                  <a:gd name="T41" fmla="*/ 16 h 38"/>
                  <a:gd name="T42" fmla="*/ 90 w 112"/>
                  <a:gd name="T43" fmla="*/ 16 h 38"/>
                  <a:gd name="T44" fmla="*/ 96 w 112"/>
                  <a:gd name="T45" fmla="*/ 14 h 38"/>
                  <a:gd name="T46" fmla="*/ 94 w 112"/>
                  <a:gd name="T47" fmla="*/ 12 h 38"/>
                  <a:gd name="T48" fmla="*/ 86 w 112"/>
                  <a:gd name="T49" fmla="*/ 10 h 38"/>
                  <a:gd name="T50" fmla="*/ 78 w 112"/>
                  <a:gd name="T51" fmla="*/ 12 h 38"/>
                  <a:gd name="T52" fmla="*/ 72 w 112"/>
                  <a:gd name="T53" fmla="*/ 10 h 38"/>
                  <a:gd name="T54" fmla="*/ 66 w 112"/>
                  <a:gd name="T55" fmla="*/ 8 h 38"/>
                  <a:gd name="T56" fmla="*/ 64 w 112"/>
                  <a:gd name="T57" fmla="*/ 8 h 38"/>
                  <a:gd name="T58" fmla="*/ 62 w 112"/>
                  <a:gd name="T59" fmla="*/ 4 h 38"/>
                  <a:gd name="T60" fmla="*/ 56 w 112"/>
                  <a:gd name="T61" fmla="*/ 8 h 38"/>
                  <a:gd name="T62" fmla="*/ 54 w 112"/>
                  <a:gd name="T63" fmla="*/ 10 h 38"/>
                  <a:gd name="T64" fmla="*/ 44 w 112"/>
                  <a:gd name="T65" fmla="*/ 10 h 38"/>
                  <a:gd name="T66" fmla="*/ 38 w 112"/>
                  <a:gd name="T67" fmla="*/ 8 h 38"/>
                  <a:gd name="T68" fmla="*/ 30 w 112"/>
                  <a:gd name="T69" fmla="*/ 4 h 38"/>
                  <a:gd name="T70" fmla="*/ 22 w 112"/>
                  <a:gd name="T71" fmla="*/ 0 h 38"/>
                  <a:gd name="T72" fmla="*/ 20 w 112"/>
                  <a:gd name="T73" fmla="*/ 2 h 38"/>
                  <a:gd name="T74" fmla="*/ 16 w 112"/>
                  <a:gd name="T75" fmla="*/ 2 h 38"/>
                  <a:gd name="T76" fmla="*/ 8 w 112"/>
                  <a:gd name="T77" fmla="*/ 0 h 38"/>
                  <a:gd name="T78" fmla="*/ 8 w 112"/>
                  <a:gd name="T79" fmla="*/ 6 h 38"/>
                  <a:gd name="T80" fmla="*/ 4 w 112"/>
                  <a:gd name="T81" fmla="*/ 6 h 38"/>
                  <a:gd name="T82" fmla="*/ 4 w 112"/>
                  <a:gd name="T83" fmla="*/ 8 h 38"/>
                  <a:gd name="T84" fmla="*/ 2 w 112"/>
                  <a:gd name="T85" fmla="*/ 10 h 38"/>
                  <a:gd name="T86" fmla="*/ 0 w 112"/>
                  <a:gd name="T87" fmla="*/ 8 h 38"/>
                  <a:gd name="T88" fmla="*/ 2 w 112"/>
                  <a:gd name="T89" fmla="*/ 12 h 38"/>
                  <a:gd name="T90" fmla="*/ 6 w 112"/>
                  <a:gd name="T91" fmla="*/ 14 h 38"/>
                  <a:gd name="T92" fmla="*/ 10 w 112"/>
                  <a:gd name="T93" fmla="*/ 14 h 38"/>
                  <a:gd name="T94" fmla="*/ 14 w 112"/>
                  <a:gd name="T95" fmla="*/ 14 h 38"/>
                  <a:gd name="T96" fmla="*/ 14 w 112"/>
                  <a:gd name="T97" fmla="*/ 18 h 38"/>
                  <a:gd name="T98" fmla="*/ 20 w 112"/>
                  <a:gd name="T99" fmla="*/ 18 h 38"/>
                  <a:gd name="T100" fmla="*/ 22 w 112"/>
                  <a:gd name="T101" fmla="*/ 22 h 38"/>
                  <a:gd name="T102" fmla="*/ 26 w 112"/>
                  <a:gd name="T103" fmla="*/ 22 h 38"/>
                  <a:gd name="T104" fmla="*/ 30 w 112"/>
                  <a:gd name="T105" fmla="*/ 26 h 38"/>
                  <a:gd name="T106" fmla="*/ 34 w 112"/>
                  <a:gd name="T107" fmla="*/ 24 h 38"/>
                  <a:gd name="T108" fmla="*/ 40 w 112"/>
                  <a:gd name="T109" fmla="*/ 24 h 38"/>
                  <a:gd name="T110" fmla="*/ 44 w 112"/>
                  <a:gd name="T111" fmla="*/ 2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38">
                    <a:moveTo>
                      <a:pt x="50" y="24"/>
                    </a:moveTo>
                    <a:lnTo>
                      <a:pt x="50" y="24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6" y="32"/>
                    </a:lnTo>
                    <a:lnTo>
                      <a:pt x="66" y="32"/>
                    </a:lnTo>
                    <a:lnTo>
                      <a:pt x="70" y="30"/>
                    </a:lnTo>
                    <a:lnTo>
                      <a:pt x="70" y="30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4" y="32"/>
                    </a:lnTo>
                    <a:lnTo>
                      <a:pt x="74" y="32"/>
                    </a:lnTo>
                    <a:lnTo>
                      <a:pt x="74" y="32"/>
                    </a:lnTo>
                    <a:lnTo>
                      <a:pt x="74" y="32"/>
                    </a:lnTo>
                    <a:lnTo>
                      <a:pt x="74" y="32"/>
                    </a:lnTo>
                    <a:lnTo>
                      <a:pt x="76" y="32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0" y="32"/>
                    </a:lnTo>
                    <a:lnTo>
                      <a:pt x="80" y="32"/>
                    </a:lnTo>
                    <a:lnTo>
                      <a:pt x="80" y="32"/>
                    </a:lnTo>
                    <a:lnTo>
                      <a:pt x="82" y="32"/>
                    </a:lnTo>
                    <a:lnTo>
                      <a:pt x="84" y="30"/>
                    </a:lnTo>
                    <a:lnTo>
                      <a:pt x="84" y="30"/>
                    </a:lnTo>
                    <a:lnTo>
                      <a:pt x="84" y="30"/>
                    </a:lnTo>
                    <a:lnTo>
                      <a:pt x="84" y="30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4" y="30"/>
                    </a:lnTo>
                    <a:lnTo>
                      <a:pt x="84" y="30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32"/>
                    </a:lnTo>
                    <a:lnTo>
                      <a:pt x="90" y="32"/>
                    </a:lnTo>
                    <a:lnTo>
                      <a:pt x="90" y="32"/>
                    </a:lnTo>
                    <a:lnTo>
                      <a:pt x="92" y="32"/>
                    </a:lnTo>
                    <a:lnTo>
                      <a:pt x="92" y="32"/>
                    </a:lnTo>
                    <a:lnTo>
                      <a:pt x="92" y="32"/>
                    </a:lnTo>
                    <a:lnTo>
                      <a:pt x="96" y="34"/>
                    </a:lnTo>
                    <a:lnTo>
                      <a:pt x="96" y="34"/>
                    </a:lnTo>
                    <a:lnTo>
                      <a:pt x="98" y="36"/>
                    </a:lnTo>
                    <a:lnTo>
                      <a:pt x="98" y="36"/>
                    </a:lnTo>
                    <a:lnTo>
                      <a:pt x="98" y="34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30"/>
                    </a:lnTo>
                    <a:lnTo>
                      <a:pt x="98" y="30"/>
                    </a:lnTo>
                    <a:lnTo>
                      <a:pt x="98" y="30"/>
                    </a:lnTo>
                    <a:lnTo>
                      <a:pt x="98" y="30"/>
                    </a:lnTo>
                    <a:lnTo>
                      <a:pt x="98" y="30"/>
                    </a:lnTo>
                    <a:lnTo>
                      <a:pt x="98" y="30"/>
                    </a:lnTo>
                    <a:lnTo>
                      <a:pt x="102" y="32"/>
                    </a:lnTo>
                    <a:lnTo>
                      <a:pt x="102" y="32"/>
                    </a:lnTo>
                    <a:lnTo>
                      <a:pt x="102" y="36"/>
                    </a:lnTo>
                    <a:lnTo>
                      <a:pt x="104" y="38"/>
                    </a:lnTo>
                    <a:lnTo>
                      <a:pt x="104" y="38"/>
                    </a:lnTo>
                    <a:lnTo>
                      <a:pt x="104" y="38"/>
                    </a:lnTo>
                    <a:lnTo>
                      <a:pt x="104" y="38"/>
                    </a:lnTo>
                    <a:lnTo>
                      <a:pt x="106" y="34"/>
                    </a:lnTo>
                    <a:lnTo>
                      <a:pt x="106" y="34"/>
                    </a:lnTo>
                    <a:lnTo>
                      <a:pt x="110" y="32"/>
                    </a:lnTo>
                    <a:lnTo>
                      <a:pt x="110" y="32"/>
                    </a:lnTo>
                    <a:lnTo>
                      <a:pt x="110" y="32"/>
                    </a:lnTo>
                    <a:lnTo>
                      <a:pt x="110" y="32"/>
                    </a:lnTo>
                    <a:lnTo>
                      <a:pt x="112" y="30"/>
                    </a:lnTo>
                    <a:lnTo>
                      <a:pt x="112" y="30"/>
                    </a:lnTo>
                    <a:lnTo>
                      <a:pt x="112" y="28"/>
                    </a:lnTo>
                    <a:lnTo>
                      <a:pt x="110" y="26"/>
                    </a:lnTo>
                    <a:lnTo>
                      <a:pt x="110" y="26"/>
                    </a:lnTo>
                    <a:lnTo>
                      <a:pt x="108" y="26"/>
                    </a:lnTo>
                    <a:lnTo>
                      <a:pt x="108" y="26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102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8" y="24"/>
                    </a:lnTo>
                    <a:lnTo>
                      <a:pt x="98" y="24"/>
                    </a:lnTo>
                    <a:lnTo>
                      <a:pt x="98" y="24"/>
                    </a:lnTo>
                    <a:lnTo>
                      <a:pt x="96" y="20"/>
                    </a:lnTo>
                    <a:lnTo>
                      <a:pt x="96" y="20"/>
                    </a:lnTo>
                    <a:lnTo>
                      <a:pt x="96" y="20"/>
                    </a:lnTo>
                    <a:lnTo>
                      <a:pt x="96" y="20"/>
                    </a:lnTo>
                    <a:lnTo>
                      <a:pt x="92" y="20"/>
                    </a:lnTo>
                    <a:lnTo>
                      <a:pt x="92" y="20"/>
                    </a:lnTo>
                    <a:lnTo>
                      <a:pt x="92" y="20"/>
                    </a:lnTo>
                    <a:lnTo>
                      <a:pt x="92" y="20"/>
                    </a:lnTo>
                    <a:lnTo>
                      <a:pt x="90" y="20"/>
                    </a:lnTo>
                    <a:lnTo>
                      <a:pt x="90" y="20"/>
                    </a:lnTo>
                    <a:lnTo>
                      <a:pt x="86" y="20"/>
                    </a:lnTo>
                    <a:lnTo>
                      <a:pt x="86" y="20"/>
                    </a:lnTo>
                    <a:lnTo>
                      <a:pt x="84" y="20"/>
                    </a:lnTo>
                    <a:lnTo>
                      <a:pt x="84" y="20"/>
                    </a:lnTo>
                    <a:lnTo>
                      <a:pt x="82" y="20"/>
                    </a:lnTo>
                    <a:lnTo>
                      <a:pt x="82" y="20"/>
                    </a:lnTo>
                    <a:lnTo>
                      <a:pt x="82" y="18"/>
                    </a:lnTo>
                    <a:lnTo>
                      <a:pt x="82" y="18"/>
                    </a:lnTo>
                    <a:lnTo>
                      <a:pt x="82" y="18"/>
                    </a:lnTo>
                    <a:lnTo>
                      <a:pt x="82" y="18"/>
                    </a:lnTo>
                    <a:lnTo>
                      <a:pt x="82" y="16"/>
                    </a:lnTo>
                    <a:lnTo>
                      <a:pt x="82" y="16"/>
                    </a:lnTo>
                    <a:lnTo>
                      <a:pt x="84" y="16"/>
                    </a:lnTo>
                    <a:lnTo>
                      <a:pt x="84" y="16"/>
                    </a:lnTo>
                    <a:lnTo>
                      <a:pt x="86" y="16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96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90" y="12"/>
                    </a:lnTo>
                    <a:lnTo>
                      <a:pt x="90" y="12"/>
                    </a:lnTo>
                    <a:lnTo>
                      <a:pt x="88" y="10"/>
                    </a:lnTo>
                    <a:lnTo>
                      <a:pt x="88" y="10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82" y="10"/>
                    </a:lnTo>
                    <a:lnTo>
                      <a:pt x="82" y="10"/>
                    </a:lnTo>
                    <a:lnTo>
                      <a:pt x="80" y="10"/>
                    </a:lnTo>
                    <a:lnTo>
                      <a:pt x="80" y="10"/>
                    </a:lnTo>
                    <a:lnTo>
                      <a:pt x="78" y="12"/>
                    </a:lnTo>
                    <a:lnTo>
                      <a:pt x="78" y="12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4" y="10"/>
                    </a:lnTo>
                    <a:lnTo>
                      <a:pt x="74" y="10"/>
                    </a:lnTo>
                    <a:lnTo>
                      <a:pt x="72" y="10"/>
                    </a:lnTo>
                    <a:lnTo>
                      <a:pt x="72" y="10"/>
                    </a:lnTo>
                    <a:lnTo>
                      <a:pt x="72" y="10"/>
                    </a:lnTo>
                    <a:lnTo>
                      <a:pt x="72" y="10"/>
                    </a:lnTo>
                    <a:lnTo>
                      <a:pt x="70" y="8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62" y="6"/>
                    </a:lnTo>
                    <a:lnTo>
                      <a:pt x="62" y="6"/>
                    </a:lnTo>
                    <a:lnTo>
                      <a:pt x="62" y="6"/>
                    </a:lnTo>
                    <a:lnTo>
                      <a:pt x="62" y="6"/>
                    </a:lnTo>
                    <a:lnTo>
                      <a:pt x="62" y="4"/>
                    </a:lnTo>
                    <a:lnTo>
                      <a:pt x="62" y="4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2" y="10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38" y="10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30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4" y="24"/>
                    </a:lnTo>
                    <a:lnTo>
                      <a:pt x="44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50" y="24"/>
                    </a:lnTo>
                    <a:lnTo>
                      <a:pt x="5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07" name=""/>
              <p:cNvSpPr>
                <a:spLocks/>
              </p:cNvSpPr>
              <p:nvPr/>
            </p:nvSpPr>
            <p:spPr bwMode="auto">
              <a:xfrm>
                <a:off x="7883525" y="4746625"/>
                <a:ext cx="18415" cy="8255"/>
              </a:xfrm>
              <a:custGeom>
                <a:avLst/>
                <a:gdLst>
                  <a:gd name="T0" fmla="*/ 20 w 26"/>
                  <a:gd name="T1" fmla="*/ 12 h 12"/>
                  <a:gd name="T2" fmla="*/ 24 w 26"/>
                  <a:gd name="T3" fmla="*/ 12 h 12"/>
                  <a:gd name="T4" fmla="*/ 26 w 26"/>
                  <a:gd name="T5" fmla="*/ 10 h 12"/>
                  <a:gd name="T6" fmla="*/ 26 w 26"/>
                  <a:gd name="T7" fmla="*/ 8 h 12"/>
                  <a:gd name="T8" fmla="*/ 24 w 26"/>
                  <a:gd name="T9" fmla="*/ 8 h 12"/>
                  <a:gd name="T10" fmla="*/ 22 w 26"/>
                  <a:gd name="T11" fmla="*/ 8 h 12"/>
                  <a:gd name="T12" fmla="*/ 20 w 26"/>
                  <a:gd name="T13" fmla="*/ 6 h 12"/>
                  <a:gd name="T14" fmla="*/ 18 w 26"/>
                  <a:gd name="T15" fmla="*/ 4 h 12"/>
                  <a:gd name="T16" fmla="*/ 14 w 26"/>
                  <a:gd name="T17" fmla="*/ 4 h 12"/>
                  <a:gd name="T18" fmla="*/ 10 w 26"/>
                  <a:gd name="T19" fmla="*/ 6 h 12"/>
                  <a:gd name="T20" fmla="*/ 10 w 26"/>
                  <a:gd name="T21" fmla="*/ 6 h 12"/>
                  <a:gd name="T22" fmla="*/ 10 w 26"/>
                  <a:gd name="T23" fmla="*/ 6 h 12"/>
                  <a:gd name="T24" fmla="*/ 8 w 26"/>
                  <a:gd name="T25" fmla="*/ 2 h 12"/>
                  <a:gd name="T26" fmla="*/ 8 w 26"/>
                  <a:gd name="T27" fmla="*/ 2 h 12"/>
                  <a:gd name="T28" fmla="*/ 6 w 26"/>
                  <a:gd name="T29" fmla="*/ 0 h 12"/>
                  <a:gd name="T30" fmla="*/ 4 w 26"/>
                  <a:gd name="T31" fmla="*/ 2 h 12"/>
                  <a:gd name="T32" fmla="*/ 2 w 26"/>
                  <a:gd name="T33" fmla="*/ 6 h 12"/>
                  <a:gd name="T34" fmla="*/ 0 w 26"/>
                  <a:gd name="T35" fmla="*/ 6 h 12"/>
                  <a:gd name="T36" fmla="*/ 0 w 26"/>
                  <a:gd name="T37" fmla="*/ 8 h 12"/>
                  <a:gd name="T38" fmla="*/ 0 w 26"/>
                  <a:gd name="T39" fmla="*/ 10 h 12"/>
                  <a:gd name="T40" fmla="*/ 0 w 26"/>
                  <a:gd name="T41" fmla="*/ 12 h 12"/>
                  <a:gd name="T42" fmla="*/ 2 w 26"/>
                  <a:gd name="T43" fmla="*/ 12 h 12"/>
                  <a:gd name="T44" fmla="*/ 2 w 26"/>
                  <a:gd name="T45" fmla="*/ 12 h 12"/>
                  <a:gd name="T46" fmla="*/ 4 w 26"/>
                  <a:gd name="T47" fmla="*/ 12 h 12"/>
                  <a:gd name="T48" fmla="*/ 4 w 26"/>
                  <a:gd name="T49" fmla="*/ 12 h 12"/>
                  <a:gd name="T50" fmla="*/ 8 w 26"/>
                  <a:gd name="T51" fmla="*/ 10 h 12"/>
                  <a:gd name="T52" fmla="*/ 8 w 26"/>
                  <a:gd name="T53" fmla="*/ 8 h 12"/>
                  <a:gd name="T54" fmla="*/ 8 w 26"/>
                  <a:gd name="T55" fmla="*/ 8 h 12"/>
                  <a:gd name="T56" fmla="*/ 10 w 26"/>
                  <a:gd name="T57" fmla="*/ 6 h 12"/>
                  <a:gd name="T58" fmla="*/ 10 w 26"/>
                  <a:gd name="T59" fmla="*/ 8 h 12"/>
                  <a:gd name="T60" fmla="*/ 10 w 26"/>
                  <a:gd name="T61" fmla="*/ 12 h 12"/>
                  <a:gd name="T62" fmla="*/ 12 w 26"/>
                  <a:gd name="T63" fmla="*/ 12 h 12"/>
                  <a:gd name="T64" fmla="*/ 14 w 26"/>
                  <a:gd name="T65" fmla="*/ 12 h 12"/>
                  <a:gd name="T66" fmla="*/ 16 w 26"/>
                  <a:gd name="T67" fmla="*/ 12 h 12"/>
                  <a:gd name="T68" fmla="*/ 18 w 26"/>
                  <a:gd name="T69" fmla="*/ 12 h 12"/>
                  <a:gd name="T70" fmla="*/ 18 w 26"/>
                  <a:gd name="T71" fmla="*/ 12 h 12"/>
                  <a:gd name="T72" fmla="*/ 18 w 26"/>
                  <a:gd name="T73" fmla="*/ 12 h 12"/>
                  <a:gd name="T74" fmla="*/ 20 w 26"/>
                  <a:gd name="T7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6" h="12">
                    <a:moveTo>
                      <a:pt x="20" y="12"/>
                    </a:moveTo>
                    <a:lnTo>
                      <a:pt x="20" y="12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2"/>
                    </a:ln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08" name=""/>
              <p:cNvSpPr>
                <a:spLocks/>
              </p:cNvSpPr>
              <p:nvPr/>
            </p:nvSpPr>
            <p:spPr bwMode="auto">
              <a:xfrm>
                <a:off x="7898130" y="4746625"/>
                <a:ext cx="12700" cy="6985"/>
              </a:xfrm>
              <a:custGeom>
                <a:avLst/>
                <a:gdLst>
                  <a:gd name="T0" fmla="*/ 8 w 18"/>
                  <a:gd name="T1" fmla="*/ 10 h 10"/>
                  <a:gd name="T2" fmla="*/ 8 w 18"/>
                  <a:gd name="T3" fmla="*/ 10 h 10"/>
                  <a:gd name="T4" fmla="*/ 10 w 18"/>
                  <a:gd name="T5" fmla="*/ 10 h 10"/>
                  <a:gd name="T6" fmla="*/ 10 w 18"/>
                  <a:gd name="T7" fmla="*/ 10 h 10"/>
                  <a:gd name="T8" fmla="*/ 10 w 18"/>
                  <a:gd name="T9" fmla="*/ 10 h 10"/>
                  <a:gd name="T10" fmla="*/ 12 w 18"/>
                  <a:gd name="T11" fmla="*/ 10 h 10"/>
                  <a:gd name="T12" fmla="*/ 12 w 18"/>
                  <a:gd name="T13" fmla="*/ 10 h 10"/>
                  <a:gd name="T14" fmla="*/ 14 w 18"/>
                  <a:gd name="T15" fmla="*/ 10 h 10"/>
                  <a:gd name="T16" fmla="*/ 14 w 18"/>
                  <a:gd name="T17" fmla="*/ 10 h 10"/>
                  <a:gd name="T18" fmla="*/ 14 w 18"/>
                  <a:gd name="T19" fmla="*/ 10 h 10"/>
                  <a:gd name="T20" fmla="*/ 14 w 18"/>
                  <a:gd name="T21" fmla="*/ 10 h 10"/>
                  <a:gd name="T22" fmla="*/ 16 w 18"/>
                  <a:gd name="T23" fmla="*/ 8 h 10"/>
                  <a:gd name="T24" fmla="*/ 16 w 18"/>
                  <a:gd name="T25" fmla="*/ 8 h 10"/>
                  <a:gd name="T26" fmla="*/ 16 w 18"/>
                  <a:gd name="T27" fmla="*/ 8 h 10"/>
                  <a:gd name="T28" fmla="*/ 16 w 18"/>
                  <a:gd name="T29" fmla="*/ 8 h 10"/>
                  <a:gd name="T30" fmla="*/ 16 w 18"/>
                  <a:gd name="T31" fmla="*/ 8 h 10"/>
                  <a:gd name="T32" fmla="*/ 18 w 18"/>
                  <a:gd name="T33" fmla="*/ 8 h 10"/>
                  <a:gd name="T34" fmla="*/ 18 w 18"/>
                  <a:gd name="T35" fmla="*/ 8 h 10"/>
                  <a:gd name="T36" fmla="*/ 18 w 18"/>
                  <a:gd name="T37" fmla="*/ 8 h 10"/>
                  <a:gd name="T38" fmla="*/ 18 w 18"/>
                  <a:gd name="T39" fmla="*/ 8 h 10"/>
                  <a:gd name="T40" fmla="*/ 16 w 18"/>
                  <a:gd name="T41" fmla="*/ 6 h 10"/>
                  <a:gd name="T42" fmla="*/ 16 w 18"/>
                  <a:gd name="T43" fmla="*/ 6 h 10"/>
                  <a:gd name="T44" fmla="*/ 16 w 18"/>
                  <a:gd name="T45" fmla="*/ 6 h 10"/>
                  <a:gd name="T46" fmla="*/ 16 w 18"/>
                  <a:gd name="T47" fmla="*/ 6 h 10"/>
                  <a:gd name="T48" fmla="*/ 14 w 18"/>
                  <a:gd name="T49" fmla="*/ 4 h 10"/>
                  <a:gd name="T50" fmla="*/ 14 w 18"/>
                  <a:gd name="T51" fmla="*/ 4 h 10"/>
                  <a:gd name="T52" fmla="*/ 14 w 18"/>
                  <a:gd name="T53" fmla="*/ 2 h 10"/>
                  <a:gd name="T54" fmla="*/ 14 w 18"/>
                  <a:gd name="T55" fmla="*/ 2 h 10"/>
                  <a:gd name="T56" fmla="*/ 10 w 18"/>
                  <a:gd name="T57" fmla="*/ 2 h 10"/>
                  <a:gd name="T58" fmla="*/ 10 w 18"/>
                  <a:gd name="T59" fmla="*/ 2 h 10"/>
                  <a:gd name="T60" fmla="*/ 8 w 18"/>
                  <a:gd name="T61" fmla="*/ 2 h 10"/>
                  <a:gd name="T62" fmla="*/ 6 w 18"/>
                  <a:gd name="T63" fmla="*/ 2 h 10"/>
                  <a:gd name="T64" fmla="*/ 6 w 18"/>
                  <a:gd name="T65" fmla="*/ 2 h 10"/>
                  <a:gd name="T66" fmla="*/ 6 w 18"/>
                  <a:gd name="T67" fmla="*/ 2 h 10"/>
                  <a:gd name="T68" fmla="*/ 4 w 18"/>
                  <a:gd name="T69" fmla="*/ 0 h 10"/>
                  <a:gd name="T70" fmla="*/ 4 w 18"/>
                  <a:gd name="T71" fmla="*/ 0 h 10"/>
                  <a:gd name="T72" fmla="*/ 2 w 18"/>
                  <a:gd name="T73" fmla="*/ 0 h 10"/>
                  <a:gd name="T74" fmla="*/ 2 w 18"/>
                  <a:gd name="T75" fmla="*/ 0 h 10"/>
                  <a:gd name="T76" fmla="*/ 2 w 18"/>
                  <a:gd name="T77" fmla="*/ 0 h 10"/>
                  <a:gd name="T78" fmla="*/ 2 w 18"/>
                  <a:gd name="T79" fmla="*/ 0 h 10"/>
                  <a:gd name="T80" fmla="*/ 0 w 18"/>
                  <a:gd name="T81" fmla="*/ 0 h 10"/>
                  <a:gd name="T82" fmla="*/ 0 w 18"/>
                  <a:gd name="T83" fmla="*/ 0 h 10"/>
                  <a:gd name="T84" fmla="*/ 0 w 18"/>
                  <a:gd name="T85" fmla="*/ 2 h 10"/>
                  <a:gd name="T86" fmla="*/ 0 w 18"/>
                  <a:gd name="T87" fmla="*/ 4 h 10"/>
                  <a:gd name="T88" fmla="*/ 0 w 18"/>
                  <a:gd name="T89" fmla="*/ 4 h 10"/>
                  <a:gd name="T90" fmla="*/ 0 w 18"/>
                  <a:gd name="T91" fmla="*/ 4 h 10"/>
                  <a:gd name="T92" fmla="*/ 0 w 18"/>
                  <a:gd name="T93" fmla="*/ 4 h 10"/>
                  <a:gd name="T94" fmla="*/ 2 w 18"/>
                  <a:gd name="T95" fmla="*/ 4 h 10"/>
                  <a:gd name="T96" fmla="*/ 2 w 18"/>
                  <a:gd name="T97" fmla="*/ 4 h 10"/>
                  <a:gd name="T98" fmla="*/ 6 w 18"/>
                  <a:gd name="T99" fmla="*/ 6 h 10"/>
                  <a:gd name="T100" fmla="*/ 6 w 18"/>
                  <a:gd name="T101" fmla="*/ 6 h 10"/>
                  <a:gd name="T102" fmla="*/ 6 w 18"/>
                  <a:gd name="T103" fmla="*/ 6 h 10"/>
                  <a:gd name="T104" fmla="*/ 6 w 18"/>
                  <a:gd name="T105" fmla="*/ 6 h 10"/>
                  <a:gd name="T106" fmla="*/ 8 w 18"/>
                  <a:gd name="T107" fmla="*/ 8 h 10"/>
                  <a:gd name="T108" fmla="*/ 8 w 18"/>
                  <a:gd name="T109" fmla="*/ 8 h 10"/>
                  <a:gd name="T110" fmla="*/ 8 w 18"/>
                  <a:gd name="T111" fmla="*/ 10 h 10"/>
                  <a:gd name="T112" fmla="*/ 8 w 18"/>
                  <a:gd name="T1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" h="10">
                    <a:moveTo>
                      <a:pt x="8" y="10"/>
                    </a:move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09" name=""/>
              <p:cNvSpPr>
                <a:spLocks/>
              </p:cNvSpPr>
              <p:nvPr/>
            </p:nvSpPr>
            <p:spPr bwMode="auto">
              <a:xfrm>
                <a:off x="7912100" y="4747895"/>
                <a:ext cx="20955" cy="6985"/>
              </a:xfrm>
              <a:custGeom>
                <a:avLst/>
                <a:gdLst>
                  <a:gd name="T0" fmla="*/ 26 w 30"/>
                  <a:gd name="T1" fmla="*/ 8 h 10"/>
                  <a:gd name="T2" fmla="*/ 30 w 30"/>
                  <a:gd name="T3" fmla="*/ 6 h 10"/>
                  <a:gd name="T4" fmla="*/ 30 w 30"/>
                  <a:gd name="T5" fmla="*/ 6 h 10"/>
                  <a:gd name="T6" fmla="*/ 28 w 30"/>
                  <a:gd name="T7" fmla="*/ 4 h 10"/>
                  <a:gd name="T8" fmla="*/ 28 w 30"/>
                  <a:gd name="T9" fmla="*/ 4 h 10"/>
                  <a:gd name="T10" fmla="*/ 24 w 30"/>
                  <a:gd name="T11" fmla="*/ 2 h 10"/>
                  <a:gd name="T12" fmla="*/ 22 w 30"/>
                  <a:gd name="T13" fmla="*/ 4 h 10"/>
                  <a:gd name="T14" fmla="*/ 22 w 30"/>
                  <a:gd name="T15" fmla="*/ 4 h 10"/>
                  <a:gd name="T16" fmla="*/ 22 w 30"/>
                  <a:gd name="T17" fmla="*/ 4 h 10"/>
                  <a:gd name="T18" fmla="*/ 20 w 30"/>
                  <a:gd name="T19" fmla="*/ 4 h 10"/>
                  <a:gd name="T20" fmla="*/ 18 w 30"/>
                  <a:gd name="T21" fmla="*/ 4 h 10"/>
                  <a:gd name="T22" fmla="*/ 18 w 30"/>
                  <a:gd name="T23" fmla="*/ 4 h 10"/>
                  <a:gd name="T24" fmla="*/ 16 w 30"/>
                  <a:gd name="T25" fmla="*/ 2 h 10"/>
                  <a:gd name="T26" fmla="*/ 14 w 30"/>
                  <a:gd name="T27" fmla="*/ 2 h 10"/>
                  <a:gd name="T28" fmla="*/ 12 w 30"/>
                  <a:gd name="T29" fmla="*/ 0 h 10"/>
                  <a:gd name="T30" fmla="*/ 10 w 30"/>
                  <a:gd name="T31" fmla="*/ 0 h 10"/>
                  <a:gd name="T32" fmla="*/ 10 w 30"/>
                  <a:gd name="T33" fmla="*/ 0 h 10"/>
                  <a:gd name="T34" fmla="*/ 8 w 30"/>
                  <a:gd name="T35" fmla="*/ 0 h 10"/>
                  <a:gd name="T36" fmla="*/ 6 w 30"/>
                  <a:gd name="T37" fmla="*/ 0 h 10"/>
                  <a:gd name="T38" fmla="*/ 4 w 30"/>
                  <a:gd name="T39" fmla="*/ 2 h 10"/>
                  <a:gd name="T40" fmla="*/ 4 w 30"/>
                  <a:gd name="T41" fmla="*/ 2 h 10"/>
                  <a:gd name="T42" fmla="*/ 0 w 30"/>
                  <a:gd name="T43" fmla="*/ 4 h 10"/>
                  <a:gd name="T44" fmla="*/ 0 w 30"/>
                  <a:gd name="T45" fmla="*/ 6 h 10"/>
                  <a:gd name="T46" fmla="*/ 2 w 30"/>
                  <a:gd name="T47" fmla="*/ 6 h 10"/>
                  <a:gd name="T48" fmla="*/ 2 w 30"/>
                  <a:gd name="T49" fmla="*/ 6 h 10"/>
                  <a:gd name="T50" fmla="*/ 2 w 30"/>
                  <a:gd name="T51" fmla="*/ 6 h 10"/>
                  <a:gd name="T52" fmla="*/ 4 w 30"/>
                  <a:gd name="T53" fmla="*/ 6 h 10"/>
                  <a:gd name="T54" fmla="*/ 6 w 30"/>
                  <a:gd name="T55" fmla="*/ 8 h 10"/>
                  <a:gd name="T56" fmla="*/ 6 w 30"/>
                  <a:gd name="T57" fmla="*/ 8 h 10"/>
                  <a:gd name="T58" fmla="*/ 8 w 30"/>
                  <a:gd name="T59" fmla="*/ 8 h 10"/>
                  <a:gd name="T60" fmla="*/ 8 w 30"/>
                  <a:gd name="T61" fmla="*/ 8 h 10"/>
                  <a:gd name="T62" fmla="*/ 8 w 30"/>
                  <a:gd name="T63" fmla="*/ 8 h 10"/>
                  <a:gd name="T64" fmla="*/ 10 w 30"/>
                  <a:gd name="T65" fmla="*/ 8 h 10"/>
                  <a:gd name="T66" fmla="*/ 12 w 30"/>
                  <a:gd name="T67" fmla="*/ 8 h 10"/>
                  <a:gd name="T68" fmla="*/ 18 w 30"/>
                  <a:gd name="T69" fmla="*/ 10 h 10"/>
                  <a:gd name="T70" fmla="*/ 18 w 30"/>
                  <a:gd name="T71" fmla="*/ 10 h 10"/>
                  <a:gd name="T72" fmla="*/ 20 w 30"/>
                  <a:gd name="T73" fmla="*/ 10 h 10"/>
                  <a:gd name="T74" fmla="*/ 20 w 30"/>
                  <a:gd name="T75" fmla="*/ 8 h 10"/>
                  <a:gd name="T76" fmla="*/ 22 w 30"/>
                  <a:gd name="T77" fmla="*/ 8 h 10"/>
                  <a:gd name="T78" fmla="*/ 24 w 30"/>
                  <a:gd name="T79" fmla="*/ 8 h 10"/>
                  <a:gd name="T80" fmla="*/ 24 w 30"/>
                  <a:gd name="T81" fmla="*/ 8 h 10"/>
                  <a:gd name="T82" fmla="*/ 24 w 30"/>
                  <a:gd name="T83" fmla="*/ 8 h 10"/>
                  <a:gd name="T84" fmla="*/ 26 w 30"/>
                  <a:gd name="T8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0" h="10">
                    <a:moveTo>
                      <a:pt x="26" y="8"/>
                    </a:moveTo>
                    <a:lnTo>
                      <a:pt x="26" y="8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2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10" name=""/>
              <p:cNvSpPr>
                <a:spLocks/>
              </p:cNvSpPr>
              <p:nvPr/>
            </p:nvSpPr>
            <p:spPr bwMode="auto">
              <a:xfrm>
                <a:off x="7905115" y="4756785"/>
                <a:ext cx="15240" cy="9525"/>
              </a:xfrm>
              <a:custGeom>
                <a:avLst/>
                <a:gdLst>
                  <a:gd name="T0" fmla="*/ 2 w 22"/>
                  <a:gd name="T1" fmla="*/ 6 h 14"/>
                  <a:gd name="T2" fmla="*/ 4 w 22"/>
                  <a:gd name="T3" fmla="*/ 6 h 14"/>
                  <a:gd name="T4" fmla="*/ 4 w 22"/>
                  <a:gd name="T5" fmla="*/ 6 h 14"/>
                  <a:gd name="T6" fmla="*/ 6 w 22"/>
                  <a:gd name="T7" fmla="*/ 6 h 14"/>
                  <a:gd name="T8" fmla="*/ 6 w 22"/>
                  <a:gd name="T9" fmla="*/ 6 h 14"/>
                  <a:gd name="T10" fmla="*/ 8 w 22"/>
                  <a:gd name="T11" fmla="*/ 6 h 14"/>
                  <a:gd name="T12" fmla="*/ 8 w 22"/>
                  <a:gd name="T13" fmla="*/ 6 h 14"/>
                  <a:gd name="T14" fmla="*/ 10 w 22"/>
                  <a:gd name="T15" fmla="*/ 10 h 14"/>
                  <a:gd name="T16" fmla="*/ 10 w 22"/>
                  <a:gd name="T17" fmla="*/ 10 h 14"/>
                  <a:gd name="T18" fmla="*/ 12 w 22"/>
                  <a:gd name="T19" fmla="*/ 12 h 14"/>
                  <a:gd name="T20" fmla="*/ 12 w 22"/>
                  <a:gd name="T21" fmla="*/ 12 h 14"/>
                  <a:gd name="T22" fmla="*/ 12 w 22"/>
                  <a:gd name="T23" fmla="*/ 12 h 14"/>
                  <a:gd name="T24" fmla="*/ 14 w 22"/>
                  <a:gd name="T25" fmla="*/ 14 h 14"/>
                  <a:gd name="T26" fmla="*/ 14 w 22"/>
                  <a:gd name="T27" fmla="*/ 12 h 14"/>
                  <a:gd name="T28" fmla="*/ 16 w 22"/>
                  <a:gd name="T29" fmla="*/ 12 h 14"/>
                  <a:gd name="T30" fmla="*/ 16 w 22"/>
                  <a:gd name="T31" fmla="*/ 12 h 14"/>
                  <a:gd name="T32" fmla="*/ 18 w 22"/>
                  <a:gd name="T33" fmla="*/ 14 h 14"/>
                  <a:gd name="T34" fmla="*/ 18 w 22"/>
                  <a:gd name="T35" fmla="*/ 14 h 14"/>
                  <a:gd name="T36" fmla="*/ 18 w 22"/>
                  <a:gd name="T37" fmla="*/ 14 h 14"/>
                  <a:gd name="T38" fmla="*/ 20 w 22"/>
                  <a:gd name="T39" fmla="*/ 14 h 14"/>
                  <a:gd name="T40" fmla="*/ 20 w 22"/>
                  <a:gd name="T41" fmla="*/ 12 h 14"/>
                  <a:gd name="T42" fmla="*/ 20 w 22"/>
                  <a:gd name="T43" fmla="*/ 12 h 14"/>
                  <a:gd name="T44" fmla="*/ 22 w 22"/>
                  <a:gd name="T45" fmla="*/ 10 h 14"/>
                  <a:gd name="T46" fmla="*/ 22 w 22"/>
                  <a:gd name="T47" fmla="*/ 8 h 14"/>
                  <a:gd name="T48" fmla="*/ 20 w 22"/>
                  <a:gd name="T49" fmla="*/ 8 h 14"/>
                  <a:gd name="T50" fmla="*/ 18 w 22"/>
                  <a:gd name="T51" fmla="*/ 6 h 14"/>
                  <a:gd name="T52" fmla="*/ 18 w 22"/>
                  <a:gd name="T53" fmla="*/ 4 h 14"/>
                  <a:gd name="T54" fmla="*/ 16 w 22"/>
                  <a:gd name="T55" fmla="*/ 4 h 14"/>
                  <a:gd name="T56" fmla="*/ 16 w 22"/>
                  <a:gd name="T57" fmla="*/ 2 h 14"/>
                  <a:gd name="T58" fmla="*/ 14 w 22"/>
                  <a:gd name="T59" fmla="*/ 2 h 14"/>
                  <a:gd name="T60" fmla="*/ 12 w 22"/>
                  <a:gd name="T61" fmla="*/ 2 h 14"/>
                  <a:gd name="T62" fmla="*/ 12 w 22"/>
                  <a:gd name="T63" fmla="*/ 0 h 14"/>
                  <a:gd name="T64" fmla="*/ 10 w 22"/>
                  <a:gd name="T65" fmla="*/ 0 h 14"/>
                  <a:gd name="T66" fmla="*/ 10 w 22"/>
                  <a:gd name="T67" fmla="*/ 0 h 14"/>
                  <a:gd name="T68" fmla="*/ 6 w 22"/>
                  <a:gd name="T69" fmla="*/ 0 h 14"/>
                  <a:gd name="T70" fmla="*/ 4 w 22"/>
                  <a:gd name="T71" fmla="*/ 0 h 14"/>
                  <a:gd name="T72" fmla="*/ 2 w 22"/>
                  <a:gd name="T73" fmla="*/ 2 h 14"/>
                  <a:gd name="T74" fmla="*/ 2 w 22"/>
                  <a:gd name="T75" fmla="*/ 2 h 14"/>
                  <a:gd name="T76" fmla="*/ 2 w 22"/>
                  <a:gd name="T77" fmla="*/ 4 h 14"/>
                  <a:gd name="T78" fmla="*/ 0 w 22"/>
                  <a:gd name="T79" fmla="*/ 6 h 14"/>
                  <a:gd name="T80" fmla="*/ 2 w 22"/>
                  <a:gd name="T8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" h="14">
                    <a:moveTo>
                      <a:pt x="2" y="6"/>
                    </a:move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11" name=""/>
              <p:cNvSpPr>
                <a:spLocks/>
              </p:cNvSpPr>
              <p:nvPr/>
            </p:nvSpPr>
            <p:spPr bwMode="auto">
              <a:xfrm>
                <a:off x="7936865" y="4747895"/>
                <a:ext cx="30480" cy="18415"/>
              </a:xfrm>
              <a:custGeom>
                <a:avLst/>
                <a:gdLst>
                  <a:gd name="T0" fmla="*/ 2 w 44"/>
                  <a:gd name="T1" fmla="*/ 26 h 26"/>
                  <a:gd name="T2" fmla="*/ 4 w 44"/>
                  <a:gd name="T3" fmla="*/ 26 h 26"/>
                  <a:gd name="T4" fmla="*/ 4 w 44"/>
                  <a:gd name="T5" fmla="*/ 26 h 26"/>
                  <a:gd name="T6" fmla="*/ 4 w 44"/>
                  <a:gd name="T7" fmla="*/ 26 h 26"/>
                  <a:gd name="T8" fmla="*/ 6 w 44"/>
                  <a:gd name="T9" fmla="*/ 26 h 26"/>
                  <a:gd name="T10" fmla="*/ 8 w 44"/>
                  <a:gd name="T11" fmla="*/ 26 h 26"/>
                  <a:gd name="T12" fmla="*/ 10 w 44"/>
                  <a:gd name="T13" fmla="*/ 26 h 26"/>
                  <a:gd name="T14" fmla="*/ 12 w 44"/>
                  <a:gd name="T15" fmla="*/ 24 h 26"/>
                  <a:gd name="T16" fmla="*/ 12 w 44"/>
                  <a:gd name="T17" fmla="*/ 24 h 26"/>
                  <a:gd name="T18" fmla="*/ 14 w 44"/>
                  <a:gd name="T19" fmla="*/ 22 h 26"/>
                  <a:gd name="T20" fmla="*/ 14 w 44"/>
                  <a:gd name="T21" fmla="*/ 22 h 26"/>
                  <a:gd name="T22" fmla="*/ 20 w 44"/>
                  <a:gd name="T23" fmla="*/ 18 h 26"/>
                  <a:gd name="T24" fmla="*/ 20 w 44"/>
                  <a:gd name="T25" fmla="*/ 16 h 26"/>
                  <a:gd name="T26" fmla="*/ 22 w 44"/>
                  <a:gd name="T27" fmla="*/ 16 h 26"/>
                  <a:gd name="T28" fmla="*/ 22 w 44"/>
                  <a:gd name="T29" fmla="*/ 14 h 26"/>
                  <a:gd name="T30" fmla="*/ 24 w 44"/>
                  <a:gd name="T31" fmla="*/ 14 h 26"/>
                  <a:gd name="T32" fmla="*/ 26 w 44"/>
                  <a:gd name="T33" fmla="*/ 12 h 26"/>
                  <a:gd name="T34" fmla="*/ 28 w 44"/>
                  <a:gd name="T35" fmla="*/ 12 h 26"/>
                  <a:gd name="T36" fmla="*/ 30 w 44"/>
                  <a:gd name="T37" fmla="*/ 12 h 26"/>
                  <a:gd name="T38" fmla="*/ 32 w 44"/>
                  <a:gd name="T39" fmla="*/ 10 h 26"/>
                  <a:gd name="T40" fmla="*/ 38 w 44"/>
                  <a:gd name="T41" fmla="*/ 8 h 26"/>
                  <a:gd name="T42" fmla="*/ 40 w 44"/>
                  <a:gd name="T43" fmla="*/ 8 h 26"/>
                  <a:gd name="T44" fmla="*/ 40 w 44"/>
                  <a:gd name="T45" fmla="*/ 6 h 26"/>
                  <a:gd name="T46" fmla="*/ 44 w 44"/>
                  <a:gd name="T47" fmla="*/ 4 h 26"/>
                  <a:gd name="T48" fmla="*/ 44 w 44"/>
                  <a:gd name="T49" fmla="*/ 2 h 26"/>
                  <a:gd name="T50" fmla="*/ 44 w 44"/>
                  <a:gd name="T51" fmla="*/ 2 h 26"/>
                  <a:gd name="T52" fmla="*/ 42 w 44"/>
                  <a:gd name="T53" fmla="*/ 0 h 26"/>
                  <a:gd name="T54" fmla="*/ 40 w 44"/>
                  <a:gd name="T55" fmla="*/ 0 h 26"/>
                  <a:gd name="T56" fmla="*/ 38 w 44"/>
                  <a:gd name="T57" fmla="*/ 0 h 26"/>
                  <a:gd name="T58" fmla="*/ 36 w 44"/>
                  <a:gd name="T59" fmla="*/ 2 h 26"/>
                  <a:gd name="T60" fmla="*/ 34 w 44"/>
                  <a:gd name="T61" fmla="*/ 2 h 26"/>
                  <a:gd name="T62" fmla="*/ 32 w 44"/>
                  <a:gd name="T63" fmla="*/ 2 h 26"/>
                  <a:gd name="T64" fmla="*/ 30 w 44"/>
                  <a:gd name="T65" fmla="*/ 2 h 26"/>
                  <a:gd name="T66" fmla="*/ 30 w 44"/>
                  <a:gd name="T67" fmla="*/ 2 h 26"/>
                  <a:gd name="T68" fmla="*/ 28 w 44"/>
                  <a:gd name="T69" fmla="*/ 2 h 26"/>
                  <a:gd name="T70" fmla="*/ 26 w 44"/>
                  <a:gd name="T71" fmla="*/ 2 h 26"/>
                  <a:gd name="T72" fmla="*/ 26 w 44"/>
                  <a:gd name="T73" fmla="*/ 2 h 26"/>
                  <a:gd name="T74" fmla="*/ 22 w 44"/>
                  <a:gd name="T75" fmla="*/ 4 h 26"/>
                  <a:gd name="T76" fmla="*/ 20 w 44"/>
                  <a:gd name="T77" fmla="*/ 6 h 26"/>
                  <a:gd name="T78" fmla="*/ 20 w 44"/>
                  <a:gd name="T79" fmla="*/ 8 h 26"/>
                  <a:gd name="T80" fmla="*/ 18 w 44"/>
                  <a:gd name="T81" fmla="*/ 8 h 26"/>
                  <a:gd name="T82" fmla="*/ 18 w 44"/>
                  <a:gd name="T83" fmla="*/ 8 h 26"/>
                  <a:gd name="T84" fmla="*/ 14 w 44"/>
                  <a:gd name="T85" fmla="*/ 12 h 26"/>
                  <a:gd name="T86" fmla="*/ 12 w 44"/>
                  <a:gd name="T87" fmla="*/ 12 h 26"/>
                  <a:gd name="T88" fmla="*/ 10 w 44"/>
                  <a:gd name="T89" fmla="*/ 12 h 26"/>
                  <a:gd name="T90" fmla="*/ 8 w 44"/>
                  <a:gd name="T91" fmla="*/ 12 h 26"/>
                  <a:gd name="T92" fmla="*/ 4 w 44"/>
                  <a:gd name="T93" fmla="*/ 16 h 26"/>
                  <a:gd name="T94" fmla="*/ 4 w 44"/>
                  <a:gd name="T95" fmla="*/ 20 h 26"/>
                  <a:gd name="T96" fmla="*/ 2 w 44"/>
                  <a:gd name="T97" fmla="*/ 22 h 26"/>
                  <a:gd name="T98" fmla="*/ 2 w 44"/>
                  <a:gd name="T99" fmla="*/ 22 h 26"/>
                  <a:gd name="T100" fmla="*/ 2 w 44"/>
                  <a:gd name="T101" fmla="*/ 22 h 26"/>
                  <a:gd name="T102" fmla="*/ 2 w 44"/>
                  <a:gd name="T103" fmla="*/ 22 h 26"/>
                  <a:gd name="T104" fmla="*/ 0 w 44"/>
                  <a:gd name="T105" fmla="*/ 22 h 26"/>
                  <a:gd name="T106" fmla="*/ 0 w 44"/>
                  <a:gd name="T107" fmla="*/ 24 h 26"/>
                  <a:gd name="T108" fmla="*/ 2 w 44"/>
                  <a:gd name="T109" fmla="*/ 26 h 26"/>
                  <a:gd name="T110" fmla="*/ 2 w 44"/>
                  <a:gd name="T11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4" h="26">
                    <a:moveTo>
                      <a:pt x="2" y="26"/>
                    </a:moveTo>
                    <a:lnTo>
                      <a:pt x="2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4" y="4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12" name=""/>
              <p:cNvSpPr>
                <a:spLocks/>
              </p:cNvSpPr>
              <p:nvPr/>
            </p:nvSpPr>
            <p:spPr bwMode="auto">
              <a:xfrm>
                <a:off x="7907655" y="4664075"/>
                <a:ext cx="48895" cy="62865"/>
              </a:xfrm>
              <a:custGeom>
                <a:avLst/>
                <a:gdLst>
                  <a:gd name="T0" fmla="*/ 62 w 70"/>
                  <a:gd name="T1" fmla="*/ 14 h 90"/>
                  <a:gd name="T2" fmla="*/ 68 w 70"/>
                  <a:gd name="T3" fmla="*/ 6 h 90"/>
                  <a:gd name="T4" fmla="*/ 64 w 70"/>
                  <a:gd name="T5" fmla="*/ 0 h 90"/>
                  <a:gd name="T6" fmla="*/ 58 w 70"/>
                  <a:gd name="T7" fmla="*/ 8 h 90"/>
                  <a:gd name="T8" fmla="*/ 44 w 70"/>
                  <a:gd name="T9" fmla="*/ 10 h 90"/>
                  <a:gd name="T10" fmla="*/ 36 w 70"/>
                  <a:gd name="T11" fmla="*/ 8 h 90"/>
                  <a:gd name="T12" fmla="*/ 30 w 70"/>
                  <a:gd name="T13" fmla="*/ 8 h 90"/>
                  <a:gd name="T14" fmla="*/ 28 w 70"/>
                  <a:gd name="T15" fmla="*/ 6 h 90"/>
                  <a:gd name="T16" fmla="*/ 18 w 70"/>
                  <a:gd name="T17" fmla="*/ 10 h 90"/>
                  <a:gd name="T18" fmla="*/ 14 w 70"/>
                  <a:gd name="T19" fmla="*/ 10 h 90"/>
                  <a:gd name="T20" fmla="*/ 12 w 70"/>
                  <a:gd name="T21" fmla="*/ 16 h 90"/>
                  <a:gd name="T22" fmla="*/ 10 w 70"/>
                  <a:gd name="T23" fmla="*/ 22 h 90"/>
                  <a:gd name="T24" fmla="*/ 10 w 70"/>
                  <a:gd name="T25" fmla="*/ 30 h 90"/>
                  <a:gd name="T26" fmla="*/ 6 w 70"/>
                  <a:gd name="T27" fmla="*/ 40 h 90"/>
                  <a:gd name="T28" fmla="*/ 2 w 70"/>
                  <a:gd name="T29" fmla="*/ 50 h 90"/>
                  <a:gd name="T30" fmla="*/ 2 w 70"/>
                  <a:gd name="T31" fmla="*/ 56 h 90"/>
                  <a:gd name="T32" fmla="*/ 2 w 70"/>
                  <a:gd name="T33" fmla="*/ 58 h 90"/>
                  <a:gd name="T34" fmla="*/ 2 w 70"/>
                  <a:gd name="T35" fmla="*/ 64 h 90"/>
                  <a:gd name="T36" fmla="*/ 6 w 70"/>
                  <a:gd name="T37" fmla="*/ 62 h 90"/>
                  <a:gd name="T38" fmla="*/ 6 w 70"/>
                  <a:gd name="T39" fmla="*/ 66 h 90"/>
                  <a:gd name="T40" fmla="*/ 8 w 70"/>
                  <a:gd name="T41" fmla="*/ 70 h 90"/>
                  <a:gd name="T42" fmla="*/ 6 w 70"/>
                  <a:gd name="T43" fmla="*/ 78 h 90"/>
                  <a:gd name="T44" fmla="*/ 6 w 70"/>
                  <a:gd name="T45" fmla="*/ 88 h 90"/>
                  <a:gd name="T46" fmla="*/ 8 w 70"/>
                  <a:gd name="T47" fmla="*/ 90 h 90"/>
                  <a:gd name="T48" fmla="*/ 14 w 70"/>
                  <a:gd name="T49" fmla="*/ 88 h 90"/>
                  <a:gd name="T50" fmla="*/ 18 w 70"/>
                  <a:gd name="T51" fmla="*/ 88 h 90"/>
                  <a:gd name="T52" fmla="*/ 16 w 70"/>
                  <a:gd name="T53" fmla="*/ 82 h 90"/>
                  <a:gd name="T54" fmla="*/ 18 w 70"/>
                  <a:gd name="T55" fmla="*/ 74 h 90"/>
                  <a:gd name="T56" fmla="*/ 18 w 70"/>
                  <a:gd name="T57" fmla="*/ 66 h 90"/>
                  <a:gd name="T58" fmla="*/ 16 w 70"/>
                  <a:gd name="T59" fmla="*/ 60 h 90"/>
                  <a:gd name="T60" fmla="*/ 20 w 70"/>
                  <a:gd name="T61" fmla="*/ 54 h 90"/>
                  <a:gd name="T62" fmla="*/ 24 w 70"/>
                  <a:gd name="T63" fmla="*/ 54 h 90"/>
                  <a:gd name="T64" fmla="*/ 22 w 70"/>
                  <a:gd name="T65" fmla="*/ 60 h 90"/>
                  <a:gd name="T66" fmla="*/ 22 w 70"/>
                  <a:gd name="T67" fmla="*/ 64 h 90"/>
                  <a:gd name="T68" fmla="*/ 28 w 70"/>
                  <a:gd name="T69" fmla="*/ 68 h 90"/>
                  <a:gd name="T70" fmla="*/ 28 w 70"/>
                  <a:gd name="T71" fmla="*/ 74 h 90"/>
                  <a:gd name="T72" fmla="*/ 34 w 70"/>
                  <a:gd name="T73" fmla="*/ 80 h 90"/>
                  <a:gd name="T74" fmla="*/ 34 w 70"/>
                  <a:gd name="T75" fmla="*/ 78 h 90"/>
                  <a:gd name="T76" fmla="*/ 42 w 70"/>
                  <a:gd name="T77" fmla="*/ 74 h 90"/>
                  <a:gd name="T78" fmla="*/ 42 w 70"/>
                  <a:gd name="T79" fmla="*/ 70 h 90"/>
                  <a:gd name="T80" fmla="*/ 38 w 70"/>
                  <a:gd name="T81" fmla="*/ 64 h 90"/>
                  <a:gd name="T82" fmla="*/ 38 w 70"/>
                  <a:gd name="T83" fmla="*/ 56 h 90"/>
                  <a:gd name="T84" fmla="*/ 30 w 70"/>
                  <a:gd name="T85" fmla="*/ 46 h 90"/>
                  <a:gd name="T86" fmla="*/ 30 w 70"/>
                  <a:gd name="T87" fmla="*/ 44 h 90"/>
                  <a:gd name="T88" fmla="*/ 40 w 70"/>
                  <a:gd name="T89" fmla="*/ 40 h 90"/>
                  <a:gd name="T90" fmla="*/ 44 w 70"/>
                  <a:gd name="T91" fmla="*/ 34 h 90"/>
                  <a:gd name="T92" fmla="*/ 50 w 70"/>
                  <a:gd name="T93" fmla="*/ 34 h 90"/>
                  <a:gd name="T94" fmla="*/ 42 w 70"/>
                  <a:gd name="T95" fmla="*/ 28 h 90"/>
                  <a:gd name="T96" fmla="*/ 36 w 70"/>
                  <a:gd name="T97" fmla="*/ 30 h 90"/>
                  <a:gd name="T98" fmla="*/ 32 w 70"/>
                  <a:gd name="T99" fmla="*/ 30 h 90"/>
                  <a:gd name="T100" fmla="*/ 26 w 70"/>
                  <a:gd name="T101" fmla="*/ 36 h 90"/>
                  <a:gd name="T102" fmla="*/ 20 w 70"/>
                  <a:gd name="T103" fmla="*/ 36 h 90"/>
                  <a:gd name="T104" fmla="*/ 18 w 70"/>
                  <a:gd name="T105" fmla="*/ 32 h 90"/>
                  <a:gd name="T106" fmla="*/ 16 w 70"/>
                  <a:gd name="T107" fmla="*/ 24 h 90"/>
                  <a:gd name="T108" fmla="*/ 18 w 70"/>
                  <a:gd name="T109" fmla="*/ 16 h 90"/>
                  <a:gd name="T110" fmla="*/ 20 w 70"/>
                  <a:gd name="T111" fmla="*/ 16 h 90"/>
                  <a:gd name="T112" fmla="*/ 36 w 70"/>
                  <a:gd name="T113" fmla="*/ 18 h 90"/>
                  <a:gd name="T114" fmla="*/ 40 w 70"/>
                  <a:gd name="T115" fmla="*/ 16 h 90"/>
                  <a:gd name="T116" fmla="*/ 46 w 70"/>
                  <a:gd name="T117" fmla="*/ 18 h 90"/>
                  <a:gd name="T118" fmla="*/ 52 w 70"/>
                  <a:gd name="T119" fmla="*/ 1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" h="90">
                    <a:moveTo>
                      <a:pt x="58" y="18"/>
                    </a:moveTo>
                    <a:lnTo>
                      <a:pt x="58" y="18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2" y="14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0" y="10"/>
                    </a:lnTo>
                    <a:lnTo>
                      <a:pt x="50" y="10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2" y="6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2" y="58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2" y="64"/>
                    </a:lnTo>
                    <a:lnTo>
                      <a:pt x="2" y="64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4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6" y="62"/>
                    </a:lnTo>
                    <a:lnTo>
                      <a:pt x="6" y="62"/>
                    </a:lnTo>
                    <a:lnTo>
                      <a:pt x="6" y="62"/>
                    </a:lnTo>
                    <a:lnTo>
                      <a:pt x="6" y="62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6" y="66"/>
                    </a:lnTo>
                    <a:lnTo>
                      <a:pt x="6" y="66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6" y="78"/>
                    </a:lnTo>
                    <a:lnTo>
                      <a:pt x="6" y="78"/>
                    </a:lnTo>
                    <a:lnTo>
                      <a:pt x="6" y="80"/>
                    </a:lnTo>
                    <a:lnTo>
                      <a:pt x="6" y="80"/>
                    </a:lnTo>
                    <a:lnTo>
                      <a:pt x="6" y="82"/>
                    </a:lnTo>
                    <a:lnTo>
                      <a:pt x="6" y="82"/>
                    </a:lnTo>
                    <a:lnTo>
                      <a:pt x="4" y="86"/>
                    </a:lnTo>
                    <a:lnTo>
                      <a:pt x="4" y="86"/>
                    </a:lnTo>
                    <a:lnTo>
                      <a:pt x="6" y="88"/>
                    </a:lnTo>
                    <a:lnTo>
                      <a:pt x="6" y="88"/>
                    </a:lnTo>
                    <a:lnTo>
                      <a:pt x="6" y="88"/>
                    </a:lnTo>
                    <a:lnTo>
                      <a:pt x="6" y="88"/>
                    </a:lnTo>
                    <a:lnTo>
                      <a:pt x="8" y="90"/>
                    </a:lnTo>
                    <a:lnTo>
                      <a:pt x="8" y="90"/>
                    </a:lnTo>
                    <a:lnTo>
                      <a:pt x="8" y="90"/>
                    </a:lnTo>
                    <a:lnTo>
                      <a:pt x="8" y="90"/>
                    </a:lnTo>
                    <a:lnTo>
                      <a:pt x="10" y="90"/>
                    </a:lnTo>
                    <a:lnTo>
                      <a:pt x="10" y="90"/>
                    </a:lnTo>
                    <a:lnTo>
                      <a:pt x="12" y="88"/>
                    </a:lnTo>
                    <a:lnTo>
                      <a:pt x="12" y="88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8" y="88"/>
                    </a:lnTo>
                    <a:lnTo>
                      <a:pt x="18" y="88"/>
                    </a:lnTo>
                    <a:lnTo>
                      <a:pt x="16" y="84"/>
                    </a:lnTo>
                    <a:lnTo>
                      <a:pt x="16" y="84"/>
                    </a:lnTo>
                    <a:lnTo>
                      <a:pt x="16" y="84"/>
                    </a:lnTo>
                    <a:lnTo>
                      <a:pt x="16" y="84"/>
                    </a:lnTo>
                    <a:lnTo>
                      <a:pt x="16" y="84"/>
                    </a:lnTo>
                    <a:lnTo>
                      <a:pt x="16" y="84"/>
                    </a:lnTo>
                    <a:lnTo>
                      <a:pt x="16" y="82"/>
                    </a:lnTo>
                    <a:lnTo>
                      <a:pt x="16" y="8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8" y="76"/>
                    </a:lnTo>
                    <a:lnTo>
                      <a:pt x="18" y="76"/>
                    </a:lnTo>
                    <a:lnTo>
                      <a:pt x="18" y="74"/>
                    </a:lnTo>
                    <a:lnTo>
                      <a:pt x="18" y="74"/>
                    </a:lnTo>
                    <a:lnTo>
                      <a:pt x="16" y="72"/>
                    </a:lnTo>
                    <a:lnTo>
                      <a:pt x="16" y="72"/>
                    </a:lnTo>
                    <a:lnTo>
                      <a:pt x="16" y="70"/>
                    </a:lnTo>
                    <a:lnTo>
                      <a:pt x="16" y="70"/>
                    </a:lnTo>
                    <a:lnTo>
                      <a:pt x="16" y="68"/>
                    </a:lnTo>
                    <a:lnTo>
                      <a:pt x="16" y="68"/>
                    </a:lnTo>
                    <a:lnTo>
                      <a:pt x="18" y="66"/>
                    </a:lnTo>
                    <a:lnTo>
                      <a:pt x="18" y="66"/>
                    </a:lnTo>
                    <a:lnTo>
                      <a:pt x="18" y="64"/>
                    </a:lnTo>
                    <a:lnTo>
                      <a:pt x="18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56"/>
                    </a:lnTo>
                    <a:lnTo>
                      <a:pt x="18" y="56"/>
                    </a:lnTo>
                    <a:lnTo>
                      <a:pt x="20" y="54"/>
                    </a:lnTo>
                    <a:lnTo>
                      <a:pt x="20" y="54"/>
                    </a:lnTo>
                    <a:lnTo>
                      <a:pt x="22" y="54"/>
                    </a:lnTo>
                    <a:lnTo>
                      <a:pt x="22" y="54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22" y="62"/>
                    </a:lnTo>
                    <a:lnTo>
                      <a:pt x="22" y="62"/>
                    </a:lnTo>
                    <a:lnTo>
                      <a:pt x="22" y="64"/>
                    </a:lnTo>
                    <a:lnTo>
                      <a:pt x="22" y="64"/>
                    </a:lnTo>
                    <a:lnTo>
                      <a:pt x="22" y="64"/>
                    </a:lnTo>
                    <a:lnTo>
                      <a:pt x="24" y="66"/>
                    </a:lnTo>
                    <a:lnTo>
                      <a:pt x="24" y="66"/>
                    </a:lnTo>
                    <a:lnTo>
                      <a:pt x="26" y="68"/>
                    </a:lnTo>
                    <a:lnTo>
                      <a:pt x="26" y="68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30" y="70"/>
                    </a:lnTo>
                    <a:lnTo>
                      <a:pt x="30" y="70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28" y="72"/>
                    </a:lnTo>
                    <a:lnTo>
                      <a:pt x="28" y="72"/>
                    </a:lnTo>
                    <a:lnTo>
                      <a:pt x="28" y="74"/>
                    </a:lnTo>
                    <a:lnTo>
                      <a:pt x="28" y="74"/>
                    </a:lnTo>
                    <a:lnTo>
                      <a:pt x="28" y="76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4" y="78"/>
                    </a:lnTo>
                    <a:lnTo>
                      <a:pt x="34" y="78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42" y="72"/>
                    </a:lnTo>
                    <a:lnTo>
                      <a:pt x="42" y="72"/>
                    </a:lnTo>
                    <a:lnTo>
                      <a:pt x="42" y="70"/>
                    </a:lnTo>
                    <a:lnTo>
                      <a:pt x="42" y="70"/>
                    </a:lnTo>
                    <a:lnTo>
                      <a:pt x="42" y="68"/>
                    </a:lnTo>
                    <a:lnTo>
                      <a:pt x="42" y="68"/>
                    </a:lnTo>
                    <a:lnTo>
                      <a:pt x="42" y="68"/>
                    </a:lnTo>
                    <a:lnTo>
                      <a:pt x="42" y="68"/>
                    </a:lnTo>
                    <a:lnTo>
                      <a:pt x="40" y="64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8" y="62"/>
                    </a:lnTo>
                    <a:lnTo>
                      <a:pt x="38" y="62"/>
                    </a:lnTo>
                    <a:lnTo>
                      <a:pt x="38" y="62"/>
                    </a:lnTo>
                    <a:lnTo>
                      <a:pt x="38" y="62"/>
                    </a:lnTo>
                    <a:lnTo>
                      <a:pt x="38" y="60"/>
                    </a:lnTo>
                    <a:lnTo>
                      <a:pt x="38" y="60"/>
                    </a:lnTo>
                    <a:lnTo>
                      <a:pt x="38" y="56"/>
                    </a:lnTo>
                    <a:lnTo>
                      <a:pt x="38" y="56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4" y="50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44" y="34"/>
                    </a:lnTo>
                    <a:lnTo>
                      <a:pt x="44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50" y="28"/>
                    </a:lnTo>
                    <a:lnTo>
                      <a:pt x="50" y="28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4" y="30"/>
                    </a:lnTo>
                    <a:lnTo>
                      <a:pt x="34" y="30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8" y="34"/>
                    </a:lnTo>
                    <a:lnTo>
                      <a:pt x="28" y="34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6" y="24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40" y="16"/>
                    </a:lnTo>
                    <a:lnTo>
                      <a:pt x="40" y="16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8" y="18"/>
                    </a:lnTo>
                    <a:lnTo>
                      <a:pt x="5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13" name=""/>
              <p:cNvSpPr>
                <a:spLocks/>
              </p:cNvSpPr>
              <p:nvPr/>
            </p:nvSpPr>
            <p:spPr bwMode="auto">
              <a:xfrm>
                <a:off x="7938135" y="4688205"/>
                <a:ext cx="5715" cy="5715"/>
              </a:xfrm>
              <a:custGeom>
                <a:avLst/>
                <a:gdLst>
                  <a:gd name="T0" fmla="*/ 0 w 8"/>
                  <a:gd name="T1" fmla="*/ 6 h 8"/>
                  <a:gd name="T2" fmla="*/ 0 w 8"/>
                  <a:gd name="T3" fmla="*/ 6 h 8"/>
                  <a:gd name="T4" fmla="*/ 2 w 8"/>
                  <a:gd name="T5" fmla="*/ 6 h 8"/>
                  <a:gd name="T6" fmla="*/ 2 w 8"/>
                  <a:gd name="T7" fmla="*/ 6 h 8"/>
                  <a:gd name="T8" fmla="*/ 2 w 8"/>
                  <a:gd name="T9" fmla="*/ 6 h 8"/>
                  <a:gd name="T10" fmla="*/ 2 w 8"/>
                  <a:gd name="T11" fmla="*/ 6 h 8"/>
                  <a:gd name="T12" fmla="*/ 4 w 8"/>
                  <a:gd name="T13" fmla="*/ 8 h 8"/>
                  <a:gd name="T14" fmla="*/ 4 w 8"/>
                  <a:gd name="T15" fmla="*/ 8 h 8"/>
                  <a:gd name="T16" fmla="*/ 4 w 8"/>
                  <a:gd name="T17" fmla="*/ 6 h 8"/>
                  <a:gd name="T18" fmla="*/ 4 w 8"/>
                  <a:gd name="T19" fmla="*/ 6 h 8"/>
                  <a:gd name="T20" fmla="*/ 8 w 8"/>
                  <a:gd name="T21" fmla="*/ 6 h 8"/>
                  <a:gd name="T22" fmla="*/ 8 w 8"/>
                  <a:gd name="T23" fmla="*/ 6 h 8"/>
                  <a:gd name="T24" fmla="*/ 8 w 8"/>
                  <a:gd name="T25" fmla="*/ 4 h 8"/>
                  <a:gd name="T26" fmla="*/ 8 w 8"/>
                  <a:gd name="T27" fmla="*/ 4 h 8"/>
                  <a:gd name="T28" fmla="*/ 6 w 8"/>
                  <a:gd name="T29" fmla="*/ 2 h 8"/>
                  <a:gd name="T30" fmla="*/ 6 w 8"/>
                  <a:gd name="T31" fmla="*/ 2 h 8"/>
                  <a:gd name="T32" fmla="*/ 6 w 8"/>
                  <a:gd name="T33" fmla="*/ 2 h 8"/>
                  <a:gd name="T34" fmla="*/ 6 w 8"/>
                  <a:gd name="T35" fmla="*/ 2 h 8"/>
                  <a:gd name="T36" fmla="*/ 6 w 8"/>
                  <a:gd name="T37" fmla="*/ 2 h 8"/>
                  <a:gd name="T38" fmla="*/ 6 w 8"/>
                  <a:gd name="T39" fmla="*/ 2 h 8"/>
                  <a:gd name="T40" fmla="*/ 6 w 8"/>
                  <a:gd name="T41" fmla="*/ 2 h 8"/>
                  <a:gd name="T42" fmla="*/ 6 w 8"/>
                  <a:gd name="T43" fmla="*/ 2 h 8"/>
                  <a:gd name="T44" fmla="*/ 4 w 8"/>
                  <a:gd name="T45" fmla="*/ 2 h 8"/>
                  <a:gd name="T46" fmla="*/ 4 w 8"/>
                  <a:gd name="T47" fmla="*/ 2 h 8"/>
                  <a:gd name="T48" fmla="*/ 4 w 8"/>
                  <a:gd name="T49" fmla="*/ 2 h 8"/>
                  <a:gd name="T50" fmla="*/ 4 w 8"/>
                  <a:gd name="T51" fmla="*/ 2 h 8"/>
                  <a:gd name="T52" fmla="*/ 2 w 8"/>
                  <a:gd name="T53" fmla="*/ 0 h 8"/>
                  <a:gd name="T54" fmla="*/ 2 w 8"/>
                  <a:gd name="T55" fmla="*/ 0 h 8"/>
                  <a:gd name="T56" fmla="*/ 2 w 8"/>
                  <a:gd name="T57" fmla="*/ 2 h 8"/>
                  <a:gd name="T58" fmla="*/ 2 w 8"/>
                  <a:gd name="T59" fmla="*/ 2 h 8"/>
                  <a:gd name="T60" fmla="*/ 0 w 8"/>
                  <a:gd name="T61" fmla="*/ 4 h 8"/>
                  <a:gd name="T62" fmla="*/ 0 w 8"/>
                  <a:gd name="T63" fmla="*/ 4 h 8"/>
                  <a:gd name="T64" fmla="*/ 0 w 8"/>
                  <a:gd name="T65" fmla="*/ 6 h 8"/>
                  <a:gd name="T66" fmla="*/ 0 w 8"/>
                  <a:gd name="T67" fmla="*/ 6 h 8"/>
                  <a:gd name="T68" fmla="*/ 0 w 8"/>
                  <a:gd name="T69" fmla="*/ 6 h 8"/>
                  <a:gd name="T70" fmla="*/ 0 w 8"/>
                  <a:gd name="T71" fmla="*/ 6 h 8"/>
                  <a:gd name="T72" fmla="*/ 0 w 8"/>
                  <a:gd name="T7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" h="8">
                    <a:moveTo>
                      <a:pt x="0" y="6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14" name=""/>
              <p:cNvSpPr>
                <a:spLocks/>
              </p:cNvSpPr>
              <p:nvPr/>
            </p:nvSpPr>
            <p:spPr bwMode="auto">
              <a:xfrm>
                <a:off x="7948295" y="4692015"/>
                <a:ext cx="8255" cy="4445"/>
              </a:xfrm>
              <a:custGeom>
                <a:avLst/>
                <a:gdLst>
                  <a:gd name="T0" fmla="*/ 10 w 12"/>
                  <a:gd name="T1" fmla="*/ 4 h 6"/>
                  <a:gd name="T2" fmla="*/ 10 w 12"/>
                  <a:gd name="T3" fmla="*/ 4 h 6"/>
                  <a:gd name="T4" fmla="*/ 12 w 12"/>
                  <a:gd name="T5" fmla="*/ 4 h 6"/>
                  <a:gd name="T6" fmla="*/ 12 w 12"/>
                  <a:gd name="T7" fmla="*/ 4 h 6"/>
                  <a:gd name="T8" fmla="*/ 12 w 12"/>
                  <a:gd name="T9" fmla="*/ 2 h 6"/>
                  <a:gd name="T10" fmla="*/ 12 w 12"/>
                  <a:gd name="T11" fmla="*/ 2 h 6"/>
                  <a:gd name="T12" fmla="*/ 12 w 12"/>
                  <a:gd name="T13" fmla="*/ 0 h 6"/>
                  <a:gd name="T14" fmla="*/ 12 w 12"/>
                  <a:gd name="T15" fmla="*/ 0 h 6"/>
                  <a:gd name="T16" fmla="*/ 8 w 12"/>
                  <a:gd name="T17" fmla="*/ 0 h 6"/>
                  <a:gd name="T18" fmla="*/ 8 w 12"/>
                  <a:gd name="T19" fmla="*/ 0 h 6"/>
                  <a:gd name="T20" fmla="*/ 6 w 12"/>
                  <a:gd name="T21" fmla="*/ 0 h 6"/>
                  <a:gd name="T22" fmla="*/ 6 w 12"/>
                  <a:gd name="T23" fmla="*/ 0 h 6"/>
                  <a:gd name="T24" fmla="*/ 6 w 12"/>
                  <a:gd name="T25" fmla="*/ 0 h 6"/>
                  <a:gd name="T26" fmla="*/ 6 w 12"/>
                  <a:gd name="T27" fmla="*/ 0 h 6"/>
                  <a:gd name="T28" fmla="*/ 4 w 12"/>
                  <a:gd name="T29" fmla="*/ 0 h 6"/>
                  <a:gd name="T30" fmla="*/ 4 w 12"/>
                  <a:gd name="T31" fmla="*/ 0 h 6"/>
                  <a:gd name="T32" fmla="*/ 2 w 12"/>
                  <a:gd name="T33" fmla="*/ 0 h 6"/>
                  <a:gd name="T34" fmla="*/ 0 w 12"/>
                  <a:gd name="T35" fmla="*/ 0 h 6"/>
                  <a:gd name="T36" fmla="*/ 0 w 12"/>
                  <a:gd name="T37" fmla="*/ 2 h 6"/>
                  <a:gd name="T38" fmla="*/ 0 w 12"/>
                  <a:gd name="T39" fmla="*/ 4 h 6"/>
                  <a:gd name="T40" fmla="*/ 0 w 12"/>
                  <a:gd name="T41" fmla="*/ 4 h 6"/>
                  <a:gd name="T42" fmla="*/ 2 w 12"/>
                  <a:gd name="T43" fmla="*/ 6 h 6"/>
                  <a:gd name="T44" fmla="*/ 4 w 12"/>
                  <a:gd name="T45" fmla="*/ 6 h 6"/>
                  <a:gd name="T46" fmla="*/ 4 w 12"/>
                  <a:gd name="T47" fmla="*/ 6 h 6"/>
                  <a:gd name="T48" fmla="*/ 4 w 12"/>
                  <a:gd name="T49" fmla="*/ 6 h 6"/>
                  <a:gd name="T50" fmla="*/ 4 w 12"/>
                  <a:gd name="T51" fmla="*/ 6 h 6"/>
                  <a:gd name="T52" fmla="*/ 8 w 12"/>
                  <a:gd name="T53" fmla="*/ 4 h 6"/>
                  <a:gd name="T54" fmla="*/ 8 w 12"/>
                  <a:gd name="T55" fmla="*/ 4 h 6"/>
                  <a:gd name="T56" fmla="*/ 10 w 12"/>
                  <a:gd name="T57" fmla="*/ 4 h 6"/>
                  <a:gd name="T58" fmla="*/ 10 w 12"/>
                  <a:gd name="T5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6">
                    <a:moveTo>
                      <a:pt x="10" y="4"/>
                    </a:moveTo>
                    <a:lnTo>
                      <a:pt x="10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15" name=""/>
              <p:cNvSpPr>
                <a:spLocks/>
              </p:cNvSpPr>
              <p:nvPr/>
            </p:nvSpPr>
            <p:spPr bwMode="auto">
              <a:xfrm>
                <a:off x="7933055" y="4716145"/>
                <a:ext cx="6985" cy="12700"/>
              </a:xfrm>
              <a:custGeom>
                <a:avLst/>
                <a:gdLst>
                  <a:gd name="T0" fmla="*/ 2 w 10"/>
                  <a:gd name="T1" fmla="*/ 14 h 18"/>
                  <a:gd name="T2" fmla="*/ 2 w 10"/>
                  <a:gd name="T3" fmla="*/ 14 h 18"/>
                  <a:gd name="T4" fmla="*/ 2 w 10"/>
                  <a:gd name="T5" fmla="*/ 16 h 18"/>
                  <a:gd name="T6" fmla="*/ 4 w 10"/>
                  <a:gd name="T7" fmla="*/ 18 h 18"/>
                  <a:gd name="T8" fmla="*/ 4 w 10"/>
                  <a:gd name="T9" fmla="*/ 18 h 18"/>
                  <a:gd name="T10" fmla="*/ 6 w 10"/>
                  <a:gd name="T11" fmla="*/ 18 h 18"/>
                  <a:gd name="T12" fmla="*/ 6 w 10"/>
                  <a:gd name="T13" fmla="*/ 18 h 18"/>
                  <a:gd name="T14" fmla="*/ 6 w 10"/>
                  <a:gd name="T15" fmla="*/ 16 h 18"/>
                  <a:gd name="T16" fmla="*/ 8 w 10"/>
                  <a:gd name="T17" fmla="*/ 16 h 18"/>
                  <a:gd name="T18" fmla="*/ 8 w 10"/>
                  <a:gd name="T19" fmla="*/ 14 h 18"/>
                  <a:gd name="T20" fmla="*/ 8 w 10"/>
                  <a:gd name="T21" fmla="*/ 14 h 18"/>
                  <a:gd name="T22" fmla="*/ 10 w 10"/>
                  <a:gd name="T23" fmla="*/ 12 h 18"/>
                  <a:gd name="T24" fmla="*/ 10 w 10"/>
                  <a:gd name="T25" fmla="*/ 10 h 18"/>
                  <a:gd name="T26" fmla="*/ 10 w 10"/>
                  <a:gd name="T27" fmla="*/ 10 h 18"/>
                  <a:gd name="T28" fmla="*/ 10 w 10"/>
                  <a:gd name="T29" fmla="*/ 8 h 18"/>
                  <a:gd name="T30" fmla="*/ 8 w 10"/>
                  <a:gd name="T31" fmla="*/ 8 h 18"/>
                  <a:gd name="T32" fmla="*/ 8 w 10"/>
                  <a:gd name="T33" fmla="*/ 8 h 18"/>
                  <a:gd name="T34" fmla="*/ 10 w 10"/>
                  <a:gd name="T35" fmla="*/ 6 h 18"/>
                  <a:gd name="T36" fmla="*/ 10 w 10"/>
                  <a:gd name="T37" fmla="*/ 4 h 18"/>
                  <a:gd name="T38" fmla="*/ 10 w 10"/>
                  <a:gd name="T39" fmla="*/ 2 h 18"/>
                  <a:gd name="T40" fmla="*/ 10 w 10"/>
                  <a:gd name="T41" fmla="*/ 2 h 18"/>
                  <a:gd name="T42" fmla="*/ 8 w 10"/>
                  <a:gd name="T43" fmla="*/ 0 h 18"/>
                  <a:gd name="T44" fmla="*/ 8 w 10"/>
                  <a:gd name="T45" fmla="*/ 0 h 18"/>
                  <a:gd name="T46" fmla="*/ 8 w 10"/>
                  <a:gd name="T47" fmla="*/ 2 h 18"/>
                  <a:gd name="T48" fmla="*/ 6 w 10"/>
                  <a:gd name="T49" fmla="*/ 2 h 18"/>
                  <a:gd name="T50" fmla="*/ 6 w 10"/>
                  <a:gd name="T51" fmla="*/ 2 h 18"/>
                  <a:gd name="T52" fmla="*/ 4 w 10"/>
                  <a:gd name="T53" fmla="*/ 2 h 18"/>
                  <a:gd name="T54" fmla="*/ 0 w 10"/>
                  <a:gd name="T55" fmla="*/ 6 h 18"/>
                  <a:gd name="T56" fmla="*/ 0 w 10"/>
                  <a:gd name="T57" fmla="*/ 8 h 18"/>
                  <a:gd name="T58" fmla="*/ 0 w 10"/>
                  <a:gd name="T59" fmla="*/ 10 h 18"/>
                  <a:gd name="T60" fmla="*/ 0 w 10"/>
                  <a:gd name="T61" fmla="*/ 12 h 18"/>
                  <a:gd name="T62" fmla="*/ 0 w 10"/>
                  <a:gd name="T63" fmla="*/ 12 h 18"/>
                  <a:gd name="T64" fmla="*/ 0 w 10"/>
                  <a:gd name="T65" fmla="*/ 12 h 18"/>
                  <a:gd name="T66" fmla="*/ 0 w 10"/>
                  <a:gd name="T67" fmla="*/ 12 h 18"/>
                  <a:gd name="T68" fmla="*/ 0 w 10"/>
                  <a:gd name="T69" fmla="*/ 12 h 18"/>
                  <a:gd name="T70" fmla="*/ 0 w 10"/>
                  <a:gd name="T71" fmla="*/ 12 h 18"/>
                  <a:gd name="T72" fmla="*/ 0 w 10"/>
                  <a:gd name="T73" fmla="*/ 12 h 18"/>
                  <a:gd name="T74" fmla="*/ 0 w 10"/>
                  <a:gd name="T75" fmla="*/ 12 h 18"/>
                  <a:gd name="T76" fmla="*/ 2 w 10"/>
                  <a:gd name="T77" fmla="*/ 14 h 18"/>
                  <a:gd name="T78" fmla="*/ 2 w 10"/>
                  <a:gd name="T79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" h="18">
                    <a:moveTo>
                      <a:pt x="2" y="14"/>
                    </a:move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16" name=""/>
              <p:cNvSpPr>
                <a:spLocks/>
              </p:cNvSpPr>
              <p:nvPr/>
            </p:nvSpPr>
            <p:spPr bwMode="auto">
              <a:xfrm>
                <a:off x="7928610" y="4721860"/>
                <a:ext cx="2540" cy="4445"/>
              </a:xfrm>
              <a:custGeom>
                <a:avLst/>
                <a:gdLst>
                  <a:gd name="T0" fmla="*/ 4 w 4"/>
                  <a:gd name="T1" fmla="*/ 0 h 6"/>
                  <a:gd name="T2" fmla="*/ 4 w 4"/>
                  <a:gd name="T3" fmla="*/ 0 h 6"/>
                  <a:gd name="T4" fmla="*/ 4 w 4"/>
                  <a:gd name="T5" fmla="*/ 0 h 6"/>
                  <a:gd name="T6" fmla="*/ 2 w 4"/>
                  <a:gd name="T7" fmla="*/ 0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4 h 6"/>
                  <a:gd name="T16" fmla="*/ 0 w 4"/>
                  <a:gd name="T17" fmla="*/ 4 h 6"/>
                  <a:gd name="T18" fmla="*/ 0 w 4"/>
                  <a:gd name="T19" fmla="*/ 4 h 6"/>
                  <a:gd name="T20" fmla="*/ 2 w 4"/>
                  <a:gd name="T21" fmla="*/ 6 h 6"/>
                  <a:gd name="T22" fmla="*/ 2 w 4"/>
                  <a:gd name="T23" fmla="*/ 6 h 6"/>
                  <a:gd name="T24" fmla="*/ 4 w 4"/>
                  <a:gd name="T25" fmla="*/ 6 h 6"/>
                  <a:gd name="T26" fmla="*/ 4 w 4"/>
                  <a:gd name="T27" fmla="*/ 6 h 6"/>
                  <a:gd name="T28" fmla="*/ 4 w 4"/>
                  <a:gd name="T29" fmla="*/ 2 h 6"/>
                  <a:gd name="T30" fmla="*/ 4 w 4"/>
                  <a:gd name="T31" fmla="*/ 2 h 6"/>
                  <a:gd name="T32" fmla="*/ 4 w 4"/>
                  <a:gd name="T33" fmla="*/ 0 h 6"/>
                  <a:gd name="T34" fmla="*/ 4 w 4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17" name=""/>
              <p:cNvSpPr>
                <a:spLocks/>
              </p:cNvSpPr>
              <p:nvPr/>
            </p:nvSpPr>
            <p:spPr bwMode="auto">
              <a:xfrm>
                <a:off x="7970520" y="4690745"/>
                <a:ext cx="8255" cy="4445"/>
              </a:xfrm>
              <a:custGeom>
                <a:avLst/>
                <a:gdLst>
                  <a:gd name="T0" fmla="*/ 4 w 12"/>
                  <a:gd name="T1" fmla="*/ 4 h 6"/>
                  <a:gd name="T2" fmla="*/ 4 w 12"/>
                  <a:gd name="T3" fmla="*/ 4 h 6"/>
                  <a:gd name="T4" fmla="*/ 4 w 12"/>
                  <a:gd name="T5" fmla="*/ 4 h 6"/>
                  <a:gd name="T6" fmla="*/ 4 w 12"/>
                  <a:gd name="T7" fmla="*/ 4 h 6"/>
                  <a:gd name="T8" fmla="*/ 4 w 12"/>
                  <a:gd name="T9" fmla="*/ 4 h 6"/>
                  <a:gd name="T10" fmla="*/ 6 w 12"/>
                  <a:gd name="T11" fmla="*/ 4 h 6"/>
                  <a:gd name="T12" fmla="*/ 6 w 12"/>
                  <a:gd name="T13" fmla="*/ 4 h 6"/>
                  <a:gd name="T14" fmla="*/ 8 w 12"/>
                  <a:gd name="T15" fmla="*/ 4 h 6"/>
                  <a:gd name="T16" fmla="*/ 8 w 12"/>
                  <a:gd name="T17" fmla="*/ 4 h 6"/>
                  <a:gd name="T18" fmla="*/ 8 w 12"/>
                  <a:gd name="T19" fmla="*/ 4 h 6"/>
                  <a:gd name="T20" fmla="*/ 8 w 12"/>
                  <a:gd name="T21" fmla="*/ 4 h 6"/>
                  <a:gd name="T22" fmla="*/ 8 w 12"/>
                  <a:gd name="T23" fmla="*/ 4 h 6"/>
                  <a:gd name="T24" fmla="*/ 8 w 12"/>
                  <a:gd name="T25" fmla="*/ 4 h 6"/>
                  <a:gd name="T26" fmla="*/ 10 w 12"/>
                  <a:gd name="T27" fmla="*/ 6 h 6"/>
                  <a:gd name="T28" fmla="*/ 10 w 12"/>
                  <a:gd name="T29" fmla="*/ 6 h 6"/>
                  <a:gd name="T30" fmla="*/ 12 w 12"/>
                  <a:gd name="T31" fmla="*/ 6 h 6"/>
                  <a:gd name="T32" fmla="*/ 12 w 12"/>
                  <a:gd name="T33" fmla="*/ 6 h 6"/>
                  <a:gd name="T34" fmla="*/ 10 w 12"/>
                  <a:gd name="T35" fmla="*/ 2 h 6"/>
                  <a:gd name="T36" fmla="*/ 10 w 12"/>
                  <a:gd name="T37" fmla="*/ 0 h 6"/>
                  <a:gd name="T38" fmla="*/ 10 w 12"/>
                  <a:gd name="T39" fmla="*/ 0 h 6"/>
                  <a:gd name="T40" fmla="*/ 8 w 12"/>
                  <a:gd name="T41" fmla="*/ 0 h 6"/>
                  <a:gd name="T42" fmla="*/ 8 w 12"/>
                  <a:gd name="T43" fmla="*/ 0 h 6"/>
                  <a:gd name="T44" fmla="*/ 6 w 12"/>
                  <a:gd name="T45" fmla="*/ 0 h 6"/>
                  <a:gd name="T46" fmla="*/ 6 w 12"/>
                  <a:gd name="T47" fmla="*/ 0 h 6"/>
                  <a:gd name="T48" fmla="*/ 4 w 12"/>
                  <a:gd name="T49" fmla="*/ 0 h 6"/>
                  <a:gd name="T50" fmla="*/ 4 w 12"/>
                  <a:gd name="T51" fmla="*/ 0 h 6"/>
                  <a:gd name="T52" fmla="*/ 2 w 12"/>
                  <a:gd name="T53" fmla="*/ 0 h 6"/>
                  <a:gd name="T54" fmla="*/ 2 w 12"/>
                  <a:gd name="T55" fmla="*/ 0 h 6"/>
                  <a:gd name="T56" fmla="*/ 2 w 12"/>
                  <a:gd name="T57" fmla="*/ 0 h 6"/>
                  <a:gd name="T58" fmla="*/ 0 w 12"/>
                  <a:gd name="T59" fmla="*/ 2 h 6"/>
                  <a:gd name="T60" fmla="*/ 0 w 12"/>
                  <a:gd name="T61" fmla="*/ 2 h 6"/>
                  <a:gd name="T62" fmla="*/ 0 w 12"/>
                  <a:gd name="T63" fmla="*/ 2 h 6"/>
                  <a:gd name="T64" fmla="*/ 0 w 12"/>
                  <a:gd name="T65" fmla="*/ 2 h 6"/>
                  <a:gd name="T66" fmla="*/ 4 w 12"/>
                  <a:gd name="T67" fmla="*/ 4 h 6"/>
                  <a:gd name="T68" fmla="*/ 4 w 12"/>
                  <a:gd name="T6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" h="6">
                    <a:moveTo>
                      <a:pt x="4" y="4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18" name=""/>
              <p:cNvSpPr>
                <a:spLocks/>
              </p:cNvSpPr>
              <p:nvPr/>
            </p:nvSpPr>
            <p:spPr bwMode="auto">
              <a:xfrm>
                <a:off x="7967980" y="4660265"/>
                <a:ext cx="15240" cy="26670"/>
              </a:xfrm>
              <a:custGeom>
                <a:avLst/>
                <a:gdLst>
                  <a:gd name="T0" fmla="*/ 6 w 22"/>
                  <a:gd name="T1" fmla="*/ 36 h 38"/>
                  <a:gd name="T2" fmla="*/ 8 w 22"/>
                  <a:gd name="T3" fmla="*/ 38 h 38"/>
                  <a:gd name="T4" fmla="*/ 10 w 22"/>
                  <a:gd name="T5" fmla="*/ 36 h 38"/>
                  <a:gd name="T6" fmla="*/ 8 w 22"/>
                  <a:gd name="T7" fmla="*/ 34 h 38"/>
                  <a:gd name="T8" fmla="*/ 10 w 22"/>
                  <a:gd name="T9" fmla="*/ 34 h 38"/>
                  <a:gd name="T10" fmla="*/ 10 w 22"/>
                  <a:gd name="T11" fmla="*/ 34 h 38"/>
                  <a:gd name="T12" fmla="*/ 14 w 22"/>
                  <a:gd name="T13" fmla="*/ 38 h 38"/>
                  <a:gd name="T14" fmla="*/ 14 w 22"/>
                  <a:gd name="T15" fmla="*/ 38 h 38"/>
                  <a:gd name="T16" fmla="*/ 16 w 22"/>
                  <a:gd name="T17" fmla="*/ 36 h 38"/>
                  <a:gd name="T18" fmla="*/ 16 w 22"/>
                  <a:gd name="T19" fmla="*/ 32 h 38"/>
                  <a:gd name="T20" fmla="*/ 14 w 22"/>
                  <a:gd name="T21" fmla="*/ 30 h 38"/>
                  <a:gd name="T22" fmla="*/ 12 w 22"/>
                  <a:gd name="T23" fmla="*/ 24 h 38"/>
                  <a:gd name="T24" fmla="*/ 12 w 22"/>
                  <a:gd name="T25" fmla="*/ 22 h 38"/>
                  <a:gd name="T26" fmla="*/ 14 w 22"/>
                  <a:gd name="T27" fmla="*/ 24 h 38"/>
                  <a:gd name="T28" fmla="*/ 18 w 22"/>
                  <a:gd name="T29" fmla="*/ 24 h 38"/>
                  <a:gd name="T30" fmla="*/ 20 w 22"/>
                  <a:gd name="T31" fmla="*/ 24 h 38"/>
                  <a:gd name="T32" fmla="*/ 22 w 22"/>
                  <a:gd name="T33" fmla="*/ 24 h 38"/>
                  <a:gd name="T34" fmla="*/ 18 w 22"/>
                  <a:gd name="T35" fmla="*/ 20 h 38"/>
                  <a:gd name="T36" fmla="*/ 18 w 22"/>
                  <a:gd name="T37" fmla="*/ 18 h 38"/>
                  <a:gd name="T38" fmla="*/ 20 w 22"/>
                  <a:gd name="T39" fmla="*/ 14 h 38"/>
                  <a:gd name="T40" fmla="*/ 20 w 22"/>
                  <a:gd name="T41" fmla="*/ 10 h 38"/>
                  <a:gd name="T42" fmla="*/ 18 w 22"/>
                  <a:gd name="T43" fmla="*/ 8 h 38"/>
                  <a:gd name="T44" fmla="*/ 14 w 22"/>
                  <a:gd name="T45" fmla="*/ 12 h 38"/>
                  <a:gd name="T46" fmla="*/ 14 w 22"/>
                  <a:gd name="T47" fmla="*/ 12 h 38"/>
                  <a:gd name="T48" fmla="*/ 14 w 22"/>
                  <a:gd name="T49" fmla="*/ 10 h 38"/>
                  <a:gd name="T50" fmla="*/ 14 w 22"/>
                  <a:gd name="T51" fmla="*/ 6 h 38"/>
                  <a:gd name="T52" fmla="*/ 12 w 22"/>
                  <a:gd name="T53" fmla="*/ 4 h 38"/>
                  <a:gd name="T54" fmla="*/ 14 w 22"/>
                  <a:gd name="T55" fmla="*/ 2 h 38"/>
                  <a:gd name="T56" fmla="*/ 12 w 22"/>
                  <a:gd name="T57" fmla="*/ 0 h 38"/>
                  <a:gd name="T58" fmla="*/ 10 w 22"/>
                  <a:gd name="T59" fmla="*/ 0 h 38"/>
                  <a:gd name="T60" fmla="*/ 8 w 22"/>
                  <a:gd name="T61" fmla="*/ 6 h 38"/>
                  <a:gd name="T62" fmla="*/ 6 w 22"/>
                  <a:gd name="T63" fmla="*/ 10 h 38"/>
                  <a:gd name="T64" fmla="*/ 6 w 22"/>
                  <a:gd name="T65" fmla="*/ 12 h 38"/>
                  <a:gd name="T66" fmla="*/ 4 w 22"/>
                  <a:gd name="T67" fmla="*/ 14 h 38"/>
                  <a:gd name="T68" fmla="*/ 6 w 22"/>
                  <a:gd name="T69" fmla="*/ 18 h 38"/>
                  <a:gd name="T70" fmla="*/ 6 w 22"/>
                  <a:gd name="T71" fmla="*/ 18 h 38"/>
                  <a:gd name="T72" fmla="*/ 6 w 22"/>
                  <a:gd name="T73" fmla="*/ 22 h 38"/>
                  <a:gd name="T74" fmla="*/ 8 w 22"/>
                  <a:gd name="T75" fmla="*/ 24 h 38"/>
                  <a:gd name="T76" fmla="*/ 8 w 22"/>
                  <a:gd name="T77" fmla="*/ 28 h 38"/>
                  <a:gd name="T78" fmla="*/ 8 w 22"/>
                  <a:gd name="T79" fmla="*/ 30 h 38"/>
                  <a:gd name="T80" fmla="*/ 8 w 22"/>
                  <a:gd name="T81" fmla="*/ 30 h 38"/>
                  <a:gd name="T82" fmla="*/ 6 w 22"/>
                  <a:gd name="T83" fmla="*/ 30 h 38"/>
                  <a:gd name="T84" fmla="*/ 2 w 22"/>
                  <a:gd name="T85" fmla="*/ 30 h 38"/>
                  <a:gd name="T86" fmla="*/ 0 w 22"/>
                  <a:gd name="T87" fmla="*/ 32 h 38"/>
                  <a:gd name="T88" fmla="*/ 0 w 22"/>
                  <a:gd name="T89" fmla="*/ 32 h 38"/>
                  <a:gd name="T90" fmla="*/ 4 w 22"/>
                  <a:gd name="T9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" h="38">
                    <a:moveTo>
                      <a:pt x="4" y="36"/>
                    </a:moveTo>
                    <a:lnTo>
                      <a:pt x="4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19" name=""/>
              <p:cNvSpPr>
                <a:spLocks/>
              </p:cNvSpPr>
              <p:nvPr/>
            </p:nvSpPr>
            <p:spPr bwMode="auto">
              <a:xfrm>
                <a:off x="7976235" y="4657090"/>
                <a:ext cx="4445" cy="5715"/>
              </a:xfrm>
              <a:custGeom>
                <a:avLst/>
                <a:gdLst>
                  <a:gd name="T0" fmla="*/ 6 w 6"/>
                  <a:gd name="T1" fmla="*/ 0 h 8"/>
                  <a:gd name="T2" fmla="*/ 6 w 6"/>
                  <a:gd name="T3" fmla="*/ 0 h 8"/>
                  <a:gd name="T4" fmla="*/ 6 w 6"/>
                  <a:gd name="T5" fmla="*/ 0 h 8"/>
                  <a:gd name="T6" fmla="*/ 6 w 6"/>
                  <a:gd name="T7" fmla="*/ 0 h 8"/>
                  <a:gd name="T8" fmla="*/ 4 w 6"/>
                  <a:gd name="T9" fmla="*/ 0 h 8"/>
                  <a:gd name="T10" fmla="*/ 4 w 6"/>
                  <a:gd name="T11" fmla="*/ 0 h 8"/>
                  <a:gd name="T12" fmla="*/ 4 w 6"/>
                  <a:gd name="T13" fmla="*/ 2 h 8"/>
                  <a:gd name="T14" fmla="*/ 0 w 6"/>
                  <a:gd name="T15" fmla="*/ 4 h 8"/>
                  <a:gd name="T16" fmla="*/ 2 w 6"/>
                  <a:gd name="T17" fmla="*/ 6 h 8"/>
                  <a:gd name="T18" fmla="*/ 2 w 6"/>
                  <a:gd name="T19" fmla="*/ 6 h 8"/>
                  <a:gd name="T20" fmla="*/ 2 w 6"/>
                  <a:gd name="T21" fmla="*/ 6 h 8"/>
                  <a:gd name="T22" fmla="*/ 2 w 6"/>
                  <a:gd name="T23" fmla="*/ 6 h 8"/>
                  <a:gd name="T24" fmla="*/ 2 w 6"/>
                  <a:gd name="T25" fmla="*/ 8 h 8"/>
                  <a:gd name="T26" fmla="*/ 2 w 6"/>
                  <a:gd name="T27" fmla="*/ 8 h 8"/>
                  <a:gd name="T28" fmla="*/ 4 w 6"/>
                  <a:gd name="T29" fmla="*/ 8 h 8"/>
                  <a:gd name="T30" fmla="*/ 4 w 6"/>
                  <a:gd name="T31" fmla="*/ 8 h 8"/>
                  <a:gd name="T32" fmla="*/ 4 w 6"/>
                  <a:gd name="T33" fmla="*/ 8 h 8"/>
                  <a:gd name="T34" fmla="*/ 4 w 6"/>
                  <a:gd name="T35" fmla="*/ 8 h 8"/>
                  <a:gd name="T36" fmla="*/ 6 w 6"/>
                  <a:gd name="T37" fmla="*/ 6 h 8"/>
                  <a:gd name="T38" fmla="*/ 6 w 6"/>
                  <a:gd name="T39" fmla="*/ 6 h 8"/>
                  <a:gd name="T40" fmla="*/ 6 w 6"/>
                  <a:gd name="T41" fmla="*/ 4 h 8"/>
                  <a:gd name="T42" fmla="*/ 6 w 6"/>
                  <a:gd name="T43" fmla="*/ 4 h 8"/>
                  <a:gd name="T44" fmla="*/ 6 w 6"/>
                  <a:gd name="T45" fmla="*/ 4 h 8"/>
                  <a:gd name="T46" fmla="*/ 6 w 6"/>
                  <a:gd name="T47" fmla="*/ 4 h 8"/>
                  <a:gd name="T48" fmla="*/ 6 w 6"/>
                  <a:gd name="T49" fmla="*/ 0 h 8"/>
                  <a:gd name="T50" fmla="*/ 6 w 6"/>
                  <a:gd name="T5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20" name=""/>
              <p:cNvSpPr>
                <a:spLocks/>
              </p:cNvSpPr>
              <p:nvPr/>
            </p:nvSpPr>
            <p:spPr bwMode="auto">
              <a:xfrm>
                <a:off x="7960995" y="4704715"/>
                <a:ext cx="9525" cy="6985"/>
              </a:xfrm>
              <a:custGeom>
                <a:avLst/>
                <a:gdLst>
                  <a:gd name="T0" fmla="*/ 14 w 14"/>
                  <a:gd name="T1" fmla="*/ 6 h 10"/>
                  <a:gd name="T2" fmla="*/ 14 w 14"/>
                  <a:gd name="T3" fmla="*/ 6 h 10"/>
                  <a:gd name="T4" fmla="*/ 14 w 14"/>
                  <a:gd name="T5" fmla="*/ 4 h 10"/>
                  <a:gd name="T6" fmla="*/ 14 w 14"/>
                  <a:gd name="T7" fmla="*/ 4 h 10"/>
                  <a:gd name="T8" fmla="*/ 14 w 14"/>
                  <a:gd name="T9" fmla="*/ 4 h 10"/>
                  <a:gd name="T10" fmla="*/ 14 w 14"/>
                  <a:gd name="T11" fmla="*/ 4 h 10"/>
                  <a:gd name="T12" fmla="*/ 14 w 14"/>
                  <a:gd name="T13" fmla="*/ 4 h 10"/>
                  <a:gd name="T14" fmla="*/ 14 w 14"/>
                  <a:gd name="T15" fmla="*/ 4 h 10"/>
                  <a:gd name="T16" fmla="*/ 14 w 14"/>
                  <a:gd name="T17" fmla="*/ 2 h 10"/>
                  <a:gd name="T18" fmla="*/ 12 w 14"/>
                  <a:gd name="T19" fmla="*/ 0 h 10"/>
                  <a:gd name="T20" fmla="*/ 12 w 14"/>
                  <a:gd name="T21" fmla="*/ 0 h 10"/>
                  <a:gd name="T22" fmla="*/ 10 w 14"/>
                  <a:gd name="T23" fmla="*/ 0 h 10"/>
                  <a:gd name="T24" fmla="*/ 10 w 14"/>
                  <a:gd name="T25" fmla="*/ 0 h 10"/>
                  <a:gd name="T26" fmla="*/ 10 w 14"/>
                  <a:gd name="T27" fmla="*/ 0 h 10"/>
                  <a:gd name="T28" fmla="*/ 10 w 14"/>
                  <a:gd name="T29" fmla="*/ 0 h 10"/>
                  <a:gd name="T30" fmla="*/ 8 w 14"/>
                  <a:gd name="T31" fmla="*/ 0 h 10"/>
                  <a:gd name="T32" fmla="*/ 8 w 14"/>
                  <a:gd name="T33" fmla="*/ 0 h 10"/>
                  <a:gd name="T34" fmla="*/ 6 w 14"/>
                  <a:gd name="T35" fmla="*/ 0 h 10"/>
                  <a:gd name="T36" fmla="*/ 6 w 14"/>
                  <a:gd name="T37" fmla="*/ 0 h 10"/>
                  <a:gd name="T38" fmla="*/ 2 w 14"/>
                  <a:gd name="T39" fmla="*/ 0 h 10"/>
                  <a:gd name="T40" fmla="*/ 2 w 14"/>
                  <a:gd name="T41" fmla="*/ 0 h 10"/>
                  <a:gd name="T42" fmla="*/ 2 w 14"/>
                  <a:gd name="T43" fmla="*/ 0 h 10"/>
                  <a:gd name="T44" fmla="*/ 2 w 14"/>
                  <a:gd name="T45" fmla="*/ 0 h 10"/>
                  <a:gd name="T46" fmla="*/ 0 w 14"/>
                  <a:gd name="T47" fmla="*/ 2 h 10"/>
                  <a:gd name="T48" fmla="*/ 0 w 14"/>
                  <a:gd name="T49" fmla="*/ 2 h 10"/>
                  <a:gd name="T50" fmla="*/ 0 w 14"/>
                  <a:gd name="T51" fmla="*/ 2 h 10"/>
                  <a:gd name="T52" fmla="*/ 0 w 14"/>
                  <a:gd name="T53" fmla="*/ 2 h 10"/>
                  <a:gd name="T54" fmla="*/ 0 w 14"/>
                  <a:gd name="T55" fmla="*/ 4 h 10"/>
                  <a:gd name="T56" fmla="*/ 0 w 14"/>
                  <a:gd name="T57" fmla="*/ 4 h 10"/>
                  <a:gd name="T58" fmla="*/ 2 w 14"/>
                  <a:gd name="T59" fmla="*/ 6 h 10"/>
                  <a:gd name="T60" fmla="*/ 2 w 14"/>
                  <a:gd name="T61" fmla="*/ 6 h 10"/>
                  <a:gd name="T62" fmla="*/ 2 w 14"/>
                  <a:gd name="T63" fmla="*/ 6 h 10"/>
                  <a:gd name="T64" fmla="*/ 4 w 14"/>
                  <a:gd name="T65" fmla="*/ 8 h 10"/>
                  <a:gd name="T66" fmla="*/ 4 w 14"/>
                  <a:gd name="T67" fmla="*/ 8 h 10"/>
                  <a:gd name="T68" fmla="*/ 4 w 14"/>
                  <a:gd name="T69" fmla="*/ 8 h 10"/>
                  <a:gd name="T70" fmla="*/ 4 w 14"/>
                  <a:gd name="T71" fmla="*/ 8 h 10"/>
                  <a:gd name="T72" fmla="*/ 6 w 14"/>
                  <a:gd name="T73" fmla="*/ 10 h 10"/>
                  <a:gd name="T74" fmla="*/ 6 w 14"/>
                  <a:gd name="T75" fmla="*/ 10 h 10"/>
                  <a:gd name="T76" fmla="*/ 6 w 14"/>
                  <a:gd name="T77" fmla="*/ 10 h 10"/>
                  <a:gd name="T78" fmla="*/ 8 w 14"/>
                  <a:gd name="T79" fmla="*/ 10 h 10"/>
                  <a:gd name="T80" fmla="*/ 8 w 14"/>
                  <a:gd name="T81" fmla="*/ 10 h 10"/>
                  <a:gd name="T82" fmla="*/ 8 w 14"/>
                  <a:gd name="T83" fmla="*/ 10 h 10"/>
                  <a:gd name="T84" fmla="*/ 12 w 14"/>
                  <a:gd name="T85" fmla="*/ 10 h 10"/>
                  <a:gd name="T86" fmla="*/ 12 w 14"/>
                  <a:gd name="T87" fmla="*/ 10 h 10"/>
                  <a:gd name="T88" fmla="*/ 14 w 14"/>
                  <a:gd name="T89" fmla="*/ 8 h 10"/>
                  <a:gd name="T90" fmla="*/ 14 w 14"/>
                  <a:gd name="T91" fmla="*/ 6 h 10"/>
                  <a:gd name="T92" fmla="*/ 14 w 14"/>
                  <a:gd name="T9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" h="10">
                    <a:moveTo>
                      <a:pt x="14" y="6"/>
                    </a:moveTo>
                    <a:lnTo>
                      <a:pt x="14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21" name=""/>
              <p:cNvSpPr>
                <a:spLocks/>
              </p:cNvSpPr>
              <p:nvPr/>
            </p:nvSpPr>
            <p:spPr bwMode="auto">
              <a:xfrm>
                <a:off x="7976235" y="4702175"/>
                <a:ext cx="20955" cy="9525"/>
              </a:xfrm>
              <a:custGeom>
                <a:avLst/>
                <a:gdLst>
                  <a:gd name="T0" fmla="*/ 4 w 30"/>
                  <a:gd name="T1" fmla="*/ 6 h 14"/>
                  <a:gd name="T2" fmla="*/ 4 w 30"/>
                  <a:gd name="T3" fmla="*/ 8 h 14"/>
                  <a:gd name="T4" fmla="*/ 4 w 30"/>
                  <a:gd name="T5" fmla="*/ 10 h 14"/>
                  <a:gd name="T6" fmla="*/ 6 w 30"/>
                  <a:gd name="T7" fmla="*/ 10 h 14"/>
                  <a:gd name="T8" fmla="*/ 8 w 30"/>
                  <a:gd name="T9" fmla="*/ 8 h 14"/>
                  <a:gd name="T10" fmla="*/ 10 w 30"/>
                  <a:gd name="T11" fmla="*/ 8 h 14"/>
                  <a:gd name="T12" fmla="*/ 10 w 30"/>
                  <a:gd name="T13" fmla="*/ 6 h 14"/>
                  <a:gd name="T14" fmla="*/ 10 w 30"/>
                  <a:gd name="T15" fmla="*/ 6 h 14"/>
                  <a:gd name="T16" fmla="*/ 12 w 30"/>
                  <a:gd name="T17" fmla="*/ 6 h 14"/>
                  <a:gd name="T18" fmla="*/ 12 w 30"/>
                  <a:gd name="T19" fmla="*/ 8 h 14"/>
                  <a:gd name="T20" fmla="*/ 14 w 30"/>
                  <a:gd name="T21" fmla="*/ 8 h 14"/>
                  <a:gd name="T22" fmla="*/ 14 w 30"/>
                  <a:gd name="T23" fmla="*/ 10 h 14"/>
                  <a:gd name="T24" fmla="*/ 18 w 30"/>
                  <a:gd name="T25" fmla="*/ 10 h 14"/>
                  <a:gd name="T26" fmla="*/ 20 w 30"/>
                  <a:gd name="T27" fmla="*/ 10 h 14"/>
                  <a:gd name="T28" fmla="*/ 22 w 30"/>
                  <a:gd name="T29" fmla="*/ 10 h 14"/>
                  <a:gd name="T30" fmla="*/ 22 w 30"/>
                  <a:gd name="T31" fmla="*/ 10 h 14"/>
                  <a:gd name="T32" fmla="*/ 24 w 30"/>
                  <a:gd name="T33" fmla="*/ 12 h 14"/>
                  <a:gd name="T34" fmla="*/ 26 w 30"/>
                  <a:gd name="T35" fmla="*/ 12 h 14"/>
                  <a:gd name="T36" fmla="*/ 26 w 30"/>
                  <a:gd name="T37" fmla="*/ 12 h 14"/>
                  <a:gd name="T38" fmla="*/ 28 w 30"/>
                  <a:gd name="T39" fmla="*/ 14 h 14"/>
                  <a:gd name="T40" fmla="*/ 28 w 30"/>
                  <a:gd name="T41" fmla="*/ 14 h 14"/>
                  <a:gd name="T42" fmla="*/ 30 w 30"/>
                  <a:gd name="T43" fmla="*/ 8 h 14"/>
                  <a:gd name="T44" fmla="*/ 30 w 30"/>
                  <a:gd name="T45" fmla="*/ 8 h 14"/>
                  <a:gd name="T46" fmla="*/ 28 w 30"/>
                  <a:gd name="T47" fmla="*/ 4 h 14"/>
                  <a:gd name="T48" fmla="*/ 24 w 30"/>
                  <a:gd name="T49" fmla="*/ 2 h 14"/>
                  <a:gd name="T50" fmla="*/ 22 w 30"/>
                  <a:gd name="T51" fmla="*/ 2 h 14"/>
                  <a:gd name="T52" fmla="*/ 22 w 30"/>
                  <a:gd name="T53" fmla="*/ 2 h 14"/>
                  <a:gd name="T54" fmla="*/ 20 w 30"/>
                  <a:gd name="T55" fmla="*/ 2 h 14"/>
                  <a:gd name="T56" fmla="*/ 16 w 30"/>
                  <a:gd name="T57" fmla="*/ 0 h 14"/>
                  <a:gd name="T58" fmla="*/ 12 w 30"/>
                  <a:gd name="T59" fmla="*/ 2 h 14"/>
                  <a:gd name="T60" fmla="*/ 12 w 30"/>
                  <a:gd name="T61" fmla="*/ 2 h 14"/>
                  <a:gd name="T62" fmla="*/ 10 w 30"/>
                  <a:gd name="T63" fmla="*/ 2 h 14"/>
                  <a:gd name="T64" fmla="*/ 4 w 30"/>
                  <a:gd name="T65" fmla="*/ 0 h 14"/>
                  <a:gd name="T66" fmla="*/ 2 w 30"/>
                  <a:gd name="T67" fmla="*/ 2 h 14"/>
                  <a:gd name="T68" fmla="*/ 2 w 30"/>
                  <a:gd name="T69" fmla="*/ 4 h 14"/>
                  <a:gd name="T70" fmla="*/ 4 w 30"/>
                  <a:gd name="T7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0" h="14">
                    <a:moveTo>
                      <a:pt x="4" y="6"/>
                    </a:moveTo>
                    <a:lnTo>
                      <a:pt x="4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30" y="10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22" name=""/>
              <p:cNvSpPr>
                <a:spLocks/>
              </p:cNvSpPr>
              <p:nvPr/>
            </p:nvSpPr>
            <p:spPr bwMode="auto">
              <a:xfrm>
                <a:off x="7988935" y="4693920"/>
                <a:ext cx="6985" cy="2540"/>
              </a:xfrm>
              <a:custGeom>
                <a:avLst/>
                <a:gdLst>
                  <a:gd name="T0" fmla="*/ 8 w 10"/>
                  <a:gd name="T1" fmla="*/ 0 h 4"/>
                  <a:gd name="T2" fmla="*/ 8 w 10"/>
                  <a:gd name="T3" fmla="*/ 0 h 4"/>
                  <a:gd name="T4" fmla="*/ 8 w 10"/>
                  <a:gd name="T5" fmla="*/ 0 h 4"/>
                  <a:gd name="T6" fmla="*/ 8 w 10"/>
                  <a:gd name="T7" fmla="*/ 0 h 4"/>
                  <a:gd name="T8" fmla="*/ 4 w 10"/>
                  <a:gd name="T9" fmla="*/ 0 h 4"/>
                  <a:gd name="T10" fmla="*/ 4 w 10"/>
                  <a:gd name="T11" fmla="*/ 0 h 4"/>
                  <a:gd name="T12" fmla="*/ 4 w 10"/>
                  <a:gd name="T13" fmla="*/ 0 h 4"/>
                  <a:gd name="T14" fmla="*/ 4 w 10"/>
                  <a:gd name="T15" fmla="*/ 0 h 4"/>
                  <a:gd name="T16" fmla="*/ 0 w 10"/>
                  <a:gd name="T17" fmla="*/ 0 h 4"/>
                  <a:gd name="T18" fmla="*/ 0 w 10"/>
                  <a:gd name="T19" fmla="*/ 2 h 4"/>
                  <a:gd name="T20" fmla="*/ 0 w 10"/>
                  <a:gd name="T21" fmla="*/ 2 h 4"/>
                  <a:gd name="T22" fmla="*/ 0 w 10"/>
                  <a:gd name="T23" fmla="*/ 2 h 4"/>
                  <a:gd name="T24" fmla="*/ 2 w 10"/>
                  <a:gd name="T25" fmla="*/ 2 h 4"/>
                  <a:gd name="T26" fmla="*/ 2 w 10"/>
                  <a:gd name="T27" fmla="*/ 2 h 4"/>
                  <a:gd name="T28" fmla="*/ 2 w 10"/>
                  <a:gd name="T29" fmla="*/ 4 h 4"/>
                  <a:gd name="T30" fmla="*/ 4 w 10"/>
                  <a:gd name="T31" fmla="*/ 4 h 4"/>
                  <a:gd name="T32" fmla="*/ 4 w 10"/>
                  <a:gd name="T33" fmla="*/ 4 h 4"/>
                  <a:gd name="T34" fmla="*/ 6 w 10"/>
                  <a:gd name="T35" fmla="*/ 4 h 4"/>
                  <a:gd name="T36" fmla="*/ 6 w 10"/>
                  <a:gd name="T37" fmla="*/ 4 h 4"/>
                  <a:gd name="T38" fmla="*/ 6 w 10"/>
                  <a:gd name="T39" fmla="*/ 4 h 4"/>
                  <a:gd name="T40" fmla="*/ 6 w 10"/>
                  <a:gd name="T41" fmla="*/ 4 h 4"/>
                  <a:gd name="T42" fmla="*/ 8 w 10"/>
                  <a:gd name="T43" fmla="*/ 4 h 4"/>
                  <a:gd name="T44" fmla="*/ 8 w 10"/>
                  <a:gd name="T45" fmla="*/ 4 h 4"/>
                  <a:gd name="T46" fmla="*/ 10 w 10"/>
                  <a:gd name="T47" fmla="*/ 0 h 4"/>
                  <a:gd name="T48" fmla="*/ 10 w 10"/>
                  <a:gd name="T49" fmla="*/ 0 h 4"/>
                  <a:gd name="T50" fmla="*/ 8 w 10"/>
                  <a:gd name="T51" fmla="*/ 0 h 4"/>
                  <a:gd name="T52" fmla="*/ 8 w 10"/>
                  <a:gd name="T5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" h="4">
                    <a:moveTo>
                      <a:pt x="8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23" name=""/>
              <p:cNvSpPr>
                <a:spLocks/>
              </p:cNvSpPr>
              <p:nvPr/>
            </p:nvSpPr>
            <p:spPr bwMode="auto">
              <a:xfrm>
                <a:off x="7992745" y="4678045"/>
                <a:ext cx="8255" cy="5715"/>
              </a:xfrm>
              <a:custGeom>
                <a:avLst/>
                <a:gdLst>
                  <a:gd name="T0" fmla="*/ 4 w 12"/>
                  <a:gd name="T1" fmla="*/ 8 h 8"/>
                  <a:gd name="T2" fmla="*/ 4 w 12"/>
                  <a:gd name="T3" fmla="*/ 8 h 8"/>
                  <a:gd name="T4" fmla="*/ 6 w 12"/>
                  <a:gd name="T5" fmla="*/ 6 h 8"/>
                  <a:gd name="T6" fmla="*/ 6 w 12"/>
                  <a:gd name="T7" fmla="*/ 6 h 8"/>
                  <a:gd name="T8" fmla="*/ 6 w 12"/>
                  <a:gd name="T9" fmla="*/ 6 h 8"/>
                  <a:gd name="T10" fmla="*/ 6 w 12"/>
                  <a:gd name="T11" fmla="*/ 6 h 8"/>
                  <a:gd name="T12" fmla="*/ 8 w 12"/>
                  <a:gd name="T13" fmla="*/ 6 h 8"/>
                  <a:gd name="T14" fmla="*/ 8 w 12"/>
                  <a:gd name="T15" fmla="*/ 6 h 8"/>
                  <a:gd name="T16" fmla="*/ 10 w 12"/>
                  <a:gd name="T17" fmla="*/ 6 h 8"/>
                  <a:gd name="T18" fmla="*/ 10 w 12"/>
                  <a:gd name="T19" fmla="*/ 6 h 8"/>
                  <a:gd name="T20" fmla="*/ 12 w 12"/>
                  <a:gd name="T21" fmla="*/ 4 h 8"/>
                  <a:gd name="T22" fmla="*/ 12 w 12"/>
                  <a:gd name="T23" fmla="*/ 2 h 8"/>
                  <a:gd name="T24" fmla="*/ 12 w 12"/>
                  <a:gd name="T25" fmla="*/ 2 h 8"/>
                  <a:gd name="T26" fmla="*/ 12 w 12"/>
                  <a:gd name="T27" fmla="*/ 2 h 8"/>
                  <a:gd name="T28" fmla="*/ 10 w 12"/>
                  <a:gd name="T29" fmla="*/ 2 h 8"/>
                  <a:gd name="T30" fmla="*/ 10 w 12"/>
                  <a:gd name="T31" fmla="*/ 2 h 8"/>
                  <a:gd name="T32" fmla="*/ 8 w 12"/>
                  <a:gd name="T33" fmla="*/ 2 h 8"/>
                  <a:gd name="T34" fmla="*/ 8 w 12"/>
                  <a:gd name="T35" fmla="*/ 2 h 8"/>
                  <a:gd name="T36" fmla="*/ 6 w 12"/>
                  <a:gd name="T37" fmla="*/ 2 h 8"/>
                  <a:gd name="T38" fmla="*/ 6 w 12"/>
                  <a:gd name="T39" fmla="*/ 2 h 8"/>
                  <a:gd name="T40" fmla="*/ 4 w 12"/>
                  <a:gd name="T41" fmla="*/ 0 h 8"/>
                  <a:gd name="T42" fmla="*/ 4 w 12"/>
                  <a:gd name="T43" fmla="*/ 0 h 8"/>
                  <a:gd name="T44" fmla="*/ 2 w 12"/>
                  <a:gd name="T45" fmla="*/ 2 h 8"/>
                  <a:gd name="T46" fmla="*/ 2 w 12"/>
                  <a:gd name="T47" fmla="*/ 2 h 8"/>
                  <a:gd name="T48" fmla="*/ 0 w 12"/>
                  <a:gd name="T49" fmla="*/ 4 h 8"/>
                  <a:gd name="T50" fmla="*/ 0 w 12"/>
                  <a:gd name="T51" fmla="*/ 4 h 8"/>
                  <a:gd name="T52" fmla="*/ 0 w 12"/>
                  <a:gd name="T53" fmla="*/ 4 h 8"/>
                  <a:gd name="T54" fmla="*/ 2 w 12"/>
                  <a:gd name="T55" fmla="*/ 4 h 8"/>
                  <a:gd name="T56" fmla="*/ 2 w 12"/>
                  <a:gd name="T57" fmla="*/ 4 h 8"/>
                  <a:gd name="T58" fmla="*/ 2 w 12"/>
                  <a:gd name="T59" fmla="*/ 8 h 8"/>
                  <a:gd name="T60" fmla="*/ 2 w 12"/>
                  <a:gd name="T61" fmla="*/ 8 h 8"/>
                  <a:gd name="T62" fmla="*/ 2 w 12"/>
                  <a:gd name="T63" fmla="*/ 8 h 8"/>
                  <a:gd name="T64" fmla="*/ 2 w 12"/>
                  <a:gd name="T65" fmla="*/ 8 h 8"/>
                  <a:gd name="T66" fmla="*/ 2 w 12"/>
                  <a:gd name="T67" fmla="*/ 8 h 8"/>
                  <a:gd name="T68" fmla="*/ 2 w 12"/>
                  <a:gd name="T69" fmla="*/ 8 h 8"/>
                  <a:gd name="T70" fmla="*/ 2 w 12"/>
                  <a:gd name="T71" fmla="*/ 8 h 8"/>
                  <a:gd name="T72" fmla="*/ 2 w 12"/>
                  <a:gd name="T73" fmla="*/ 8 h 8"/>
                  <a:gd name="T74" fmla="*/ 4 w 12"/>
                  <a:gd name="T75" fmla="*/ 8 h 8"/>
                  <a:gd name="T76" fmla="*/ 4 w 12"/>
                  <a:gd name="T77" fmla="*/ 8 h 8"/>
                  <a:gd name="T78" fmla="*/ 4 w 12"/>
                  <a:gd name="T79" fmla="*/ 8 h 8"/>
                  <a:gd name="T80" fmla="*/ 4 w 12"/>
                  <a:gd name="T8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" h="8">
                    <a:moveTo>
                      <a:pt x="4" y="8"/>
                    </a:moveTo>
                    <a:lnTo>
                      <a:pt x="4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24" name=""/>
              <p:cNvSpPr>
                <a:spLocks/>
              </p:cNvSpPr>
              <p:nvPr/>
            </p:nvSpPr>
            <p:spPr bwMode="auto">
              <a:xfrm>
                <a:off x="7995920" y="4682490"/>
                <a:ext cx="145415" cy="86360"/>
              </a:xfrm>
              <a:custGeom>
                <a:avLst/>
                <a:gdLst>
                  <a:gd name="T0" fmla="*/ 158 w 208"/>
                  <a:gd name="T1" fmla="*/ 58 h 124"/>
                  <a:gd name="T2" fmla="*/ 154 w 208"/>
                  <a:gd name="T3" fmla="*/ 48 h 124"/>
                  <a:gd name="T4" fmla="*/ 146 w 208"/>
                  <a:gd name="T5" fmla="*/ 42 h 124"/>
                  <a:gd name="T6" fmla="*/ 122 w 208"/>
                  <a:gd name="T7" fmla="*/ 30 h 124"/>
                  <a:gd name="T8" fmla="*/ 96 w 208"/>
                  <a:gd name="T9" fmla="*/ 22 h 124"/>
                  <a:gd name="T10" fmla="*/ 74 w 208"/>
                  <a:gd name="T11" fmla="*/ 12 h 124"/>
                  <a:gd name="T12" fmla="*/ 60 w 208"/>
                  <a:gd name="T13" fmla="*/ 20 h 124"/>
                  <a:gd name="T14" fmla="*/ 54 w 208"/>
                  <a:gd name="T15" fmla="*/ 32 h 124"/>
                  <a:gd name="T16" fmla="*/ 44 w 208"/>
                  <a:gd name="T17" fmla="*/ 32 h 124"/>
                  <a:gd name="T18" fmla="*/ 36 w 208"/>
                  <a:gd name="T19" fmla="*/ 20 h 124"/>
                  <a:gd name="T20" fmla="*/ 36 w 208"/>
                  <a:gd name="T21" fmla="*/ 6 h 124"/>
                  <a:gd name="T22" fmla="*/ 28 w 208"/>
                  <a:gd name="T23" fmla="*/ 2 h 124"/>
                  <a:gd name="T24" fmla="*/ 16 w 208"/>
                  <a:gd name="T25" fmla="*/ 2 h 124"/>
                  <a:gd name="T26" fmla="*/ 6 w 208"/>
                  <a:gd name="T27" fmla="*/ 6 h 124"/>
                  <a:gd name="T28" fmla="*/ 4 w 208"/>
                  <a:gd name="T29" fmla="*/ 4 h 124"/>
                  <a:gd name="T30" fmla="*/ 0 w 208"/>
                  <a:gd name="T31" fmla="*/ 10 h 124"/>
                  <a:gd name="T32" fmla="*/ 4 w 208"/>
                  <a:gd name="T33" fmla="*/ 12 h 124"/>
                  <a:gd name="T34" fmla="*/ 10 w 208"/>
                  <a:gd name="T35" fmla="*/ 14 h 124"/>
                  <a:gd name="T36" fmla="*/ 12 w 208"/>
                  <a:gd name="T37" fmla="*/ 14 h 124"/>
                  <a:gd name="T38" fmla="*/ 16 w 208"/>
                  <a:gd name="T39" fmla="*/ 22 h 124"/>
                  <a:gd name="T40" fmla="*/ 22 w 208"/>
                  <a:gd name="T41" fmla="*/ 22 h 124"/>
                  <a:gd name="T42" fmla="*/ 28 w 208"/>
                  <a:gd name="T43" fmla="*/ 24 h 124"/>
                  <a:gd name="T44" fmla="*/ 30 w 208"/>
                  <a:gd name="T45" fmla="*/ 24 h 124"/>
                  <a:gd name="T46" fmla="*/ 18 w 208"/>
                  <a:gd name="T47" fmla="*/ 26 h 124"/>
                  <a:gd name="T48" fmla="*/ 20 w 208"/>
                  <a:gd name="T49" fmla="*/ 34 h 124"/>
                  <a:gd name="T50" fmla="*/ 20 w 208"/>
                  <a:gd name="T51" fmla="*/ 40 h 124"/>
                  <a:gd name="T52" fmla="*/ 30 w 208"/>
                  <a:gd name="T53" fmla="*/ 40 h 124"/>
                  <a:gd name="T54" fmla="*/ 32 w 208"/>
                  <a:gd name="T55" fmla="*/ 38 h 124"/>
                  <a:gd name="T56" fmla="*/ 40 w 208"/>
                  <a:gd name="T57" fmla="*/ 42 h 124"/>
                  <a:gd name="T58" fmla="*/ 44 w 208"/>
                  <a:gd name="T59" fmla="*/ 48 h 124"/>
                  <a:gd name="T60" fmla="*/ 54 w 208"/>
                  <a:gd name="T61" fmla="*/ 50 h 124"/>
                  <a:gd name="T62" fmla="*/ 64 w 208"/>
                  <a:gd name="T63" fmla="*/ 54 h 124"/>
                  <a:gd name="T64" fmla="*/ 72 w 208"/>
                  <a:gd name="T65" fmla="*/ 56 h 124"/>
                  <a:gd name="T66" fmla="*/ 78 w 208"/>
                  <a:gd name="T67" fmla="*/ 68 h 124"/>
                  <a:gd name="T68" fmla="*/ 82 w 208"/>
                  <a:gd name="T69" fmla="*/ 76 h 124"/>
                  <a:gd name="T70" fmla="*/ 72 w 208"/>
                  <a:gd name="T71" fmla="*/ 88 h 124"/>
                  <a:gd name="T72" fmla="*/ 76 w 208"/>
                  <a:gd name="T73" fmla="*/ 94 h 124"/>
                  <a:gd name="T74" fmla="*/ 86 w 208"/>
                  <a:gd name="T75" fmla="*/ 94 h 124"/>
                  <a:gd name="T76" fmla="*/ 94 w 208"/>
                  <a:gd name="T77" fmla="*/ 92 h 124"/>
                  <a:gd name="T78" fmla="*/ 102 w 208"/>
                  <a:gd name="T79" fmla="*/ 106 h 124"/>
                  <a:gd name="T80" fmla="*/ 116 w 208"/>
                  <a:gd name="T81" fmla="*/ 106 h 124"/>
                  <a:gd name="T82" fmla="*/ 130 w 208"/>
                  <a:gd name="T83" fmla="*/ 102 h 124"/>
                  <a:gd name="T84" fmla="*/ 134 w 208"/>
                  <a:gd name="T85" fmla="*/ 94 h 124"/>
                  <a:gd name="T86" fmla="*/ 130 w 208"/>
                  <a:gd name="T87" fmla="*/ 94 h 124"/>
                  <a:gd name="T88" fmla="*/ 138 w 208"/>
                  <a:gd name="T89" fmla="*/ 90 h 124"/>
                  <a:gd name="T90" fmla="*/ 146 w 208"/>
                  <a:gd name="T91" fmla="*/ 88 h 124"/>
                  <a:gd name="T92" fmla="*/ 158 w 208"/>
                  <a:gd name="T93" fmla="*/ 94 h 124"/>
                  <a:gd name="T94" fmla="*/ 164 w 208"/>
                  <a:gd name="T95" fmla="*/ 106 h 124"/>
                  <a:gd name="T96" fmla="*/ 170 w 208"/>
                  <a:gd name="T97" fmla="*/ 110 h 124"/>
                  <a:gd name="T98" fmla="*/ 174 w 208"/>
                  <a:gd name="T99" fmla="*/ 116 h 124"/>
                  <a:gd name="T100" fmla="*/ 180 w 208"/>
                  <a:gd name="T101" fmla="*/ 116 h 124"/>
                  <a:gd name="T102" fmla="*/ 188 w 208"/>
                  <a:gd name="T103" fmla="*/ 120 h 124"/>
                  <a:gd name="T104" fmla="*/ 198 w 208"/>
                  <a:gd name="T105" fmla="*/ 120 h 124"/>
                  <a:gd name="T106" fmla="*/ 204 w 208"/>
                  <a:gd name="T107" fmla="*/ 124 h 124"/>
                  <a:gd name="T108" fmla="*/ 204 w 208"/>
                  <a:gd name="T109" fmla="*/ 116 h 124"/>
                  <a:gd name="T110" fmla="*/ 194 w 208"/>
                  <a:gd name="T111" fmla="*/ 108 h 124"/>
                  <a:gd name="T112" fmla="*/ 192 w 208"/>
                  <a:gd name="T113" fmla="*/ 106 h 124"/>
                  <a:gd name="T114" fmla="*/ 186 w 208"/>
                  <a:gd name="T115" fmla="*/ 102 h 124"/>
                  <a:gd name="T116" fmla="*/ 184 w 208"/>
                  <a:gd name="T117" fmla="*/ 98 h 124"/>
                  <a:gd name="T118" fmla="*/ 180 w 208"/>
                  <a:gd name="T119" fmla="*/ 90 h 124"/>
                  <a:gd name="T120" fmla="*/ 170 w 208"/>
                  <a:gd name="T121" fmla="*/ 80 h 124"/>
                  <a:gd name="T122" fmla="*/ 178 w 208"/>
                  <a:gd name="T123" fmla="*/ 78 h 124"/>
                  <a:gd name="T124" fmla="*/ 178 w 208"/>
                  <a:gd name="T125" fmla="*/ 7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24">
                    <a:moveTo>
                      <a:pt x="174" y="66"/>
                    </a:moveTo>
                    <a:lnTo>
                      <a:pt x="174" y="66"/>
                    </a:lnTo>
                    <a:lnTo>
                      <a:pt x="170" y="64"/>
                    </a:lnTo>
                    <a:lnTo>
                      <a:pt x="170" y="64"/>
                    </a:lnTo>
                    <a:lnTo>
                      <a:pt x="170" y="64"/>
                    </a:lnTo>
                    <a:lnTo>
                      <a:pt x="164" y="60"/>
                    </a:lnTo>
                    <a:lnTo>
                      <a:pt x="164" y="60"/>
                    </a:lnTo>
                    <a:lnTo>
                      <a:pt x="160" y="58"/>
                    </a:lnTo>
                    <a:lnTo>
                      <a:pt x="160" y="58"/>
                    </a:lnTo>
                    <a:lnTo>
                      <a:pt x="158" y="58"/>
                    </a:lnTo>
                    <a:lnTo>
                      <a:pt x="158" y="58"/>
                    </a:lnTo>
                    <a:lnTo>
                      <a:pt x="158" y="56"/>
                    </a:lnTo>
                    <a:lnTo>
                      <a:pt x="158" y="56"/>
                    </a:lnTo>
                    <a:lnTo>
                      <a:pt x="158" y="56"/>
                    </a:lnTo>
                    <a:lnTo>
                      <a:pt x="160" y="54"/>
                    </a:lnTo>
                    <a:lnTo>
                      <a:pt x="160" y="54"/>
                    </a:lnTo>
                    <a:lnTo>
                      <a:pt x="158" y="52"/>
                    </a:lnTo>
                    <a:lnTo>
                      <a:pt x="156" y="50"/>
                    </a:lnTo>
                    <a:lnTo>
                      <a:pt x="156" y="50"/>
                    </a:lnTo>
                    <a:lnTo>
                      <a:pt x="154" y="48"/>
                    </a:lnTo>
                    <a:lnTo>
                      <a:pt x="154" y="48"/>
                    </a:lnTo>
                    <a:lnTo>
                      <a:pt x="152" y="46"/>
                    </a:lnTo>
                    <a:lnTo>
                      <a:pt x="152" y="46"/>
                    </a:lnTo>
                    <a:lnTo>
                      <a:pt x="152" y="46"/>
                    </a:lnTo>
                    <a:lnTo>
                      <a:pt x="152" y="46"/>
                    </a:lnTo>
                    <a:lnTo>
                      <a:pt x="150" y="44"/>
                    </a:lnTo>
                    <a:lnTo>
                      <a:pt x="150" y="44"/>
                    </a:lnTo>
                    <a:lnTo>
                      <a:pt x="146" y="42"/>
                    </a:lnTo>
                    <a:lnTo>
                      <a:pt x="146" y="42"/>
                    </a:lnTo>
                    <a:lnTo>
                      <a:pt x="146" y="42"/>
                    </a:lnTo>
                    <a:lnTo>
                      <a:pt x="146" y="42"/>
                    </a:lnTo>
                    <a:lnTo>
                      <a:pt x="142" y="40"/>
                    </a:lnTo>
                    <a:lnTo>
                      <a:pt x="142" y="40"/>
                    </a:lnTo>
                    <a:lnTo>
                      <a:pt x="132" y="34"/>
                    </a:lnTo>
                    <a:lnTo>
                      <a:pt x="132" y="34"/>
                    </a:lnTo>
                    <a:lnTo>
                      <a:pt x="128" y="32"/>
                    </a:lnTo>
                    <a:lnTo>
                      <a:pt x="128" y="32"/>
                    </a:lnTo>
                    <a:lnTo>
                      <a:pt x="122" y="30"/>
                    </a:lnTo>
                    <a:lnTo>
                      <a:pt x="122" y="30"/>
                    </a:lnTo>
                    <a:lnTo>
                      <a:pt x="122" y="30"/>
                    </a:lnTo>
                    <a:lnTo>
                      <a:pt x="122" y="30"/>
                    </a:lnTo>
                    <a:lnTo>
                      <a:pt x="118" y="28"/>
                    </a:lnTo>
                    <a:lnTo>
                      <a:pt x="118" y="28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06" y="24"/>
                    </a:lnTo>
                    <a:lnTo>
                      <a:pt x="106" y="24"/>
                    </a:lnTo>
                    <a:lnTo>
                      <a:pt x="102" y="22"/>
                    </a:lnTo>
                    <a:lnTo>
                      <a:pt x="102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74" y="12"/>
                    </a:lnTo>
                    <a:lnTo>
                      <a:pt x="74" y="12"/>
                    </a:lnTo>
                    <a:lnTo>
                      <a:pt x="74" y="12"/>
                    </a:lnTo>
                    <a:lnTo>
                      <a:pt x="74" y="12"/>
                    </a:lnTo>
                    <a:lnTo>
                      <a:pt x="68" y="16"/>
                    </a:lnTo>
                    <a:lnTo>
                      <a:pt x="68" y="16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0" y="20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58" y="24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56" y="30"/>
                    </a:lnTo>
                    <a:lnTo>
                      <a:pt x="56" y="30"/>
                    </a:lnTo>
                    <a:lnTo>
                      <a:pt x="54" y="32"/>
                    </a:lnTo>
                    <a:lnTo>
                      <a:pt x="54" y="32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48" y="34"/>
                    </a:lnTo>
                    <a:lnTo>
                      <a:pt x="46" y="32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6" y="20"/>
                    </a:lnTo>
                    <a:lnTo>
                      <a:pt x="36" y="20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8" y="24"/>
                    </a:lnTo>
                    <a:lnTo>
                      <a:pt x="28" y="24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24" y="44"/>
                    </a:lnTo>
                    <a:lnTo>
                      <a:pt x="24" y="44"/>
                    </a:lnTo>
                    <a:lnTo>
                      <a:pt x="26" y="44"/>
                    </a:lnTo>
                    <a:lnTo>
                      <a:pt x="26" y="44"/>
                    </a:lnTo>
                    <a:lnTo>
                      <a:pt x="30" y="40"/>
                    </a:lnTo>
                    <a:lnTo>
                      <a:pt x="30" y="40"/>
                    </a:lnTo>
                    <a:lnTo>
                      <a:pt x="30" y="40"/>
                    </a:lnTo>
                    <a:lnTo>
                      <a:pt x="30" y="40"/>
                    </a:lnTo>
                    <a:lnTo>
                      <a:pt x="32" y="36"/>
                    </a:lnTo>
                    <a:lnTo>
                      <a:pt x="32" y="36"/>
                    </a:lnTo>
                    <a:lnTo>
                      <a:pt x="34" y="34"/>
                    </a:lnTo>
                    <a:lnTo>
                      <a:pt x="34" y="34"/>
                    </a:lnTo>
                    <a:lnTo>
                      <a:pt x="32" y="34"/>
                    </a:lnTo>
                    <a:lnTo>
                      <a:pt x="32" y="34"/>
                    </a:lnTo>
                    <a:lnTo>
                      <a:pt x="32" y="38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40" y="42"/>
                    </a:lnTo>
                    <a:lnTo>
                      <a:pt x="40" y="42"/>
                    </a:lnTo>
                    <a:lnTo>
                      <a:pt x="40" y="42"/>
                    </a:lnTo>
                    <a:lnTo>
                      <a:pt x="40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4"/>
                    </a:lnTo>
                    <a:lnTo>
                      <a:pt x="42" y="44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8" y="50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6" y="50"/>
                    </a:lnTo>
                    <a:lnTo>
                      <a:pt x="56" y="50"/>
                    </a:lnTo>
                    <a:lnTo>
                      <a:pt x="56" y="50"/>
                    </a:lnTo>
                    <a:lnTo>
                      <a:pt x="56" y="50"/>
                    </a:lnTo>
                    <a:lnTo>
                      <a:pt x="60" y="54"/>
                    </a:lnTo>
                    <a:lnTo>
                      <a:pt x="60" y="54"/>
                    </a:lnTo>
                    <a:lnTo>
                      <a:pt x="60" y="54"/>
                    </a:lnTo>
                    <a:lnTo>
                      <a:pt x="60" y="54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70" y="56"/>
                    </a:lnTo>
                    <a:lnTo>
                      <a:pt x="70" y="56"/>
                    </a:lnTo>
                    <a:lnTo>
                      <a:pt x="70" y="56"/>
                    </a:lnTo>
                    <a:lnTo>
                      <a:pt x="70" y="56"/>
                    </a:lnTo>
                    <a:lnTo>
                      <a:pt x="72" y="56"/>
                    </a:lnTo>
                    <a:lnTo>
                      <a:pt x="72" y="56"/>
                    </a:lnTo>
                    <a:lnTo>
                      <a:pt x="72" y="58"/>
                    </a:lnTo>
                    <a:lnTo>
                      <a:pt x="72" y="58"/>
                    </a:lnTo>
                    <a:lnTo>
                      <a:pt x="74" y="60"/>
                    </a:lnTo>
                    <a:lnTo>
                      <a:pt x="74" y="60"/>
                    </a:lnTo>
                    <a:lnTo>
                      <a:pt x="76" y="62"/>
                    </a:lnTo>
                    <a:lnTo>
                      <a:pt x="76" y="62"/>
                    </a:lnTo>
                    <a:lnTo>
                      <a:pt x="78" y="64"/>
                    </a:lnTo>
                    <a:lnTo>
                      <a:pt x="78" y="64"/>
                    </a:lnTo>
                    <a:lnTo>
                      <a:pt x="78" y="68"/>
                    </a:lnTo>
                    <a:lnTo>
                      <a:pt x="78" y="68"/>
                    </a:lnTo>
                    <a:lnTo>
                      <a:pt x="80" y="70"/>
                    </a:lnTo>
                    <a:lnTo>
                      <a:pt x="80" y="70"/>
                    </a:lnTo>
                    <a:lnTo>
                      <a:pt x="80" y="74"/>
                    </a:lnTo>
                    <a:lnTo>
                      <a:pt x="80" y="74"/>
                    </a:lnTo>
                    <a:lnTo>
                      <a:pt x="82" y="74"/>
                    </a:lnTo>
                    <a:lnTo>
                      <a:pt x="82" y="74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80"/>
                    </a:lnTo>
                    <a:lnTo>
                      <a:pt x="82" y="80"/>
                    </a:lnTo>
                    <a:lnTo>
                      <a:pt x="82" y="82"/>
                    </a:lnTo>
                    <a:lnTo>
                      <a:pt x="82" y="82"/>
                    </a:lnTo>
                    <a:lnTo>
                      <a:pt x="80" y="82"/>
                    </a:lnTo>
                    <a:lnTo>
                      <a:pt x="80" y="82"/>
                    </a:lnTo>
                    <a:lnTo>
                      <a:pt x="74" y="86"/>
                    </a:lnTo>
                    <a:lnTo>
                      <a:pt x="74" y="86"/>
                    </a:lnTo>
                    <a:lnTo>
                      <a:pt x="72" y="88"/>
                    </a:lnTo>
                    <a:lnTo>
                      <a:pt x="72" y="88"/>
                    </a:lnTo>
                    <a:lnTo>
                      <a:pt x="70" y="90"/>
                    </a:lnTo>
                    <a:lnTo>
                      <a:pt x="70" y="90"/>
                    </a:lnTo>
                    <a:lnTo>
                      <a:pt x="70" y="94"/>
                    </a:lnTo>
                    <a:lnTo>
                      <a:pt x="70" y="94"/>
                    </a:lnTo>
                    <a:lnTo>
                      <a:pt x="70" y="96"/>
                    </a:lnTo>
                    <a:lnTo>
                      <a:pt x="70" y="96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6" y="94"/>
                    </a:lnTo>
                    <a:lnTo>
                      <a:pt x="76" y="94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94"/>
                    </a:lnTo>
                    <a:lnTo>
                      <a:pt x="82" y="94"/>
                    </a:lnTo>
                    <a:lnTo>
                      <a:pt x="84" y="94"/>
                    </a:lnTo>
                    <a:lnTo>
                      <a:pt x="84" y="94"/>
                    </a:lnTo>
                    <a:lnTo>
                      <a:pt x="86" y="94"/>
                    </a:lnTo>
                    <a:lnTo>
                      <a:pt x="86" y="94"/>
                    </a:lnTo>
                    <a:lnTo>
                      <a:pt x="86" y="94"/>
                    </a:lnTo>
                    <a:lnTo>
                      <a:pt x="86" y="94"/>
                    </a:lnTo>
                    <a:lnTo>
                      <a:pt x="88" y="94"/>
                    </a:lnTo>
                    <a:lnTo>
                      <a:pt x="88" y="94"/>
                    </a:lnTo>
                    <a:lnTo>
                      <a:pt x="90" y="94"/>
                    </a:lnTo>
                    <a:lnTo>
                      <a:pt x="90" y="94"/>
                    </a:lnTo>
                    <a:lnTo>
                      <a:pt x="94" y="94"/>
                    </a:lnTo>
                    <a:lnTo>
                      <a:pt x="94" y="94"/>
                    </a:lnTo>
                    <a:lnTo>
                      <a:pt x="94" y="92"/>
                    </a:lnTo>
                    <a:lnTo>
                      <a:pt x="94" y="92"/>
                    </a:lnTo>
                    <a:lnTo>
                      <a:pt x="94" y="92"/>
                    </a:lnTo>
                    <a:lnTo>
                      <a:pt x="94" y="92"/>
                    </a:lnTo>
                    <a:lnTo>
                      <a:pt x="96" y="94"/>
                    </a:lnTo>
                    <a:lnTo>
                      <a:pt x="96" y="94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100" y="100"/>
                    </a:lnTo>
                    <a:lnTo>
                      <a:pt x="100" y="100"/>
                    </a:lnTo>
                    <a:lnTo>
                      <a:pt x="102" y="104"/>
                    </a:lnTo>
                    <a:lnTo>
                      <a:pt x="102" y="104"/>
                    </a:lnTo>
                    <a:lnTo>
                      <a:pt x="102" y="106"/>
                    </a:lnTo>
                    <a:lnTo>
                      <a:pt x="104" y="106"/>
                    </a:lnTo>
                    <a:lnTo>
                      <a:pt x="104" y="106"/>
                    </a:lnTo>
                    <a:lnTo>
                      <a:pt x="106" y="108"/>
                    </a:lnTo>
                    <a:lnTo>
                      <a:pt x="106" y="108"/>
                    </a:lnTo>
                    <a:lnTo>
                      <a:pt x="110" y="106"/>
                    </a:lnTo>
                    <a:lnTo>
                      <a:pt x="110" y="106"/>
                    </a:lnTo>
                    <a:lnTo>
                      <a:pt x="110" y="106"/>
                    </a:lnTo>
                    <a:lnTo>
                      <a:pt x="114" y="106"/>
                    </a:lnTo>
                    <a:lnTo>
                      <a:pt x="114" y="106"/>
                    </a:lnTo>
                    <a:lnTo>
                      <a:pt x="116" y="106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20" y="108"/>
                    </a:lnTo>
                    <a:lnTo>
                      <a:pt x="124" y="106"/>
                    </a:lnTo>
                    <a:lnTo>
                      <a:pt x="124" y="106"/>
                    </a:lnTo>
                    <a:lnTo>
                      <a:pt x="130" y="102"/>
                    </a:lnTo>
                    <a:lnTo>
                      <a:pt x="130" y="102"/>
                    </a:lnTo>
                    <a:lnTo>
                      <a:pt x="130" y="102"/>
                    </a:lnTo>
                    <a:lnTo>
                      <a:pt x="130" y="102"/>
                    </a:lnTo>
                    <a:lnTo>
                      <a:pt x="132" y="102"/>
                    </a:lnTo>
                    <a:lnTo>
                      <a:pt x="132" y="100"/>
                    </a:lnTo>
                    <a:lnTo>
                      <a:pt x="132" y="100"/>
                    </a:lnTo>
                    <a:lnTo>
                      <a:pt x="134" y="96"/>
                    </a:lnTo>
                    <a:lnTo>
                      <a:pt x="134" y="96"/>
                    </a:lnTo>
                    <a:lnTo>
                      <a:pt x="134" y="94"/>
                    </a:lnTo>
                    <a:lnTo>
                      <a:pt x="134" y="94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0" y="94"/>
                    </a:lnTo>
                    <a:lnTo>
                      <a:pt x="130" y="94"/>
                    </a:lnTo>
                    <a:lnTo>
                      <a:pt x="128" y="94"/>
                    </a:lnTo>
                    <a:lnTo>
                      <a:pt x="128" y="94"/>
                    </a:lnTo>
                    <a:lnTo>
                      <a:pt x="128" y="94"/>
                    </a:lnTo>
                    <a:lnTo>
                      <a:pt x="128" y="94"/>
                    </a:lnTo>
                    <a:lnTo>
                      <a:pt x="130" y="94"/>
                    </a:lnTo>
                    <a:lnTo>
                      <a:pt x="130" y="94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6" y="92"/>
                    </a:lnTo>
                    <a:lnTo>
                      <a:pt x="136" y="92"/>
                    </a:lnTo>
                    <a:lnTo>
                      <a:pt x="136" y="92"/>
                    </a:lnTo>
                    <a:lnTo>
                      <a:pt x="136" y="92"/>
                    </a:lnTo>
                    <a:lnTo>
                      <a:pt x="138" y="92"/>
                    </a:lnTo>
                    <a:lnTo>
                      <a:pt x="138" y="92"/>
                    </a:lnTo>
                    <a:lnTo>
                      <a:pt x="138" y="90"/>
                    </a:lnTo>
                    <a:lnTo>
                      <a:pt x="138" y="90"/>
                    </a:lnTo>
                    <a:lnTo>
                      <a:pt x="138" y="88"/>
                    </a:lnTo>
                    <a:lnTo>
                      <a:pt x="138" y="88"/>
                    </a:lnTo>
                    <a:lnTo>
                      <a:pt x="138" y="88"/>
                    </a:lnTo>
                    <a:lnTo>
                      <a:pt x="144" y="86"/>
                    </a:lnTo>
                    <a:lnTo>
                      <a:pt x="144" y="86"/>
                    </a:lnTo>
                    <a:lnTo>
                      <a:pt x="144" y="86"/>
                    </a:lnTo>
                    <a:lnTo>
                      <a:pt x="146" y="86"/>
                    </a:lnTo>
                    <a:lnTo>
                      <a:pt x="146" y="86"/>
                    </a:lnTo>
                    <a:lnTo>
                      <a:pt x="146" y="88"/>
                    </a:lnTo>
                    <a:lnTo>
                      <a:pt x="146" y="88"/>
                    </a:lnTo>
                    <a:lnTo>
                      <a:pt x="148" y="90"/>
                    </a:lnTo>
                    <a:lnTo>
                      <a:pt x="152" y="92"/>
                    </a:lnTo>
                    <a:lnTo>
                      <a:pt x="152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4" y="92"/>
                    </a:lnTo>
                    <a:lnTo>
                      <a:pt x="156" y="92"/>
                    </a:lnTo>
                    <a:lnTo>
                      <a:pt x="156" y="92"/>
                    </a:lnTo>
                    <a:lnTo>
                      <a:pt x="158" y="94"/>
                    </a:lnTo>
                    <a:lnTo>
                      <a:pt x="158" y="94"/>
                    </a:lnTo>
                    <a:lnTo>
                      <a:pt x="160" y="96"/>
                    </a:lnTo>
                    <a:lnTo>
                      <a:pt x="160" y="96"/>
                    </a:lnTo>
                    <a:lnTo>
                      <a:pt x="162" y="98"/>
                    </a:lnTo>
                    <a:lnTo>
                      <a:pt x="162" y="98"/>
                    </a:lnTo>
                    <a:lnTo>
                      <a:pt x="164" y="100"/>
                    </a:lnTo>
                    <a:lnTo>
                      <a:pt x="164" y="100"/>
                    </a:lnTo>
                    <a:lnTo>
                      <a:pt x="164" y="104"/>
                    </a:lnTo>
                    <a:lnTo>
                      <a:pt x="164" y="104"/>
                    </a:lnTo>
                    <a:lnTo>
                      <a:pt x="164" y="106"/>
                    </a:lnTo>
                    <a:lnTo>
                      <a:pt x="164" y="106"/>
                    </a:lnTo>
                    <a:lnTo>
                      <a:pt x="166" y="108"/>
                    </a:lnTo>
                    <a:lnTo>
                      <a:pt x="166" y="108"/>
                    </a:lnTo>
                    <a:lnTo>
                      <a:pt x="168" y="106"/>
                    </a:lnTo>
                    <a:lnTo>
                      <a:pt x="168" y="106"/>
                    </a:lnTo>
                    <a:lnTo>
                      <a:pt x="168" y="108"/>
                    </a:lnTo>
                    <a:lnTo>
                      <a:pt x="168" y="108"/>
                    </a:lnTo>
                    <a:lnTo>
                      <a:pt x="168" y="108"/>
                    </a:lnTo>
                    <a:lnTo>
                      <a:pt x="168" y="108"/>
                    </a:lnTo>
                    <a:lnTo>
                      <a:pt x="170" y="110"/>
                    </a:lnTo>
                    <a:lnTo>
                      <a:pt x="170" y="110"/>
                    </a:lnTo>
                    <a:lnTo>
                      <a:pt x="172" y="112"/>
                    </a:lnTo>
                    <a:lnTo>
                      <a:pt x="172" y="112"/>
                    </a:lnTo>
                    <a:lnTo>
                      <a:pt x="172" y="114"/>
                    </a:lnTo>
                    <a:lnTo>
                      <a:pt x="172" y="114"/>
                    </a:lnTo>
                    <a:lnTo>
                      <a:pt x="172" y="116"/>
                    </a:lnTo>
                    <a:lnTo>
                      <a:pt x="172" y="116"/>
                    </a:lnTo>
                    <a:lnTo>
                      <a:pt x="174" y="116"/>
                    </a:lnTo>
                    <a:lnTo>
                      <a:pt x="174" y="116"/>
                    </a:lnTo>
                    <a:lnTo>
                      <a:pt x="174" y="116"/>
                    </a:lnTo>
                    <a:lnTo>
                      <a:pt x="174" y="116"/>
                    </a:lnTo>
                    <a:lnTo>
                      <a:pt x="176" y="118"/>
                    </a:lnTo>
                    <a:lnTo>
                      <a:pt x="176" y="118"/>
                    </a:lnTo>
                    <a:lnTo>
                      <a:pt x="178" y="118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0" y="116"/>
                    </a:lnTo>
                    <a:lnTo>
                      <a:pt x="180" y="116"/>
                    </a:lnTo>
                    <a:lnTo>
                      <a:pt x="180" y="116"/>
                    </a:lnTo>
                    <a:lnTo>
                      <a:pt x="180" y="116"/>
                    </a:lnTo>
                    <a:lnTo>
                      <a:pt x="180" y="116"/>
                    </a:lnTo>
                    <a:lnTo>
                      <a:pt x="182" y="118"/>
                    </a:lnTo>
                    <a:lnTo>
                      <a:pt x="182" y="118"/>
                    </a:lnTo>
                    <a:lnTo>
                      <a:pt x="184" y="118"/>
                    </a:lnTo>
                    <a:lnTo>
                      <a:pt x="184" y="120"/>
                    </a:lnTo>
                    <a:lnTo>
                      <a:pt x="184" y="120"/>
                    </a:lnTo>
                    <a:lnTo>
                      <a:pt x="186" y="120"/>
                    </a:lnTo>
                    <a:lnTo>
                      <a:pt x="186" y="120"/>
                    </a:lnTo>
                    <a:lnTo>
                      <a:pt x="188" y="120"/>
                    </a:lnTo>
                    <a:lnTo>
                      <a:pt x="188" y="120"/>
                    </a:lnTo>
                    <a:lnTo>
                      <a:pt x="190" y="118"/>
                    </a:lnTo>
                    <a:lnTo>
                      <a:pt x="190" y="118"/>
                    </a:lnTo>
                    <a:lnTo>
                      <a:pt x="190" y="118"/>
                    </a:lnTo>
                    <a:lnTo>
                      <a:pt x="192" y="120"/>
                    </a:lnTo>
                    <a:lnTo>
                      <a:pt x="192" y="120"/>
                    </a:lnTo>
                    <a:lnTo>
                      <a:pt x="194" y="120"/>
                    </a:lnTo>
                    <a:lnTo>
                      <a:pt x="194" y="120"/>
                    </a:lnTo>
                    <a:lnTo>
                      <a:pt x="196" y="120"/>
                    </a:lnTo>
                    <a:lnTo>
                      <a:pt x="196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8" y="122"/>
                    </a:lnTo>
                    <a:lnTo>
                      <a:pt x="198" y="122"/>
                    </a:lnTo>
                    <a:lnTo>
                      <a:pt x="200" y="124"/>
                    </a:lnTo>
                    <a:lnTo>
                      <a:pt x="200" y="124"/>
                    </a:lnTo>
                    <a:lnTo>
                      <a:pt x="202" y="124"/>
                    </a:lnTo>
                    <a:lnTo>
                      <a:pt x="202" y="124"/>
                    </a:lnTo>
                    <a:lnTo>
                      <a:pt x="202" y="124"/>
                    </a:lnTo>
                    <a:lnTo>
                      <a:pt x="202" y="124"/>
                    </a:lnTo>
                    <a:lnTo>
                      <a:pt x="204" y="124"/>
                    </a:lnTo>
                    <a:lnTo>
                      <a:pt x="204" y="124"/>
                    </a:lnTo>
                    <a:lnTo>
                      <a:pt x="206" y="120"/>
                    </a:lnTo>
                    <a:lnTo>
                      <a:pt x="206" y="120"/>
                    </a:lnTo>
                    <a:lnTo>
                      <a:pt x="208" y="120"/>
                    </a:lnTo>
                    <a:lnTo>
                      <a:pt x="208" y="120"/>
                    </a:lnTo>
                    <a:lnTo>
                      <a:pt x="208" y="118"/>
                    </a:lnTo>
                    <a:lnTo>
                      <a:pt x="208" y="118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4" y="116"/>
                    </a:lnTo>
                    <a:lnTo>
                      <a:pt x="204" y="116"/>
                    </a:lnTo>
                    <a:lnTo>
                      <a:pt x="202" y="116"/>
                    </a:lnTo>
                    <a:lnTo>
                      <a:pt x="202" y="116"/>
                    </a:lnTo>
                    <a:lnTo>
                      <a:pt x="198" y="114"/>
                    </a:lnTo>
                    <a:lnTo>
                      <a:pt x="198" y="114"/>
                    </a:lnTo>
                    <a:lnTo>
                      <a:pt x="198" y="112"/>
                    </a:lnTo>
                    <a:lnTo>
                      <a:pt x="198" y="112"/>
                    </a:lnTo>
                    <a:lnTo>
                      <a:pt x="198" y="110"/>
                    </a:lnTo>
                    <a:lnTo>
                      <a:pt x="198" y="110"/>
                    </a:lnTo>
                    <a:lnTo>
                      <a:pt x="194" y="108"/>
                    </a:lnTo>
                    <a:lnTo>
                      <a:pt x="194" y="108"/>
                    </a:lnTo>
                    <a:lnTo>
                      <a:pt x="194" y="108"/>
                    </a:lnTo>
                    <a:lnTo>
                      <a:pt x="194" y="108"/>
                    </a:lnTo>
                    <a:lnTo>
                      <a:pt x="192" y="108"/>
                    </a:lnTo>
                    <a:lnTo>
                      <a:pt x="192" y="108"/>
                    </a:lnTo>
                    <a:lnTo>
                      <a:pt x="192" y="108"/>
                    </a:lnTo>
                    <a:lnTo>
                      <a:pt x="192" y="108"/>
                    </a:lnTo>
                    <a:lnTo>
                      <a:pt x="192" y="108"/>
                    </a:lnTo>
                    <a:lnTo>
                      <a:pt x="192" y="108"/>
                    </a:lnTo>
                    <a:lnTo>
                      <a:pt x="192" y="106"/>
                    </a:lnTo>
                    <a:lnTo>
                      <a:pt x="192" y="106"/>
                    </a:lnTo>
                    <a:lnTo>
                      <a:pt x="192" y="104"/>
                    </a:lnTo>
                    <a:lnTo>
                      <a:pt x="192" y="104"/>
                    </a:lnTo>
                    <a:lnTo>
                      <a:pt x="192" y="104"/>
                    </a:lnTo>
                    <a:lnTo>
                      <a:pt x="192" y="104"/>
                    </a:lnTo>
                    <a:lnTo>
                      <a:pt x="192" y="102"/>
                    </a:lnTo>
                    <a:lnTo>
                      <a:pt x="192" y="102"/>
                    </a:lnTo>
                    <a:lnTo>
                      <a:pt x="190" y="102"/>
                    </a:lnTo>
                    <a:lnTo>
                      <a:pt x="190" y="102"/>
                    </a:lnTo>
                    <a:lnTo>
                      <a:pt x="186" y="102"/>
                    </a:lnTo>
                    <a:lnTo>
                      <a:pt x="186" y="102"/>
                    </a:lnTo>
                    <a:lnTo>
                      <a:pt x="186" y="102"/>
                    </a:lnTo>
                    <a:lnTo>
                      <a:pt x="186" y="102"/>
                    </a:lnTo>
                    <a:lnTo>
                      <a:pt x="184" y="100"/>
                    </a:lnTo>
                    <a:lnTo>
                      <a:pt x="184" y="100"/>
                    </a:lnTo>
                    <a:lnTo>
                      <a:pt x="184" y="100"/>
                    </a:lnTo>
                    <a:lnTo>
                      <a:pt x="184" y="100"/>
                    </a:lnTo>
                    <a:lnTo>
                      <a:pt x="184" y="98"/>
                    </a:lnTo>
                    <a:lnTo>
                      <a:pt x="184" y="98"/>
                    </a:lnTo>
                    <a:lnTo>
                      <a:pt x="184" y="98"/>
                    </a:lnTo>
                    <a:lnTo>
                      <a:pt x="182" y="96"/>
                    </a:lnTo>
                    <a:lnTo>
                      <a:pt x="182" y="96"/>
                    </a:lnTo>
                    <a:lnTo>
                      <a:pt x="182" y="96"/>
                    </a:lnTo>
                    <a:lnTo>
                      <a:pt x="180" y="94"/>
                    </a:lnTo>
                    <a:lnTo>
                      <a:pt x="180" y="94"/>
                    </a:lnTo>
                    <a:lnTo>
                      <a:pt x="182" y="94"/>
                    </a:lnTo>
                    <a:lnTo>
                      <a:pt x="182" y="94"/>
                    </a:lnTo>
                    <a:lnTo>
                      <a:pt x="182" y="92"/>
                    </a:lnTo>
                    <a:lnTo>
                      <a:pt x="182" y="92"/>
                    </a:lnTo>
                    <a:lnTo>
                      <a:pt x="180" y="90"/>
                    </a:lnTo>
                    <a:lnTo>
                      <a:pt x="180" y="90"/>
                    </a:lnTo>
                    <a:lnTo>
                      <a:pt x="176" y="86"/>
                    </a:lnTo>
                    <a:lnTo>
                      <a:pt x="176" y="86"/>
                    </a:lnTo>
                    <a:lnTo>
                      <a:pt x="174" y="86"/>
                    </a:lnTo>
                    <a:lnTo>
                      <a:pt x="174" y="86"/>
                    </a:lnTo>
                    <a:lnTo>
                      <a:pt x="172" y="84"/>
                    </a:lnTo>
                    <a:lnTo>
                      <a:pt x="172" y="84"/>
                    </a:lnTo>
                    <a:lnTo>
                      <a:pt x="172" y="84"/>
                    </a:lnTo>
                    <a:lnTo>
                      <a:pt x="172" y="84"/>
                    </a:lnTo>
                    <a:lnTo>
                      <a:pt x="170" y="80"/>
                    </a:lnTo>
                    <a:lnTo>
                      <a:pt x="170" y="80"/>
                    </a:lnTo>
                    <a:lnTo>
                      <a:pt x="170" y="76"/>
                    </a:lnTo>
                    <a:lnTo>
                      <a:pt x="170" y="76"/>
                    </a:lnTo>
                    <a:lnTo>
                      <a:pt x="172" y="76"/>
                    </a:lnTo>
                    <a:lnTo>
                      <a:pt x="172" y="76"/>
                    </a:lnTo>
                    <a:lnTo>
                      <a:pt x="172" y="76"/>
                    </a:lnTo>
                    <a:lnTo>
                      <a:pt x="174" y="78"/>
                    </a:lnTo>
                    <a:lnTo>
                      <a:pt x="174" y="78"/>
                    </a:lnTo>
                    <a:lnTo>
                      <a:pt x="176" y="78"/>
                    </a:lnTo>
                    <a:lnTo>
                      <a:pt x="178" y="78"/>
                    </a:lnTo>
                    <a:lnTo>
                      <a:pt x="178" y="78"/>
                    </a:lnTo>
                    <a:lnTo>
                      <a:pt x="178" y="78"/>
                    </a:lnTo>
                    <a:lnTo>
                      <a:pt x="178" y="78"/>
                    </a:lnTo>
                    <a:lnTo>
                      <a:pt x="180" y="78"/>
                    </a:lnTo>
                    <a:lnTo>
                      <a:pt x="180" y="78"/>
                    </a:lnTo>
                    <a:lnTo>
                      <a:pt x="180" y="76"/>
                    </a:lnTo>
                    <a:lnTo>
                      <a:pt x="180" y="76"/>
                    </a:lnTo>
                    <a:lnTo>
                      <a:pt x="178" y="72"/>
                    </a:lnTo>
                    <a:lnTo>
                      <a:pt x="178" y="72"/>
                    </a:lnTo>
                    <a:lnTo>
                      <a:pt x="178" y="70"/>
                    </a:lnTo>
                    <a:lnTo>
                      <a:pt x="178" y="70"/>
                    </a:lnTo>
                    <a:lnTo>
                      <a:pt x="176" y="68"/>
                    </a:lnTo>
                    <a:lnTo>
                      <a:pt x="174" y="66"/>
                    </a:lnTo>
                    <a:lnTo>
                      <a:pt x="17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25" name=""/>
              <p:cNvSpPr>
                <a:spLocks/>
              </p:cNvSpPr>
              <p:nvPr/>
            </p:nvSpPr>
            <p:spPr bwMode="auto">
              <a:xfrm>
                <a:off x="8028940" y="4692015"/>
                <a:ext cx="12700" cy="2540"/>
              </a:xfrm>
              <a:custGeom>
                <a:avLst/>
                <a:gdLst>
                  <a:gd name="T0" fmla="*/ 0 w 18"/>
                  <a:gd name="T1" fmla="*/ 0 h 4"/>
                  <a:gd name="T2" fmla="*/ 4 w 18"/>
                  <a:gd name="T3" fmla="*/ 2 h 4"/>
                  <a:gd name="T4" fmla="*/ 4 w 18"/>
                  <a:gd name="T5" fmla="*/ 2 h 4"/>
                  <a:gd name="T6" fmla="*/ 4 w 18"/>
                  <a:gd name="T7" fmla="*/ 2 h 4"/>
                  <a:gd name="T8" fmla="*/ 8 w 18"/>
                  <a:gd name="T9" fmla="*/ 4 h 4"/>
                  <a:gd name="T10" fmla="*/ 8 w 18"/>
                  <a:gd name="T11" fmla="*/ 4 h 4"/>
                  <a:gd name="T12" fmla="*/ 8 w 18"/>
                  <a:gd name="T13" fmla="*/ 4 h 4"/>
                  <a:gd name="T14" fmla="*/ 8 w 18"/>
                  <a:gd name="T15" fmla="*/ 4 h 4"/>
                  <a:gd name="T16" fmla="*/ 10 w 18"/>
                  <a:gd name="T17" fmla="*/ 4 h 4"/>
                  <a:gd name="T18" fmla="*/ 10 w 18"/>
                  <a:gd name="T19" fmla="*/ 4 h 4"/>
                  <a:gd name="T20" fmla="*/ 12 w 18"/>
                  <a:gd name="T21" fmla="*/ 4 h 4"/>
                  <a:gd name="T22" fmla="*/ 12 w 18"/>
                  <a:gd name="T23" fmla="*/ 4 h 4"/>
                  <a:gd name="T24" fmla="*/ 14 w 18"/>
                  <a:gd name="T25" fmla="*/ 4 h 4"/>
                  <a:gd name="T26" fmla="*/ 14 w 18"/>
                  <a:gd name="T27" fmla="*/ 4 h 4"/>
                  <a:gd name="T28" fmla="*/ 18 w 18"/>
                  <a:gd name="T29" fmla="*/ 4 h 4"/>
                  <a:gd name="T30" fmla="*/ 18 w 18"/>
                  <a:gd name="T31" fmla="*/ 4 h 4"/>
                  <a:gd name="T32" fmla="*/ 18 w 18"/>
                  <a:gd name="T33" fmla="*/ 2 h 4"/>
                  <a:gd name="T34" fmla="*/ 18 w 18"/>
                  <a:gd name="T35" fmla="*/ 2 h 4"/>
                  <a:gd name="T36" fmla="*/ 16 w 18"/>
                  <a:gd name="T37" fmla="*/ 0 h 4"/>
                  <a:gd name="T38" fmla="*/ 12 w 18"/>
                  <a:gd name="T39" fmla="*/ 0 h 4"/>
                  <a:gd name="T40" fmla="*/ 12 w 18"/>
                  <a:gd name="T41" fmla="*/ 0 h 4"/>
                  <a:gd name="T42" fmla="*/ 12 w 18"/>
                  <a:gd name="T43" fmla="*/ 0 h 4"/>
                  <a:gd name="T44" fmla="*/ 10 w 18"/>
                  <a:gd name="T45" fmla="*/ 0 h 4"/>
                  <a:gd name="T46" fmla="*/ 10 w 18"/>
                  <a:gd name="T47" fmla="*/ 0 h 4"/>
                  <a:gd name="T48" fmla="*/ 6 w 18"/>
                  <a:gd name="T49" fmla="*/ 0 h 4"/>
                  <a:gd name="T50" fmla="*/ 6 w 18"/>
                  <a:gd name="T51" fmla="*/ 0 h 4"/>
                  <a:gd name="T52" fmla="*/ 2 w 18"/>
                  <a:gd name="T53" fmla="*/ 0 h 4"/>
                  <a:gd name="T54" fmla="*/ 0 w 18"/>
                  <a:gd name="T5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" h="4">
                    <a:moveTo>
                      <a:pt x="0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26" name=""/>
              <p:cNvSpPr>
                <a:spLocks/>
              </p:cNvSpPr>
              <p:nvPr/>
            </p:nvSpPr>
            <p:spPr bwMode="auto">
              <a:xfrm>
                <a:off x="8019415" y="4724400"/>
                <a:ext cx="5715" cy="13970"/>
              </a:xfrm>
              <a:custGeom>
                <a:avLst/>
                <a:gdLst>
                  <a:gd name="T0" fmla="*/ 2 w 8"/>
                  <a:gd name="T1" fmla="*/ 8 h 20"/>
                  <a:gd name="T2" fmla="*/ 2 w 8"/>
                  <a:gd name="T3" fmla="*/ 8 h 20"/>
                  <a:gd name="T4" fmla="*/ 0 w 8"/>
                  <a:gd name="T5" fmla="*/ 8 h 20"/>
                  <a:gd name="T6" fmla="*/ 0 w 8"/>
                  <a:gd name="T7" fmla="*/ 10 h 20"/>
                  <a:gd name="T8" fmla="*/ 0 w 8"/>
                  <a:gd name="T9" fmla="*/ 10 h 20"/>
                  <a:gd name="T10" fmla="*/ 0 w 8"/>
                  <a:gd name="T11" fmla="*/ 12 h 20"/>
                  <a:gd name="T12" fmla="*/ 0 w 8"/>
                  <a:gd name="T13" fmla="*/ 12 h 20"/>
                  <a:gd name="T14" fmla="*/ 0 w 8"/>
                  <a:gd name="T15" fmla="*/ 14 h 20"/>
                  <a:gd name="T16" fmla="*/ 0 w 8"/>
                  <a:gd name="T17" fmla="*/ 14 h 20"/>
                  <a:gd name="T18" fmla="*/ 0 w 8"/>
                  <a:gd name="T19" fmla="*/ 14 h 20"/>
                  <a:gd name="T20" fmla="*/ 0 w 8"/>
                  <a:gd name="T21" fmla="*/ 18 h 20"/>
                  <a:gd name="T22" fmla="*/ 0 w 8"/>
                  <a:gd name="T23" fmla="*/ 18 h 20"/>
                  <a:gd name="T24" fmla="*/ 0 w 8"/>
                  <a:gd name="T25" fmla="*/ 20 h 20"/>
                  <a:gd name="T26" fmla="*/ 0 w 8"/>
                  <a:gd name="T27" fmla="*/ 20 h 20"/>
                  <a:gd name="T28" fmla="*/ 2 w 8"/>
                  <a:gd name="T29" fmla="*/ 20 h 20"/>
                  <a:gd name="T30" fmla="*/ 2 w 8"/>
                  <a:gd name="T31" fmla="*/ 20 h 20"/>
                  <a:gd name="T32" fmla="*/ 4 w 8"/>
                  <a:gd name="T33" fmla="*/ 18 h 20"/>
                  <a:gd name="T34" fmla="*/ 4 w 8"/>
                  <a:gd name="T35" fmla="*/ 18 h 20"/>
                  <a:gd name="T36" fmla="*/ 4 w 8"/>
                  <a:gd name="T37" fmla="*/ 18 h 20"/>
                  <a:gd name="T38" fmla="*/ 6 w 8"/>
                  <a:gd name="T39" fmla="*/ 16 h 20"/>
                  <a:gd name="T40" fmla="*/ 6 w 8"/>
                  <a:gd name="T41" fmla="*/ 16 h 20"/>
                  <a:gd name="T42" fmla="*/ 6 w 8"/>
                  <a:gd name="T43" fmla="*/ 14 h 20"/>
                  <a:gd name="T44" fmla="*/ 6 w 8"/>
                  <a:gd name="T45" fmla="*/ 14 h 20"/>
                  <a:gd name="T46" fmla="*/ 6 w 8"/>
                  <a:gd name="T47" fmla="*/ 12 h 20"/>
                  <a:gd name="T48" fmla="*/ 6 w 8"/>
                  <a:gd name="T49" fmla="*/ 12 h 20"/>
                  <a:gd name="T50" fmla="*/ 6 w 8"/>
                  <a:gd name="T51" fmla="*/ 12 h 20"/>
                  <a:gd name="T52" fmla="*/ 6 w 8"/>
                  <a:gd name="T53" fmla="*/ 12 h 20"/>
                  <a:gd name="T54" fmla="*/ 8 w 8"/>
                  <a:gd name="T55" fmla="*/ 8 h 20"/>
                  <a:gd name="T56" fmla="*/ 8 w 8"/>
                  <a:gd name="T57" fmla="*/ 8 h 20"/>
                  <a:gd name="T58" fmla="*/ 8 w 8"/>
                  <a:gd name="T59" fmla="*/ 6 h 20"/>
                  <a:gd name="T60" fmla="*/ 8 w 8"/>
                  <a:gd name="T61" fmla="*/ 6 h 20"/>
                  <a:gd name="T62" fmla="*/ 8 w 8"/>
                  <a:gd name="T63" fmla="*/ 6 h 20"/>
                  <a:gd name="T64" fmla="*/ 8 w 8"/>
                  <a:gd name="T65" fmla="*/ 4 h 20"/>
                  <a:gd name="T66" fmla="*/ 8 w 8"/>
                  <a:gd name="T67" fmla="*/ 4 h 20"/>
                  <a:gd name="T68" fmla="*/ 8 w 8"/>
                  <a:gd name="T69" fmla="*/ 2 h 20"/>
                  <a:gd name="T70" fmla="*/ 8 w 8"/>
                  <a:gd name="T71" fmla="*/ 2 h 20"/>
                  <a:gd name="T72" fmla="*/ 8 w 8"/>
                  <a:gd name="T73" fmla="*/ 0 h 20"/>
                  <a:gd name="T74" fmla="*/ 6 w 8"/>
                  <a:gd name="T75" fmla="*/ 0 h 20"/>
                  <a:gd name="T76" fmla="*/ 6 w 8"/>
                  <a:gd name="T77" fmla="*/ 0 h 20"/>
                  <a:gd name="T78" fmla="*/ 6 w 8"/>
                  <a:gd name="T79" fmla="*/ 0 h 20"/>
                  <a:gd name="T80" fmla="*/ 6 w 8"/>
                  <a:gd name="T81" fmla="*/ 0 h 20"/>
                  <a:gd name="T82" fmla="*/ 4 w 8"/>
                  <a:gd name="T83" fmla="*/ 0 h 20"/>
                  <a:gd name="T84" fmla="*/ 4 w 8"/>
                  <a:gd name="T85" fmla="*/ 0 h 20"/>
                  <a:gd name="T86" fmla="*/ 2 w 8"/>
                  <a:gd name="T87" fmla="*/ 2 h 20"/>
                  <a:gd name="T88" fmla="*/ 2 w 8"/>
                  <a:gd name="T89" fmla="*/ 2 h 20"/>
                  <a:gd name="T90" fmla="*/ 2 w 8"/>
                  <a:gd name="T91" fmla="*/ 2 h 20"/>
                  <a:gd name="T92" fmla="*/ 2 w 8"/>
                  <a:gd name="T93" fmla="*/ 2 h 20"/>
                  <a:gd name="T94" fmla="*/ 2 w 8"/>
                  <a:gd name="T95" fmla="*/ 2 h 20"/>
                  <a:gd name="T96" fmla="*/ 2 w 8"/>
                  <a:gd name="T97" fmla="*/ 2 h 20"/>
                  <a:gd name="T98" fmla="*/ 2 w 8"/>
                  <a:gd name="T99" fmla="*/ 6 h 20"/>
                  <a:gd name="T100" fmla="*/ 2 w 8"/>
                  <a:gd name="T101" fmla="*/ 6 h 20"/>
                  <a:gd name="T102" fmla="*/ 2 w 8"/>
                  <a:gd name="T103" fmla="*/ 6 h 20"/>
                  <a:gd name="T104" fmla="*/ 2 w 8"/>
                  <a:gd name="T105" fmla="*/ 6 h 20"/>
                  <a:gd name="T106" fmla="*/ 2 w 8"/>
                  <a:gd name="T107" fmla="*/ 8 h 20"/>
                  <a:gd name="T108" fmla="*/ 2 w 8"/>
                  <a:gd name="T109" fmla="*/ 8 h 20"/>
                  <a:gd name="T110" fmla="*/ 2 w 8"/>
                  <a:gd name="T111" fmla="*/ 8 h 20"/>
                  <a:gd name="T112" fmla="*/ 2 w 8"/>
                  <a:gd name="T1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" h="20">
                    <a:moveTo>
                      <a:pt x="2" y="8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27" name=""/>
              <p:cNvSpPr>
                <a:spLocks/>
              </p:cNvSpPr>
              <p:nvPr/>
            </p:nvSpPr>
            <p:spPr bwMode="auto">
              <a:xfrm>
                <a:off x="7994015" y="4738370"/>
                <a:ext cx="9525" cy="12700"/>
              </a:xfrm>
              <a:custGeom>
                <a:avLst/>
                <a:gdLst>
                  <a:gd name="T0" fmla="*/ 12 w 14"/>
                  <a:gd name="T1" fmla="*/ 2 h 18"/>
                  <a:gd name="T2" fmla="*/ 12 w 14"/>
                  <a:gd name="T3" fmla="*/ 2 h 18"/>
                  <a:gd name="T4" fmla="*/ 14 w 14"/>
                  <a:gd name="T5" fmla="*/ 2 h 18"/>
                  <a:gd name="T6" fmla="*/ 14 w 14"/>
                  <a:gd name="T7" fmla="*/ 2 h 18"/>
                  <a:gd name="T8" fmla="*/ 14 w 14"/>
                  <a:gd name="T9" fmla="*/ 0 h 18"/>
                  <a:gd name="T10" fmla="*/ 14 w 14"/>
                  <a:gd name="T11" fmla="*/ 0 h 18"/>
                  <a:gd name="T12" fmla="*/ 10 w 14"/>
                  <a:gd name="T13" fmla="*/ 0 h 18"/>
                  <a:gd name="T14" fmla="*/ 10 w 14"/>
                  <a:gd name="T15" fmla="*/ 0 h 18"/>
                  <a:gd name="T16" fmla="*/ 8 w 14"/>
                  <a:gd name="T17" fmla="*/ 0 h 18"/>
                  <a:gd name="T18" fmla="*/ 8 w 14"/>
                  <a:gd name="T19" fmla="*/ 0 h 18"/>
                  <a:gd name="T20" fmla="*/ 4 w 14"/>
                  <a:gd name="T21" fmla="*/ 4 h 18"/>
                  <a:gd name="T22" fmla="*/ 4 w 14"/>
                  <a:gd name="T23" fmla="*/ 4 h 18"/>
                  <a:gd name="T24" fmla="*/ 4 w 14"/>
                  <a:gd name="T25" fmla="*/ 4 h 18"/>
                  <a:gd name="T26" fmla="*/ 2 w 14"/>
                  <a:gd name="T27" fmla="*/ 8 h 18"/>
                  <a:gd name="T28" fmla="*/ 2 w 14"/>
                  <a:gd name="T29" fmla="*/ 8 h 18"/>
                  <a:gd name="T30" fmla="*/ 2 w 14"/>
                  <a:gd name="T31" fmla="*/ 12 h 18"/>
                  <a:gd name="T32" fmla="*/ 2 w 14"/>
                  <a:gd name="T33" fmla="*/ 12 h 18"/>
                  <a:gd name="T34" fmla="*/ 2 w 14"/>
                  <a:gd name="T35" fmla="*/ 14 h 18"/>
                  <a:gd name="T36" fmla="*/ 2 w 14"/>
                  <a:gd name="T37" fmla="*/ 14 h 18"/>
                  <a:gd name="T38" fmla="*/ 0 w 14"/>
                  <a:gd name="T39" fmla="*/ 16 h 18"/>
                  <a:gd name="T40" fmla="*/ 0 w 14"/>
                  <a:gd name="T41" fmla="*/ 16 h 18"/>
                  <a:gd name="T42" fmla="*/ 0 w 14"/>
                  <a:gd name="T43" fmla="*/ 16 h 18"/>
                  <a:gd name="T44" fmla="*/ 0 w 14"/>
                  <a:gd name="T45" fmla="*/ 18 h 18"/>
                  <a:gd name="T46" fmla="*/ 0 w 14"/>
                  <a:gd name="T47" fmla="*/ 18 h 18"/>
                  <a:gd name="T48" fmla="*/ 0 w 14"/>
                  <a:gd name="T49" fmla="*/ 18 h 18"/>
                  <a:gd name="T50" fmla="*/ 0 w 14"/>
                  <a:gd name="T51" fmla="*/ 18 h 18"/>
                  <a:gd name="T52" fmla="*/ 0 w 14"/>
                  <a:gd name="T53" fmla="*/ 18 h 18"/>
                  <a:gd name="T54" fmla="*/ 0 w 14"/>
                  <a:gd name="T55" fmla="*/ 18 h 18"/>
                  <a:gd name="T56" fmla="*/ 2 w 14"/>
                  <a:gd name="T57" fmla="*/ 16 h 18"/>
                  <a:gd name="T58" fmla="*/ 2 w 14"/>
                  <a:gd name="T59" fmla="*/ 16 h 18"/>
                  <a:gd name="T60" fmla="*/ 4 w 14"/>
                  <a:gd name="T61" fmla="*/ 12 h 18"/>
                  <a:gd name="T62" fmla="*/ 4 w 14"/>
                  <a:gd name="T63" fmla="*/ 12 h 18"/>
                  <a:gd name="T64" fmla="*/ 6 w 14"/>
                  <a:gd name="T65" fmla="*/ 10 h 18"/>
                  <a:gd name="T66" fmla="*/ 6 w 14"/>
                  <a:gd name="T67" fmla="*/ 10 h 18"/>
                  <a:gd name="T68" fmla="*/ 10 w 14"/>
                  <a:gd name="T69" fmla="*/ 6 h 18"/>
                  <a:gd name="T70" fmla="*/ 10 w 14"/>
                  <a:gd name="T71" fmla="*/ 6 h 18"/>
                  <a:gd name="T72" fmla="*/ 10 w 14"/>
                  <a:gd name="T73" fmla="*/ 6 h 18"/>
                  <a:gd name="T74" fmla="*/ 10 w 14"/>
                  <a:gd name="T75" fmla="*/ 4 h 18"/>
                  <a:gd name="T76" fmla="*/ 10 w 14"/>
                  <a:gd name="T77" fmla="*/ 4 h 18"/>
                  <a:gd name="T78" fmla="*/ 12 w 14"/>
                  <a:gd name="T79" fmla="*/ 2 h 18"/>
                  <a:gd name="T80" fmla="*/ 12 w 14"/>
                  <a:gd name="T81" fmla="*/ 2 h 18"/>
                  <a:gd name="T82" fmla="*/ 12 w 14"/>
                  <a:gd name="T83" fmla="*/ 2 h 18"/>
                  <a:gd name="T84" fmla="*/ 12 w 14"/>
                  <a:gd name="T85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" h="18">
                    <a:moveTo>
                      <a:pt x="12" y="2"/>
                    </a:moveTo>
                    <a:lnTo>
                      <a:pt x="12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28" name=""/>
              <p:cNvSpPr>
                <a:spLocks/>
              </p:cNvSpPr>
              <p:nvPr/>
            </p:nvSpPr>
            <p:spPr bwMode="auto">
              <a:xfrm>
                <a:off x="7984490" y="4744085"/>
                <a:ext cx="2540" cy="254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2 h 4"/>
                  <a:gd name="T16" fmla="*/ 4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  <a:gd name="T22" fmla="*/ 0 w 4"/>
                  <a:gd name="T23" fmla="*/ 0 h 4"/>
                  <a:gd name="T24" fmla="*/ 0 w 4"/>
                  <a:gd name="T25" fmla="*/ 2 h 4"/>
                  <a:gd name="T26" fmla="*/ 0 w 4"/>
                  <a:gd name="T27" fmla="*/ 2 h 4"/>
                  <a:gd name="T28" fmla="*/ 0 w 4"/>
                  <a:gd name="T29" fmla="*/ 4 h 4"/>
                  <a:gd name="T30" fmla="*/ 2 w 4"/>
                  <a:gd name="T31" fmla="*/ 4 h 4"/>
                  <a:gd name="T32" fmla="*/ 2 w 4"/>
                  <a:gd name="T3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29" name=""/>
              <p:cNvSpPr>
                <a:spLocks/>
              </p:cNvSpPr>
              <p:nvPr/>
            </p:nvSpPr>
            <p:spPr bwMode="auto">
              <a:xfrm>
                <a:off x="7947025" y="4745355"/>
                <a:ext cx="6985" cy="5715"/>
              </a:xfrm>
              <a:custGeom>
                <a:avLst/>
                <a:gdLst>
                  <a:gd name="T0" fmla="*/ 0 w 10"/>
                  <a:gd name="T1" fmla="*/ 8 h 8"/>
                  <a:gd name="T2" fmla="*/ 0 w 10"/>
                  <a:gd name="T3" fmla="*/ 8 h 8"/>
                  <a:gd name="T4" fmla="*/ 2 w 10"/>
                  <a:gd name="T5" fmla="*/ 8 h 8"/>
                  <a:gd name="T6" fmla="*/ 2 w 10"/>
                  <a:gd name="T7" fmla="*/ 8 h 8"/>
                  <a:gd name="T8" fmla="*/ 4 w 10"/>
                  <a:gd name="T9" fmla="*/ 8 h 8"/>
                  <a:gd name="T10" fmla="*/ 4 w 10"/>
                  <a:gd name="T11" fmla="*/ 8 h 8"/>
                  <a:gd name="T12" fmla="*/ 6 w 10"/>
                  <a:gd name="T13" fmla="*/ 6 h 8"/>
                  <a:gd name="T14" fmla="*/ 6 w 10"/>
                  <a:gd name="T15" fmla="*/ 6 h 8"/>
                  <a:gd name="T16" fmla="*/ 8 w 10"/>
                  <a:gd name="T17" fmla="*/ 6 h 8"/>
                  <a:gd name="T18" fmla="*/ 8 w 10"/>
                  <a:gd name="T19" fmla="*/ 6 h 8"/>
                  <a:gd name="T20" fmla="*/ 10 w 10"/>
                  <a:gd name="T21" fmla="*/ 4 h 8"/>
                  <a:gd name="T22" fmla="*/ 10 w 10"/>
                  <a:gd name="T23" fmla="*/ 4 h 8"/>
                  <a:gd name="T24" fmla="*/ 8 w 10"/>
                  <a:gd name="T25" fmla="*/ 2 h 8"/>
                  <a:gd name="T26" fmla="*/ 8 w 10"/>
                  <a:gd name="T27" fmla="*/ 2 h 8"/>
                  <a:gd name="T28" fmla="*/ 8 w 10"/>
                  <a:gd name="T29" fmla="*/ 2 h 8"/>
                  <a:gd name="T30" fmla="*/ 8 w 10"/>
                  <a:gd name="T31" fmla="*/ 2 h 8"/>
                  <a:gd name="T32" fmla="*/ 6 w 10"/>
                  <a:gd name="T33" fmla="*/ 2 h 8"/>
                  <a:gd name="T34" fmla="*/ 6 w 10"/>
                  <a:gd name="T35" fmla="*/ 2 h 8"/>
                  <a:gd name="T36" fmla="*/ 6 w 10"/>
                  <a:gd name="T37" fmla="*/ 2 h 8"/>
                  <a:gd name="T38" fmla="*/ 6 w 10"/>
                  <a:gd name="T39" fmla="*/ 2 h 8"/>
                  <a:gd name="T40" fmla="*/ 4 w 10"/>
                  <a:gd name="T41" fmla="*/ 0 h 8"/>
                  <a:gd name="T42" fmla="*/ 4 w 10"/>
                  <a:gd name="T43" fmla="*/ 0 h 8"/>
                  <a:gd name="T44" fmla="*/ 2 w 10"/>
                  <a:gd name="T45" fmla="*/ 2 h 8"/>
                  <a:gd name="T46" fmla="*/ 0 w 10"/>
                  <a:gd name="T47" fmla="*/ 2 h 8"/>
                  <a:gd name="T48" fmla="*/ 0 w 10"/>
                  <a:gd name="T49" fmla="*/ 4 h 8"/>
                  <a:gd name="T50" fmla="*/ 0 w 10"/>
                  <a:gd name="T51" fmla="*/ 4 h 8"/>
                  <a:gd name="T52" fmla="*/ 0 w 10"/>
                  <a:gd name="T53" fmla="*/ 6 h 8"/>
                  <a:gd name="T54" fmla="*/ 0 w 10"/>
                  <a:gd name="T55" fmla="*/ 6 h 8"/>
                  <a:gd name="T56" fmla="*/ 0 w 10"/>
                  <a:gd name="T57" fmla="*/ 8 h 8"/>
                  <a:gd name="T58" fmla="*/ 0 w 10"/>
                  <a:gd name="T5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" h="8">
                    <a:moveTo>
                      <a:pt x="0" y="8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30" name=""/>
              <p:cNvSpPr>
                <a:spLocks/>
              </p:cNvSpPr>
              <p:nvPr/>
            </p:nvSpPr>
            <p:spPr bwMode="auto">
              <a:xfrm>
                <a:off x="7933055" y="4746625"/>
                <a:ext cx="12700" cy="5715"/>
              </a:xfrm>
              <a:custGeom>
                <a:avLst/>
                <a:gdLst>
                  <a:gd name="T0" fmla="*/ 2 w 18"/>
                  <a:gd name="T1" fmla="*/ 6 h 8"/>
                  <a:gd name="T2" fmla="*/ 4 w 18"/>
                  <a:gd name="T3" fmla="*/ 4 h 8"/>
                  <a:gd name="T4" fmla="*/ 4 w 18"/>
                  <a:gd name="T5" fmla="*/ 4 h 8"/>
                  <a:gd name="T6" fmla="*/ 6 w 18"/>
                  <a:gd name="T7" fmla="*/ 6 h 8"/>
                  <a:gd name="T8" fmla="*/ 6 w 18"/>
                  <a:gd name="T9" fmla="*/ 6 h 8"/>
                  <a:gd name="T10" fmla="*/ 8 w 18"/>
                  <a:gd name="T11" fmla="*/ 6 h 8"/>
                  <a:gd name="T12" fmla="*/ 8 w 18"/>
                  <a:gd name="T13" fmla="*/ 4 h 8"/>
                  <a:gd name="T14" fmla="*/ 10 w 18"/>
                  <a:gd name="T15" fmla="*/ 4 h 8"/>
                  <a:gd name="T16" fmla="*/ 10 w 18"/>
                  <a:gd name="T17" fmla="*/ 4 h 8"/>
                  <a:gd name="T18" fmla="*/ 10 w 18"/>
                  <a:gd name="T19" fmla="*/ 6 h 8"/>
                  <a:gd name="T20" fmla="*/ 12 w 18"/>
                  <a:gd name="T21" fmla="*/ 4 h 8"/>
                  <a:gd name="T22" fmla="*/ 12 w 18"/>
                  <a:gd name="T23" fmla="*/ 4 h 8"/>
                  <a:gd name="T24" fmla="*/ 14 w 18"/>
                  <a:gd name="T25" fmla="*/ 4 h 8"/>
                  <a:gd name="T26" fmla="*/ 14 w 18"/>
                  <a:gd name="T27" fmla="*/ 4 h 8"/>
                  <a:gd name="T28" fmla="*/ 18 w 18"/>
                  <a:gd name="T29" fmla="*/ 6 h 8"/>
                  <a:gd name="T30" fmla="*/ 18 w 18"/>
                  <a:gd name="T31" fmla="*/ 4 h 8"/>
                  <a:gd name="T32" fmla="*/ 18 w 18"/>
                  <a:gd name="T33" fmla="*/ 2 h 8"/>
                  <a:gd name="T34" fmla="*/ 16 w 18"/>
                  <a:gd name="T35" fmla="*/ 0 h 8"/>
                  <a:gd name="T36" fmla="*/ 16 w 18"/>
                  <a:gd name="T37" fmla="*/ 0 h 8"/>
                  <a:gd name="T38" fmla="*/ 14 w 18"/>
                  <a:gd name="T39" fmla="*/ 0 h 8"/>
                  <a:gd name="T40" fmla="*/ 12 w 18"/>
                  <a:gd name="T41" fmla="*/ 0 h 8"/>
                  <a:gd name="T42" fmla="*/ 10 w 18"/>
                  <a:gd name="T43" fmla="*/ 0 h 8"/>
                  <a:gd name="T44" fmla="*/ 8 w 18"/>
                  <a:gd name="T45" fmla="*/ 2 h 8"/>
                  <a:gd name="T46" fmla="*/ 8 w 18"/>
                  <a:gd name="T47" fmla="*/ 2 h 8"/>
                  <a:gd name="T48" fmla="*/ 6 w 18"/>
                  <a:gd name="T49" fmla="*/ 2 h 8"/>
                  <a:gd name="T50" fmla="*/ 4 w 18"/>
                  <a:gd name="T51" fmla="*/ 0 h 8"/>
                  <a:gd name="T52" fmla="*/ 4 w 18"/>
                  <a:gd name="T53" fmla="*/ 0 h 8"/>
                  <a:gd name="T54" fmla="*/ 2 w 18"/>
                  <a:gd name="T55" fmla="*/ 0 h 8"/>
                  <a:gd name="T56" fmla="*/ 2 w 18"/>
                  <a:gd name="T57" fmla="*/ 0 h 8"/>
                  <a:gd name="T58" fmla="*/ 2 w 18"/>
                  <a:gd name="T59" fmla="*/ 2 h 8"/>
                  <a:gd name="T60" fmla="*/ 2 w 18"/>
                  <a:gd name="T61" fmla="*/ 2 h 8"/>
                  <a:gd name="T62" fmla="*/ 0 w 18"/>
                  <a:gd name="T63" fmla="*/ 4 h 8"/>
                  <a:gd name="T64" fmla="*/ 2 w 18"/>
                  <a:gd name="T6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8">
                    <a:moveTo>
                      <a:pt x="2" y="6"/>
                    </a:move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31" name=""/>
              <p:cNvSpPr>
                <a:spLocks/>
              </p:cNvSpPr>
              <p:nvPr/>
            </p:nvSpPr>
            <p:spPr bwMode="auto">
              <a:xfrm>
                <a:off x="8125460" y="4711700"/>
                <a:ext cx="30480" cy="20955"/>
              </a:xfrm>
              <a:custGeom>
                <a:avLst/>
                <a:gdLst>
                  <a:gd name="T0" fmla="*/ 4 w 44"/>
                  <a:gd name="T1" fmla="*/ 26 h 30"/>
                  <a:gd name="T2" fmla="*/ 4 w 44"/>
                  <a:gd name="T3" fmla="*/ 26 h 30"/>
                  <a:gd name="T4" fmla="*/ 10 w 44"/>
                  <a:gd name="T5" fmla="*/ 28 h 30"/>
                  <a:gd name="T6" fmla="*/ 12 w 44"/>
                  <a:gd name="T7" fmla="*/ 28 h 30"/>
                  <a:gd name="T8" fmla="*/ 14 w 44"/>
                  <a:gd name="T9" fmla="*/ 30 h 30"/>
                  <a:gd name="T10" fmla="*/ 16 w 44"/>
                  <a:gd name="T11" fmla="*/ 30 h 30"/>
                  <a:gd name="T12" fmla="*/ 18 w 44"/>
                  <a:gd name="T13" fmla="*/ 30 h 30"/>
                  <a:gd name="T14" fmla="*/ 22 w 44"/>
                  <a:gd name="T15" fmla="*/ 30 h 30"/>
                  <a:gd name="T16" fmla="*/ 24 w 44"/>
                  <a:gd name="T17" fmla="*/ 28 h 30"/>
                  <a:gd name="T18" fmla="*/ 26 w 44"/>
                  <a:gd name="T19" fmla="*/ 28 h 30"/>
                  <a:gd name="T20" fmla="*/ 28 w 44"/>
                  <a:gd name="T21" fmla="*/ 26 h 30"/>
                  <a:gd name="T22" fmla="*/ 30 w 44"/>
                  <a:gd name="T23" fmla="*/ 24 h 30"/>
                  <a:gd name="T24" fmla="*/ 32 w 44"/>
                  <a:gd name="T25" fmla="*/ 24 h 30"/>
                  <a:gd name="T26" fmla="*/ 36 w 44"/>
                  <a:gd name="T27" fmla="*/ 20 h 30"/>
                  <a:gd name="T28" fmla="*/ 36 w 44"/>
                  <a:gd name="T29" fmla="*/ 20 h 30"/>
                  <a:gd name="T30" fmla="*/ 38 w 44"/>
                  <a:gd name="T31" fmla="*/ 20 h 30"/>
                  <a:gd name="T32" fmla="*/ 40 w 44"/>
                  <a:gd name="T33" fmla="*/ 18 h 30"/>
                  <a:gd name="T34" fmla="*/ 42 w 44"/>
                  <a:gd name="T35" fmla="*/ 16 h 30"/>
                  <a:gd name="T36" fmla="*/ 40 w 44"/>
                  <a:gd name="T37" fmla="*/ 14 h 30"/>
                  <a:gd name="T38" fmla="*/ 42 w 44"/>
                  <a:gd name="T39" fmla="*/ 12 h 30"/>
                  <a:gd name="T40" fmla="*/ 44 w 44"/>
                  <a:gd name="T41" fmla="*/ 8 h 30"/>
                  <a:gd name="T42" fmla="*/ 44 w 44"/>
                  <a:gd name="T43" fmla="*/ 6 h 30"/>
                  <a:gd name="T44" fmla="*/ 42 w 44"/>
                  <a:gd name="T45" fmla="*/ 2 h 30"/>
                  <a:gd name="T46" fmla="*/ 40 w 44"/>
                  <a:gd name="T47" fmla="*/ 2 h 30"/>
                  <a:gd name="T48" fmla="*/ 40 w 44"/>
                  <a:gd name="T49" fmla="*/ 4 h 30"/>
                  <a:gd name="T50" fmla="*/ 36 w 44"/>
                  <a:gd name="T51" fmla="*/ 0 h 30"/>
                  <a:gd name="T52" fmla="*/ 34 w 44"/>
                  <a:gd name="T53" fmla="*/ 2 h 30"/>
                  <a:gd name="T54" fmla="*/ 34 w 44"/>
                  <a:gd name="T55" fmla="*/ 4 h 30"/>
                  <a:gd name="T56" fmla="*/ 34 w 44"/>
                  <a:gd name="T57" fmla="*/ 8 h 30"/>
                  <a:gd name="T58" fmla="*/ 36 w 44"/>
                  <a:gd name="T59" fmla="*/ 12 h 30"/>
                  <a:gd name="T60" fmla="*/ 34 w 44"/>
                  <a:gd name="T61" fmla="*/ 12 h 30"/>
                  <a:gd name="T62" fmla="*/ 32 w 44"/>
                  <a:gd name="T63" fmla="*/ 12 h 30"/>
                  <a:gd name="T64" fmla="*/ 30 w 44"/>
                  <a:gd name="T65" fmla="*/ 14 h 30"/>
                  <a:gd name="T66" fmla="*/ 28 w 44"/>
                  <a:gd name="T67" fmla="*/ 16 h 30"/>
                  <a:gd name="T68" fmla="*/ 28 w 44"/>
                  <a:gd name="T69" fmla="*/ 18 h 30"/>
                  <a:gd name="T70" fmla="*/ 26 w 44"/>
                  <a:gd name="T71" fmla="*/ 16 h 30"/>
                  <a:gd name="T72" fmla="*/ 24 w 44"/>
                  <a:gd name="T73" fmla="*/ 16 h 30"/>
                  <a:gd name="T74" fmla="*/ 24 w 44"/>
                  <a:gd name="T75" fmla="*/ 16 h 30"/>
                  <a:gd name="T76" fmla="*/ 22 w 44"/>
                  <a:gd name="T77" fmla="*/ 16 h 30"/>
                  <a:gd name="T78" fmla="*/ 18 w 44"/>
                  <a:gd name="T79" fmla="*/ 14 h 30"/>
                  <a:gd name="T80" fmla="*/ 18 w 44"/>
                  <a:gd name="T81" fmla="*/ 14 h 30"/>
                  <a:gd name="T82" fmla="*/ 16 w 44"/>
                  <a:gd name="T83" fmla="*/ 16 h 30"/>
                  <a:gd name="T84" fmla="*/ 14 w 44"/>
                  <a:gd name="T85" fmla="*/ 20 h 30"/>
                  <a:gd name="T86" fmla="*/ 14 w 44"/>
                  <a:gd name="T87" fmla="*/ 20 h 30"/>
                  <a:gd name="T88" fmla="*/ 12 w 44"/>
                  <a:gd name="T89" fmla="*/ 20 h 30"/>
                  <a:gd name="T90" fmla="*/ 10 w 44"/>
                  <a:gd name="T91" fmla="*/ 20 h 30"/>
                  <a:gd name="T92" fmla="*/ 6 w 44"/>
                  <a:gd name="T93" fmla="*/ 18 h 30"/>
                  <a:gd name="T94" fmla="*/ 6 w 44"/>
                  <a:gd name="T95" fmla="*/ 18 h 30"/>
                  <a:gd name="T96" fmla="*/ 2 w 44"/>
                  <a:gd name="T97" fmla="*/ 18 h 30"/>
                  <a:gd name="T98" fmla="*/ 0 w 44"/>
                  <a:gd name="T99" fmla="*/ 18 h 30"/>
                  <a:gd name="T100" fmla="*/ 0 w 44"/>
                  <a:gd name="T101" fmla="*/ 20 h 30"/>
                  <a:gd name="T102" fmla="*/ 2 w 44"/>
                  <a:gd name="T103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4" h="30">
                    <a:moveTo>
                      <a:pt x="2" y="24"/>
                    </a:moveTo>
                    <a:lnTo>
                      <a:pt x="2" y="2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4" y="20"/>
                    </a:lnTo>
                    <a:lnTo>
                      <a:pt x="34" y="20"/>
                    </a:lnTo>
                    <a:lnTo>
                      <a:pt x="36" y="20"/>
                    </a:lnTo>
                    <a:lnTo>
                      <a:pt x="36" y="20"/>
                    </a:lnTo>
                    <a:lnTo>
                      <a:pt x="36" y="20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2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32" name=""/>
              <p:cNvSpPr>
                <a:spLocks/>
              </p:cNvSpPr>
              <p:nvPr/>
            </p:nvSpPr>
            <p:spPr bwMode="auto">
              <a:xfrm>
                <a:off x="8120380" y="4724400"/>
                <a:ext cx="4445" cy="4445"/>
              </a:xfrm>
              <a:custGeom>
                <a:avLst/>
                <a:gdLst>
                  <a:gd name="T0" fmla="*/ 2 w 6"/>
                  <a:gd name="T1" fmla="*/ 6 h 6"/>
                  <a:gd name="T2" fmla="*/ 2 w 6"/>
                  <a:gd name="T3" fmla="*/ 6 h 6"/>
                  <a:gd name="T4" fmla="*/ 2 w 6"/>
                  <a:gd name="T5" fmla="*/ 6 h 6"/>
                  <a:gd name="T6" fmla="*/ 2 w 6"/>
                  <a:gd name="T7" fmla="*/ 6 h 6"/>
                  <a:gd name="T8" fmla="*/ 4 w 6"/>
                  <a:gd name="T9" fmla="*/ 4 h 6"/>
                  <a:gd name="T10" fmla="*/ 4 w 6"/>
                  <a:gd name="T11" fmla="*/ 4 h 6"/>
                  <a:gd name="T12" fmla="*/ 6 w 6"/>
                  <a:gd name="T13" fmla="*/ 2 h 6"/>
                  <a:gd name="T14" fmla="*/ 6 w 6"/>
                  <a:gd name="T15" fmla="*/ 2 h 6"/>
                  <a:gd name="T16" fmla="*/ 4 w 6"/>
                  <a:gd name="T17" fmla="*/ 2 h 6"/>
                  <a:gd name="T18" fmla="*/ 4 w 6"/>
                  <a:gd name="T19" fmla="*/ 2 h 6"/>
                  <a:gd name="T20" fmla="*/ 4 w 6"/>
                  <a:gd name="T21" fmla="*/ 2 h 6"/>
                  <a:gd name="T22" fmla="*/ 4 w 6"/>
                  <a:gd name="T23" fmla="*/ 2 h 6"/>
                  <a:gd name="T24" fmla="*/ 2 w 6"/>
                  <a:gd name="T25" fmla="*/ 0 h 6"/>
                  <a:gd name="T26" fmla="*/ 2 w 6"/>
                  <a:gd name="T27" fmla="*/ 0 h 6"/>
                  <a:gd name="T28" fmla="*/ 2 w 6"/>
                  <a:gd name="T29" fmla="*/ 2 h 6"/>
                  <a:gd name="T30" fmla="*/ 0 w 6"/>
                  <a:gd name="T31" fmla="*/ 2 h 6"/>
                  <a:gd name="T32" fmla="*/ 0 w 6"/>
                  <a:gd name="T33" fmla="*/ 2 h 6"/>
                  <a:gd name="T34" fmla="*/ 0 w 6"/>
                  <a:gd name="T35" fmla="*/ 2 h 6"/>
                  <a:gd name="T36" fmla="*/ 0 w 6"/>
                  <a:gd name="T37" fmla="*/ 2 h 6"/>
                  <a:gd name="T38" fmla="*/ 0 w 6"/>
                  <a:gd name="T39" fmla="*/ 2 h 6"/>
                  <a:gd name="T40" fmla="*/ 0 w 6"/>
                  <a:gd name="T41" fmla="*/ 4 h 6"/>
                  <a:gd name="T42" fmla="*/ 2 w 6"/>
                  <a:gd name="T43" fmla="*/ 6 h 6"/>
                  <a:gd name="T44" fmla="*/ 2 w 6"/>
                  <a:gd name="T4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33" name=""/>
              <p:cNvSpPr>
                <a:spLocks/>
              </p:cNvSpPr>
              <p:nvPr/>
            </p:nvSpPr>
            <p:spPr bwMode="auto">
              <a:xfrm>
                <a:off x="8113395" y="4693920"/>
                <a:ext cx="6985" cy="5715"/>
              </a:xfrm>
              <a:custGeom>
                <a:avLst/>
                <a:gdLst>
                  <a:gd name="T0" fmla="*/ 0 w 10"/>
                  <a:gd name="T1" fmla="*/ 4 h 8"/>
                  <a:gd name="T2" fmla="*/ 0 w 10"/>
                  <a:gd name="T3" fmla="*/ 4 h 8"/>
                  <a:gd name="T4" fmla="*/ 0 w 10"/>
                  <a:gd name="T5" fmla="*/ 6 h 8"/>
                  <a:gd name="T6" fmla="*/ 0 w 10"/>
                  <a:gd name="T7" fmla="*/ 8 h 8"/>
                  <a:gd name="T8" fmla="*/ 2 w 10"/>
                  <a:gd name="T9" fmla="*/ 8 h 8"/>
                  <a:gd name="T10" fmla="*/ 2 w 10"/>
                  <a:gd name="T11" fmla="*/ 8 h 8"/>
                  <a:gd name="T12" fmla="*/ 2 w 10"/>
                  <a:gd name="T13" fmla="*/ 6 h 8"/>
                  <a:gd name="T14" fmla="*/ 2 w 10"/>
                  <a:gd name="T15" fmla="*/ 6 h 8"/>
                  <a:gd name="T16" fmla="*/ 4 w 10"/>
                  <a:gd name="T17" fmla="*/ 6 h 8"/>
                  <a:gd name="T18" fmla="*/ 4 w 10"/>
                  <a:gd name="T19" fmla="*/ 6 h 8"/>
                  <a:gd name="T20" fmla="*/ 4 w 10"/>
                  <a:gd name="T21" fmla="*/ 6 h 8"/>
                  <a:gd name="T22" fmla="*/ 4 w 10"/>
                  <a:gd name="T23" fmla="*/ 6 h 8"/>
                  <a:gd name="T24" fmla="*/ 6 w 10"/>
                  <a:gd name="T25" fmla="*/ 6 h 8"/>
                  <a:gd name="T26" fmla="*/ 8 w 10"/>
                  <a:gd name="T27" fmla="*/ 6 h 8"/>
                  <a:gd name="T28" fmla="*/ 8 w 10"/>
                  <a:gd name="T29" fmla="*/ 6 h 8"/>
                  <a:gd name="T30" fmla="*/ 8 w 10"/>
                  <a:gd name="T31" fmla="*/ 6 h 8"/>
                  <a:gd name="T32" fmla="*/ 8 w 10"/>
                  <a:gd name="T33" fmla="*/ 6 h 8"/>
                  <a:gd name="T34" fmla="*/ 10 w 10"/>
                  <a:gd name="T35" fmla="*/ 4 h 8"/>
                  <a:gd name="T36" fmla="*/ 10 w 10"/>
                  <a:gd name="T37" fmla="*/ 4 h 8"/>
                  <a:gd name="T38" fmla="*/ 10 w 10"/>
                  <a:gd name="T39" fmla="*/ 4 h 8"/>
                  <a:gd name="T40" fmla="*/ 10 w 10"/>
                  <a:gd name="T41" fmla="*/ 4 h 8"/>
                  <a:gd name="T42" fmla="*/ 6 w 10"/>
                  <a:gd name="T43" fmla="*/ 2 h 8"/>
                  <a:gd name="T44" fmla="*/ 4 w 10"/>
                  <a:gd name="T45" fmla="*/ 2 h 8"/>
                  <a:gd name="T46" fmla="*/ 0 w 10"/>
                  <a:gd name="T47" fmla="*/ 0 h 8"/>
                  <a:gd name="T48" fmla="*/ 0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0" y="4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34" name=""/>
              <p:cNvSpPr>
                <a:spLocks/>
              </p:cNvSpPr>
              <p:nvPr/>
            </p:nvSpPr>
            <p:spPr bwMode="auto">
              <a:xfrm>
                <a:off x="8138160" y="4697730"/>
                <a:ext cx="5715" cy="4445"/>
              </a:xfrm>
              <a:custGeom>
                <a:avLst/>
                <a:gdLst>
                  <a:gd name="T0" fmla="*/ 4 w 8"/>
                  <a:gd name="T1" fmla="*/ 6 h 6"/>
                  <a:gd name="T2" fmla="*/ 4 w 8"/>
                  <a:gd name="T3" fmla="*/ 6 h 6"/>
                  <a:gd name="T4" fmla="*/ 6 w 8"/>
                  <a:gd name="T5" fmla="*/ 6 h 6"/>
                  <a:gd name="T6" fmla="*/ 6 w 8"/>
                  <a:gd name="T7" fmla="*/ 6 h 6"/>
                  <a:gd name="T8" fmla="*/ 6 w 8"/>
                  <a:gd name="T9" fmla="*/ 6 h 6"/>
                  <a:gd name="T10" fmla="*/ 6 w 8"/>
                  <a:gd name="T11" fmla="*/ 6 h 6"/>
                  <a:gd name="T12" fmla="*/ 6 w 8"/>
                  <a:gd name="T13" fmla="*/ 4 h 6"/>
                  <a:gd name="T14" fmla="*/ 6 w 8"/>
                  <a:gd name="T15" fmla="*/ 4 h 6"/>
                  <a:gd name="T16" fmla="*/ 8 w 8"/>
                  <a:gd name="T17" fmla="*/ 2 h 6"/>
                  <a:gd name="T18" fmla="*/ 8 w 8"/>
                  <a:gd name="T19" fmla="*/ 2 h 6"/>
                  <a:gd name="T20" fmla="*/ 6 w 8"/>
                  <a:gd name="T21" fmla="*/ 0 h 6"/>
                  <a:gd name="T22" fmla="*/ 6 w 8"/>
                  <a:gd name="T23" fmla="*/ 0 h 6"/>
                  <a:gd name="T24" fmla="*/ 6 w 8"/>
                  <a:gd name="T25" fmla="*/ 0 h 6"/>
                  <a:gd name="T26" fmla="*/ 4 w 8"/>
                  <a:gd name="T27" fmla="*/ 0 h 6"/>
                  <a:gd name="T28" fmla="*/ 4 w 8"/>
                  <a:gd name="T29" fmla="*/ 0 h 6"/>
                  <a:gd name="T30" fmla="*/ 2 w 8"/>
                  <a:gd name="T31" fmla="*/ 0 h 6"/>
                  <a:gd name="T32" fmla="*/ 2 w 8"/>
                  <a:gd name="T33" fmla="*/ 0 h 6"/>
                  <a:gd name="T34" fmla="*/ 2 w 8"/>
                  <a:gd name="T35" fmla="*/ 2 h 6"/>
                  <a:gd name="T36" fmla="*/ 0 w 8"/>
                  <a:gd name="T37" fmla="*/ 2 h 6"/>
                  <a:gd name="T38" fmla="*/ 0 w 8"/>
                  <a:gd name="T39" fmla="*/ 2 h 6"/>
                  <a:gd name="T40" fmla="*/ 2 w 8"/>
                  <a:gd name="T41" fmla="*/ 4 h 6"/>
                  <a:gd name="T42" fmla="*/ 4 w 8"/>
                  <a:gd name="T43" fmla="*/ 6 h 6"/>
                  <a:gd name="T44" fmla="*/ 4 w 8"/>
                  <a:gd name="T4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35" name=""/>
              <p:cNvSpPr>
                <a:spLocks/>
              </p:cNvSpPr>
              <p:nvPr/>
            </p:nvSpPr>
            <p:spPr bwMode="auto">
              <a:xfrm>
                <a:off x="8145145" y="4699000"/>
                <a:ext cx="16510" cy="20955"/>
              </a:xfrm>
              <a:custGeom>
                <a:avLst/>
                <a:gdLst>
                  <a:gd name="T0" fmla="*/ 2 w 24"/>
                  <a:gd name="T1" fmla="*/ 6 h 30"/>
                  <a:gd name="T2" fmla="*/ 4 w 24"/>
                  <a:gd name="T3" fmla="*/ 8 h 30"/>
                  <a:gd name="T4" fmla="*/ 6 w 24"/>
                  <a:gd name="T5" fmla="*/ 8 h 30"/>
                  <a:gd name="T6" fmla="*/ 8 w 24"/>
                  <a:gd name="T7" fmla="*/ 12 h 30"/>
                  <a:gd name="T8" fmla="*/ 10 w 24"/>
                  <a:gd name="T9" fmla="*/ 12 h 30"/>
                  <a:gd name="T10" fmla="*/ 12 w 24"/>
                  <a:gd name="T11" fmla="*/ 14 h 30"/>
                  <a:gd name="T12" fmla="*/ 16 w 24"/>
                  <a:gd name="T13" fmla="*/ 14 h 30"/>
                  <a:gd name="T14" fmla="*/ 16 w 24"/>
                  <a:gd name="T15" fmla="*/ 20 h 30"/>
                  <a:gd name="T16" fmla="*/ 18 w 24"/>
                  <a:gd name="T17" fmla="*/ 22 h 30"/>
                  <a:gd name="T18" fmla="*/ 18 w 24"/>
                  <a:gd name="T19" fmla="*/ 26 h 30"/>
                  <a:gd name="T20" fmla="*/ 20 w 24"/>
                  <a:gd name="T21" fmla="*/ 28 h 30"/>
                  <a:gd name="T22" fmla="*/ 20 w 24"/>
                  <a:gd name="T23" fmla="*/ 28 h 30"/>
                  <a:gd name="T24" fmla="*/ 20 w 24"/>
                  <a:gd name="T25" fmla="*/ 30 h 30"/>
                  <a:gd name="T26" fmla="*/ 22 w 24"/>
                  <a:gd name="T27" fmla="*/ 28 h 30"/>
                  <a:gd name="T28" fmla="*/ 22 w 24"/>
                  <a:gd name="T29" fmla="*/ 26 h 30"/>
                  <a:gd name="T30" fmla="*/ 24 w 24"/>
                  <a:gd name="T31" fmla="*/ 24 h 30"/>
                  <a:gd name="T32" fmla="*/ 22 w 24"/>
                  <a:gd name="T33" fmla="*/ 20 h 30"/>
                  <a:gd name="T34" fmla="*/ 22 w 24"/>
                  <a:gd name="T35" fmla="*/ 18 h 30"/>
                  <a:gd name="T36" fmla="*/ 22 w 24"/>
                  <a:gd name="T37" fmla="*/ 18 h 30"/>
                  <a:gd name="T38" fmla="*/ 20 w 24"/>
                  <a:gd name="T39" fmla="*/ 16 h 30"/>
                  <a:gd name="T40" fmla="*/ 20 w 24"/>
                  <a:gd name="T41" fmla="*/ 16 h 30"/>
                  <a:gd name="T42" fmla="*/ 18 w 24"/>
                  <a:gd name="T43" fmla="*/ 14 h 30"/>
                  <a:gd name="T44" fmla="*/ 18 w 24"/>
                  <a:gd name="T45" fmla="*/ 12 h 30"/>
                  <a:gd name="T46" fmla="*/ 16 w 24"/>
                  <a:gd name="T47" fmla="*/ 10 h 30"/>
                  <a:gd name="T48" fmla="*/ 14 w 24"/>
                  <a:gd name="T49" fmla="*/ 10 h 30"/>
                  <a:gd name="T50" fmla="*/ 12 w 24"/>
                  <a:gd name="T51" fmla="*/ 10 h 30"/>
                  <a:gd name="T52" fmla="*/ 12 w 24"/>
                  <a:gd name="T53" fmla="*/ 8 h 30"/>
                  <a:gd name="T54" fmla="*/ 10 w 24"/>
                  <a:gd name="T55" fmla="*/ 8 h 30"/>
                  <a:gd name="T56" fmla="*/ 6 w 24"/>
                  <a:gd name="T57" fmla="*/ 6 h 30"/>
                  <a:gd name="T58" fmla="*/ 4 w 24"/>
                  <a:gd name="T59" fmla="*/ 2 h 30"/>
                  <a:gd name="T60" fmla="*/ 2 w 24"/>
                  <a:gd name="T61" fmla="*/ 0 h 30"/>
                  <a:gd name="T62" fmla="*/ 0 w 24"/>
                  <a:gd name="T63" fmla="*/ 4 h 30"/>
                  <a:gd name="T64" fmla="*/ 0 w 24"/>
                  <a:gd name="T65" fmla="*/ 6 h 30"/>
                  <a:gd name="T66" fmla="*/ 2 w 24"/>
                  <a:gd name="T67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" h="30">
                    <a:moveTo>
                      <a:pt x="2" y="6"/>
                    </a:move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6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36" name=""/>
              <p:cNvSpPr>
                <a:spLocks/>
              </p:cNvSpPr>
              <p:nvPr/>
            </p:nvSpPr>
            <p:spPr bwMode="auto">
              <a:xfrm>
                <a:off x="8171815" y="4719955"/>
                <a:ext cx="8255" cy="16510"/>
              </a:xfrm>
              <a:custGeom>
                <a:avLst/>
                <a:gdLst>
                  <a:gd name="T0" fmla="*/ 0 w 12"/>
                  <a:gd name="T1" fmla="*/ 12 h 24"/>
                  <a:gd name="T2" fmla="*/ 0 w 12"/>
                  <a:gd name="T3" fmla="*/ 12 h 24"/>
                  <a:gd name="T4" fmla="*/ 0 w 12"/>
                  <a:gd name="T5" fmla="*/ 14 h 24"/>
                  <a:gd name="T6" fmla="*/ 0 w 12"/>
                  <a:gd name="T7" fmla="*/ 16 h 24"/>
                  <a:gd name="T8" fmla="*/ 0 w 12"/>
                  <a:gd name="T9" fmla="*/ 16 h 24"/>
                  <a:gd name="T10" fmla="*/ 4 w 12"/>
                  <a:gd name="T11" fmla="*/ 16 h 24"/>
                  <a:gd name="T12" fmla="*/ 4 w 12"/>
                  <a:gd name="T13" fmla="*/ 16 h 24"/>
                  <a:gd name="T14" fmla="*/ 4 w 12"/>
                  <a:gd name="T15" fmla="*/ 16 h 24"/>
                  <a:gd name="T16" fmla="*/ 4 w 12"/>
                  <a:gd name="T17" fmla="*/ 16 h 24"/>
                  <a:gd name="T18" fmla="*/ 6 w 12"/>
                  <a:gd name="T19" fmla="*/ 18 h 24"/>
                  <a:gd name="T20" fmla="*/ 6 w 12"/>
                  <a:gd name="T21" fmla="*/ 18 h 24"/>
                  <a:gd name="T22" fmla="*/ 6 w 12"/>
                  <a:gd name="T23" fmla="*/ 18 h 24"/>
                  <a:gd name="T24" fmla="*/ 6 w 12"/>
                  <a:gd name="T25" fmla="*/ 18 h 24"/>
                  <a:gd name="T26" fmla="*/ 6 w 12"/>
                  <a:gd name="T27" fmla="*/ 18 h 24"/>
                  <a:gd name="T28" fmla="*/ 6 w 12"/>
                  <a:gd name="T29" fmla="*/ 18 h 24"/>
                  <a:gd name="T30" fmla="*/ 6 w 12"/>
                  <a:gd name="T31" fmla="*/ 20 h 24"/>
                  <a:gd name="T32" fmla="*/ 6 w 12"/>
                  <a:gd name="T33" fmla="*/ 20 h 24"/>
                  <a:gd name="T34" fmla="*/ 6 w 12"/>
                  <a:gd name="T35" fmla="*/ 22 h 24"/>
                  <a:gd name="T36" fmla="*/ 6 w 12"/>
                  <a:gd name="T37" fmla="*/ 22 h 24"/>
                  <a:gd name="T38" fmla="*/ 6 w 12"/>
                  <a:gd name="T39" fmla="*/ 24 h 24"/>
                  <a:gd name="T40" fmla="*/ 6 w 12"/>
                  <a:gd name="T41" fmla="*/ 24 h 24"/>
                  <a:gd name="T42" fmla="*/ 8 w 12"/>
                  <a:gd name="T43" fmla="*/ 24 h 24"/>
                  <a:gd name="T44" fmla="*/ 8 w 12"/>
                  <a:gd name="T45" fmla="*/ 24 h 24"/>
                  <a:gd name="T46" fmla="*/ 10 w 12"/>
                  <a:gd name="T47" fmla="*/ 24 h 24"/>
                  <a:gd name="T48" fmla="*/ 12 w 12"/>
                  <a:gd name="T49" fmla="*/ 24 h 24"/>
                  <a:gd name="T50" fmla="*/ 12 w 12"/>
                  <a:gd name="T51" fmla="*/ 24 h 24"/>
                  <a:gd name="T52" fmla="*/ 12 w 12"/>
                  <a:gd name="T53" fmla="*/ 20 h 24"/>
                  <a:gd name="T54" fmla="*/ 12 w 12"/>
                  <a:gd name="T55" fmla="*/ 16 h 24"/>
                  <a:gd name="T56" fmla="*/ 12 w 12"/>
                  <a:gd name="T57" fmla="*/ 16 h 24"/>
                  <a:gd name="T58" fmla="*/ 12 w 12"/>
                  <a:gd name="T59" fmla="*/ 16 h 24"/>
                  <a:gd name="T60" fmla="*/ 10 w 12"/>
                  <a:gd name="T61" fmla="*/ 14 h 24"/>
                  <a:gd name="T62" fmla="*/ 8 w 12"/>
                  <a:gd name="T63" fmla="*/ 14 h 24"/>
                  <a:gd name="T64" fmla="*/ 8 w 12"/>
                  <a:gd name="T65" fmla="*/ 14 h 24"/>
                  <a:gd name="T66" fmla="*/ 6 w 12"/>
                  <a:gd name="T67" fmla="*/ 12 h 24"/>
                  <a:gd name="T68" fmla="*/ 6 w 12"/>
                  <a:gd name="T69" fmla="*/ 12 h 24"/>
                  <a:gd name="T70" fmla="*/ 6 w 12"/>
                  <a:gd name="T71" fmla="*/ 10 h 24"/>
                  <a:gd name="T72" fmla="*/ 6 w 12"/>
                  <a:gd name="T73" fmla="*/ 10 h 24"/>
                  <a:gd name="T74" fmla="*/ 6 w 12"/>
                  <a:gd name="T75" fmla="*/ 8 h 24"/>
                  <a:gd name="T76" fmla="*/ 6 w 12"/>
                  <a:gd name="T77" fmla="*/ 8 h 24"/>
                  <a:gd name="T78" fmla="*/ 6 w 12"/>
                  <a:gd name="T79" fmla="*/ 8 h 24"/>
                  <a:gd name="T80" fmla="*/ 6 w 12"/>
                  <a:gd name="T81" fmla="*/ 8 h 24"/>
                  <a:gd name="T82" fmla="*/ 4 w 12"/>
                  <a:gd name="T83" fmla="*/ 6 h 24"/>
                  <a:gd name="T84" fmla="*/ 4 w 12"/>
                  <a:gd name="T85" fmla="*/ 6 h 24"/>
                  <a:gd name="T86" fmla="*/ 4 w 12"/>
                  <a:gd name="T87" fmla="*/ 6 h 24"/>
                  <a:gd name="T88" fmla="*/ 4 w 12"/>
                  <a:gd name="T89" fmla="*/ 6 h 24"/>
                  <a:gd name="T90" fmla="*/ 2 w 12"/>
                  <a:gd name="T91" fmla="*/ 6 h 24"/>
                  <a:gd name="T92" fmla="*/ 2 w 12"/>
                  <a:gd name="T93" fmla="*/ 6 h 24"/>
                  <a:gd name="T94" fmla="*/ 0 w 12"/>
                  <a:gd name="T95" fmla="*/ 2 h 24"/>
                  <a:gd name="T96" fmla="*/ 0 w 12"/>
                  <a:gd name="T97" fmla="*/ 0 h 24"/>
                  <a:gd name="T98" fmla="*/ 0 w 12"/>
                  <a:gd name="T99" fmla="*/ 2 h 24"/>
                  <a:gd name="T100" fmla="*/ 0 w 12"/>
                  <a:gd name="T101" fmla="*/ 2 h 24"/>
                  <a:gd name="T102" fmla="*/ 0 w 12"/>
                  <a:gd name="T103" fmla="*/ 6 h 24"/>
                  <a:gd name="T104" fmla="*/ 0 w 12"/>
                  <a:gd name="T105" fmla="*/ 6 h 24"/>
                  <a:gd name="T106" fmla="*/ 0 w 12"/>
                  <a:gd name="T107" fmla="*/ 6 h 24"/>
                  <a:gd name="T108" fmla="*/ 0 w 12"/>
                  <a:gd name="T109" fmla="*/ 6 h 24"/>
                  <a:gd name="T110" fmla="*/ 0 w 12"/>
                  <a:gd name="T111" fmla="*/ 8 h 24"/>
                  <a:gd name="T112" fmla="*/ 0 w 12"/>
                  <a:gd name="T113" fmla="*/ 8 h 24"/>
                  <a:gd name="T114" fmla="*/ 0 w 12"/>
                  <a:gd name="T115" fmla="*/ 8 h 24"/>
                  <a:gd name="T116" fmla="*/ 0 w 12"/>
                  <a:gd name="T117" fmla="*/ 8 h 24"/>
                  <a:gd name="T118" fmla="*/ 0 w 12"/>
                  <a:gd name="T119" fmla="*/ 10 h 24"/>
                  <a:gd name="T120" fmla="*/ 0 w 12"/>
                  <a:gd name="T121" fmla="*/ 10 h 24"/>
                  <a:gd name="T122" fmla="*/ 0 w 12"/>
                  <a:gd name="T123" fmla="*/ 12 h 24"/>
                  <a:gd name="T124" fmla="*/ 0 w 12"/>
                  <a:gd name="T125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" h="24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0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37" name=""/>
              <p:cNvSpPr>
                <a:spLocks/>
              </p:cNvSpPr>
              <p:nvPr/>
            </p:nvSpPr>
            <p:spPr bwMode="auto">
              <a:xfrm>
                <a:off x="8184515" y="4732655"/>
                <a:ext cx="8255" cy="9525"/>
              </a:xfrm>
              <a:custGeom>
                <a:avLst/>
                <a:gdLst>
                  <a:gd name="T0" fmla="*/ 2 w 12"/>
                  <a:gd name="T1" fmla="*/ 8 h 14"/>
                  <a:gd name="T2" fmla="*/ 2 w 12"/>
                  <a:gd name="T3" fmla="*/ 8 h 14"/>
                  <a:gd name="T4" fmla="*/ 4 w 12"/>
                  <a:gd name="T5" fmla="*/ 8 h 14"/>
                  <a:gd name="T6" fmla="*/ 4 w 12"/>
                  <a:gd name="T7" fmla="*/ 8 h 14"/>
                  <a:gd name="T8" fmla="*/ 4 w 12"/>
                  <a:gd name="T9" fmla="*/ 10 h 14"/>
                  <a:gd name="T10" fmla="*/ 4 w 12"/>
                  <a:gd name="T11" fmla="*/ 10 h 14"/>
                  <a:gd name="T12" fmla="*/ 6 w 12"/>
                  <a:gd name="T13" fmla="*/ 12 h 14"/>
                  <a:gd name="T14" fmla="*/ 6 w 12"/>
                  <a:gd name="T15" fmla="*/ 12 h 14"/>
                  <a:gd name="T16" fmla="*/ 6 w 12"/>
                  <a:gd name="T17" fmla="*/ 12 h 14"/>
                  <a:gd name="T18" fmla="*/ 6 w 12"/>
                  <a:gd name="T19" fmla="*/ 12 h 14"/>
                  <a:gd name="T20" fmla="*/ 8 w 12"/>
                  <a:gd name="T21" fmla="*/ 14 h 14"/>
                  <a:gd name="T22" fmla="*/ 8 w 12"/>
                  <a:gd name="T23" fmla="*/ 14 h 14"/>
                  <a:gd name="T24" fmla="*/ 10 w 12"/>
                  <a:gd name="T25" fmla="*/ 14 h 14"/>
                  <a:gd name="T26" fmla="*/ 10 w 12"/>
                  <a:gd name="T27" fmla="*/ 14 h 14"/>
                  <a:gd name="T28" fmla="*/ 10 w 12"/>
                  <a:gd name="T29" fmla="*/ 14 h 14"/>
                  <a:gd name="T30" fmla="*/ 10 w 12"/>
                  <a:gd name="T31" fmla="*/ 14 h 14"/>
                  <a:gd name="T32" fmla="*/ 12 w 12"/>
                  <a:gd name="T33" fmla="*/ 12 h 14"/>
                  <a:gd name="T34" fmla="*/ 12 w 12"/>
                  <a:gd name="T35" fmla="*/ 12 h 14"/>
                  <a:gd name="T36" fmla="*/ 10 w 12"/>
                  <a:gd name="T37" fmla="*/ 8 h 14"/>
                  <a:gd name="T38" fmla="*/ 10 w 12"/>
                  <a:gd name="T39" fmla="*/ 8 h 14"/>
                  <a:gd name="T40" fmla="*/ 8 w 12"/>
                  <a:gd name="T41" fmla="*/ 8 h 14"/>
                  <a:gd name="T42" fmla="*/ 8 w 12"/>
                  <a:gd name="T43" fmla="*/ 8 h 14"/>
                  <a:gd name="T44" fmla="*/ 8 w 12"/>
                  <a:gd name="T45" fmla="*/ 8 h 14"/>
                  <a:gd name="T46" fmla="*/ 8 w 12"/>
                  <a:gd name="T47" fmla="*/ 8 h 14"/>
                  <a:gd name="T48" fmla="*/ 8 w 12"/>
                  <a:gd name="T49" fmla="*/ 6 h 14"/>
                  <a:gd name="T50" fmla="*/ 8 w 12"/>
                  <a:gd name="T51" fmla="*/ 6 h 14"/>
                  <a:gd name="T52" fmla="*/ 6 w 12"/>
                  <a:gd name="T53" fmla="*/ 4 h 14"/>
                  <a:gd name="T54" fmla="*/ 6 w 12"/>
                  <a:gd name="T55" fmla="*/ 4 h 14"/>
                  <a:gd name="T56" fmla="*/ 6 w 12"/>
                  <a:gd name="T57" fmla="*/ 4 h 14"/>
                  <a:gd name="T58" fmla="*/ 6 w 12"/>
                  <a:gd name="T59" fmla="*/ 4 h 14"/>
                  <a:gd name="T60" fmla="*/ 4 w 12"/>
                  <a:gd name="T61" fmla="*/ 2 h 14"/>
                  <a:gd name="T62" fmla="*/ 4 w 12"/>
                  <a:gd name="T63" fmla="*/ 2 h 14"/>
                  <a:gd name="T64" fmla="*/ 2 w 12"/>
                  <a:gd name="T65" fmla="*/ 2 h 14"/>
                  <a:gd name="T66" fmla="*/ 0 w 12"/>
                  <a:gd name="T67" fmla="*/ 0 h 14"/>
                  <a:gd name="T68" fmla="*/ 0 w 12"/>
                  <a:gd name="T69" fmla="*/ 4 h 14"/>
                  <a:gd name="T70" fmla="*/ 0 w 12"/>
                  <a:gd name="T71" fmla="*/ 4 h 14"/>
                  <a:gd name="T72" fmla="*/ 0 w 12"/>
                  <a:gd name="T73" fmla="*/ 4 h 14"/>
                  <a:gd name="T74" fmla="*/ 2 w 12"/>
                  <a:gd name="T75" fmla="*/ 8 h 14"/>
                  <a:gd name="T76" fmla="*/ 2 w 12"/>
                  <a:gd name="T77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" h="14">
                    <a:moveTo>
                      <a:pt x="2" y="8"/>
                    </a:move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38" name=""/>
              <p:cNvSpPr>
                <a:spLocks/>
              </p:cNvSpPr>
              <p:nvPr/>
            </p:nvSpPr>
            <p:spPr bwMode="auto">
              <a:xfrm>
                <a:off x="8184515" y="4742815"/>
                <a:ext cx="2540" cy="2540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  <a:gd name="T4" fmla="*/ 2 w 4"/>
                  <a:gd name="T5" fmla="*/ 4 h 4"/>
                  <a:gd name="T6" fmla="*/ 2 w 4"/>
                  <a:gd name="T7" fmla="*/ 4 h 4"/>
                  <a:gd name="T8" fmla="*/ 2 w 4"/>
                  <a:gd name="T9" fmla="*/ 4 h 4"/>
                  <a:gd name="T10" fmla="*/ 2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  <a:gd name="T16" fmla="*/ 2 w 4"/>
                  <a:gd name="T17" fmla="*/ 0 h 4"/>
                  <a:gd name="T18" fmla="*/ 0 w 4"/>
                  <a:gd name="T19" fmla="*/ 0 h 4"/>
                  <a:gd name="T20" fmla="*/ 0 w 4"/>
                  <a:gd name="T21" fmla="*/ 0 h 4"/>
                  <a:gd name="T22" fmla="*/ 0 w 4"/>
                  <a:gd name="T23" fmla="*/ 0 h 4"/>
                  <a:gd name="T24" fmla="*/ 0 w 4"/>
                  <a:gd name="T25" fmla="*/ 0 h 4"/>
                  <a:gd name="T26" fmla="*/ 0 w 4"/>
                  <a:gd name="T27" fmla="*/ 0 h 4"/>
                  <a:gd name="T28" fmla="*/ 0 w 4"/>
                  <a:gd name="T29" fmla="*/ 0 h 4"/>
                  <a:gd name="T30" fmla="*/ 0 w 4"/>
                  <a:gd name="T31" fmla="*/ 2 h 4"/>
                  <a:gd name="T32" fmla="*/ 0 w 4"/>
                  <a:gd name="T33" fmla="*/ 4 h 4"/>
                  <a:gd name="T34" fmla="*/ 0 w 4"/>
                  <a:gd name="T3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39" name=""/>
              <p:cNvSpPr>
                <a:spLocks/>
              </p:cNvSpPr>
              <p:nvPr/>
            </p:nvSpPr>
            <p:spPr bwMode="auto">
              <a:xfrm>
                <a:off x="8187055" y="4745355"/>
                <a:ext cx="8255" cy="8255"/>
              </a:xfrm>
              <a:custGeom>
                <a:avLst/>
                <a:gdLst>
                  <a:gd name="T0" fmla="*/ 6 w 12"/>
                  <a:gd name="T1" fmla="*/ 0 h 12"/>
                  <a:gd name="T2" fmla="*/ 6 w 12"/>
                  <a:gd name="T3" fmla="*/ 0 h 12"/>
                  <a:gd name="T4" fmla="*/ 6 w 12"/>
                  <a:gd name="T5" fmla="*/ 0 h 12"/>
                  <a:gd name="T6" fmla="*/ 4 w 12"/>
                  <a:gd name="T7" fmla="*/ 0 h 12"/>
                  <a:gd name="T8" fmla="*/ 4 w 12"/>
                  <a:gd name="T9" fmla="*/ 0 h 12"/>
                  <a:gd name="T10" fmla="*/ 0 w 12"/>
                  <a:gd name="T11" fmla="*/ 0 h 12"/>
                  <a:gd name="T12" fmla="*/ 0 w 12"/>
                  <a:gd name="T13" fmla="*/ 0 h 12"/>
                  <a:gd name="T14" fmla="*/ 0 w 12"/>
                  <a:gd name="T15" fmla="*/ 0 h 12"/>
                  <a:gd name="T16" fmla="*/ 0 w 12"/>
                  <a:gd name="T17" fmla="*/ 2 h 12"/>
                  <a:gd name="T18" fmla="*/ 2 w 12"/>
                  <a:gd name="T19" fmla="*/ 4 h 12"/>
                  <a:gd name="T20" fmla="*/ 2 w 12"/>
                  <a:gd name="T21" fmla="*/ 4 h 12"/>
                  <a:gd name="T22" fmla="*/ 2 w 12"/>
                  <a:gd name="T23" fmla="*/ 4 h 12"/>
                  <a:gd name="T24" fmla="*/ 2 w 12"/>
                  <a:gd name="T25" fmla="*/ 4 h 12"/>
                  <a:gd name="T26" fmla="*/ 2 w 12"/>
                  <a:gd name="T27" fmla="*/ 2 h 12"/>
                  <a:gd name="T28" fmla="*/ 2 w 12"/>
                  <a:gd name="T29" fmla="*/ 2 h 12"/>
                  <a:gd name="T30" fmla="*/ 2 w 12"/>
                  <a:gd name="T31" fmla="*/ 2 h 12"/>
                  <a:gd name="T32" fmla="*/ 2 w 12"/>
                  <a:gd name="T33" fmla="*/ 2 h 12"/>
                  <a:gd name="T34" fmla="*/ 4 w 12"/>
                  <a:gd name="T35" fmla="*/ 4 h 12"/>
                  <a:gd name="T36" fmla="*/ 4 w 12"/>
                  <a:gd name="T37" fmla="*/ 4 h 12"/>
                  <a:gd name="T38" fmla="*/ 4 w 12"/>
                  <a:gd name="T39" fmla="*/ 6 h 12"/>
                  <a:gd name="T40" fmla="*/ 4 w 12"/>
                  <a:gd name="T41" fmla="*/ 6 h 12"/>
                  <a:gd name="T42" fmla="*/ 4 w 12"/>
                  <a:gd name="T43" fmla="*/ 8 h 12"/>
                  <a:gd name="T44" fmla="*/ 4 w 12"/>
                  <a:gd name="T45" fmla="*/ 8 h 12"/>
                  <a:gd name="T46" fmla="*/ 6 w 12"/>
                  <a:gd name="T47" fmla="*/ 10 h 12"/>
                  <a:gd name="T48" fmla="*/ 6 w 12"/>
                  <a:gd name="T49" fmla="*/ 10 h 12"/>
                  <a:gd name="T50" fmla="*/ 6 w 12"/>
                  <a:gd name="T51" fmla="*/ 12 h 12"/>
                  <a:gd name="T52" fmla="*/ 8 w 12"/>
                  <a:gd name="T53" fmla="*/ 12 h 12"/>
                  <a:gd name="T54" fmla="*/ 8 w 12"/>
                  <a:gd name="T55" fmla="*/ 12 h 12"/>
                  <a:gd name="T56" fmla="*/ 8 w 12"/>
                  <a:gd name="T57" fmla="*/ 10 h 12"/>
                  <a:gd name="T58" fmla="*/ 8 w 12"/>
                  <a:gd name="T59" fmla="*/ 10 h 12"/>
                  <a:gd name="T60" fmla="*/ 8 w 12"/>
                  <a:gd name="T61" fmla="*/ 8 h 12"/>
                  <a:gd name="T62" fmla="*/ 8 w 12"/>
                  <a:gd name="T63" fmla="*/ 8 h 12"/>
                  <a:gd name="T64" fmla="*/ 10 w 12"/>
                  <a:gd name="T65" fmla="*/ 10 h 12"/>
                  <a:gd name="T66" fmla="*/ 10 w 12"/>
                  <a:gd name="T67" fmla="*/ 10 h 12"/>
                  <a:gd name="T68" fmla="*/ 10 w 12"/>
                  <a:gd name="T69" fmla="*/ 10 h 12"/>
                  <a:gd name="T70" fmla="*/ 10 w 12"/>
                  <a:gd name="T71" fmla="*/ 10 h 12"/>
                  <a:gd name="T72" fmla="*/ 12 w 12"/>
                  <a:gd name="T73" fmla="*/ 8 h 12"/>
                  <a:gd name="T74" fmla="*/ 12 w 12"/>
                  <a:gd name="T75" fmla="*/ 6 h 12"/>
                  <a:gd name="T76" fmla="*/ 12 w 12"/>
                  <a:gd name="T77" fmla="*/ 6 h 12"/>
                  <a:gd name="T78" fmla="*/ 10 w 12"/>
                  <a:gd name="T79" fmla="*/ 6 h 12"/>
                  <a:gd name="T80" fmla="*/ 10 w 12"/>
                  <a:gd name="T81" fmla="*/ 6 h 12"/>
                  <a:gd name="T82" fmla="*/ 8 w 12"/>
                  <a:gd name="T83" fmla="*/ 4 h 12"/>
                  <a:gd name="T84" fmla="*/ 8 w 12"/>
                  <a:gd name="T85" fmla="*/ 4 h 12"/>
                  <a:gd name="T86" fmla="*/ 8 w 12"/>
                  <a:gd name="T87" fmla="*/ 2 h 12"/>
                  <a:gd name="T88" fmla="*/ 8 w 12"/>
                  <a:gd name="T89" fmla="*/ 2 h 12"/>
                  <a:gd name="T90" fmla="*/ 6 w 12"/>
                  <a:gd name="T91" fmla="*/ 0 h 12"/>
                  <a:gd name="T92" fmla="*/ 6 w 12"/>
                  <a:gd name="T9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40" name=""/>
              <p:cNvSpPr>
                <a:spLocks/>
              </p:cNvSpPr>
              <p:nvPr/>
            </p:nvSpPr>
            <p:spPr bwMode="auto">
              <a:xfrm>
                <a:off x="8197215" y="4740910"/>
                <a:ext cx="11430" cy="8255"/>
              </a:xfrm>
              <a:custGeom>
                <a:avLst/>
                <a:gdLst>
                  <a:gd name="T0" fmla="*/ 4 w 16"/>
                  <a:gd name="T1" fmla="*/ 4 h 12"/>
                  <a:gd name="T2" fmla="*/ 4 w 16"/>
                  <a:gd name="T3" fmla="*/ 4 h 12"/>
                  <a:gd name="T4" fmla="*/ 4 w 16"/>
                  <a:gd name="T5" fmla="*/ 6 h 12"/>
                  <a:gd name="T6" fmla="*/ 4 w 16"/>
                  <a:gd name="T7" fmla="*/ 6 h 12"/>
                  <a:gd name="T8" fmla="*/ 6 w 16"/>
                  <a:gd name="T9" fmla="*/ 6 h 12"/>
                  <a:gd name="T10" fmla="*/ 6 w 16"/>
                  <a:gd name="T11" fmla="*/ 6 h 12"/>
                  <a:gd name="T12" fmla="*/ 6 w 16"/>
                  <a:gd name="T13" fmla="*/ 8 h 12"/>
                  <a:gd name="T14" fmla="*/ 6 w 16"/>
                  <a:gd name="T15" fmla="*/ 8 h 12"/>
                  <a:gd name="T16" fmla="*/ 8 w 16"/>
                  <a:gd name="T17" fmla="*/ 10 h 12"/>
                  <a:gd name="T18" fmla="*/ 8 w 16"/>
                  <a:gd name="T19" fmla="*/ 10 h 12"/>
                  <a:gd name="T20" fmla="*/ 10 w 16"/>
                  <a:gd name="T21" fmla="*/ 10 h 12"/>
                  <a:gd name="T22" fmla="*/ 10 w 16"/>
                  <a:gd name="T23" fmla="*/ 10 h 12"/>
                  <a:gd name="T24" fmla="*/ 10 w 16"/>
                  <a:gd name="T25" fmla="*/ 10 h 12"/>
                  <a:gd name="T26" fmla="*/ 12 w 16"/>
                  <a:gd name="T27" fmla="*/ 10 h 12"/>
                  <a:gd name="T28" fmla="*/ 12 w 16"/>
                  <a:gd name="T29" fmla="*/ 10 h 12"/>
                  <a:gd name="T30" fmla="*/ 12 w 16"/>
                  <a:gd name="T31" fmla="*/ 10 h 12"/>
                  <a:gd name="T32" fmla="*/ 12 w 16"/>
                  <a:gd name="T33" fmla="*/ 10 h 12"/>
                  <a:gd name="T34" fmla="*/ 12 w 16"/>
                  <a:gd name="T35" fmla="*/ 12 h 12"/>
                  <a:gd name="T36" fmla="*/ 12 w 16"/>
                  <a:gd name="T37" fmla="*/ 12 h 12"/>
                  <a:gd name="T38" fmla="*/ 16 w 16"/>
                  <a:gd name="T39" fmla="*/ 12 h 12"/>
                  <a:gd name="T40" fmla="*/ 16 w 16"/>
                  <a:gd name="T41" fmla="*/ 12 h 12"/>
                  <a:gd name="T42" fmla="*/ 16 w 16"/>
                  <a:gd name="T43" fmla="*/ 12 h 12"/>
                  <a:gd name="T44" fmla="*/ 16 w 16"/>
                  <a:gd name="T45" fmla="*/ 12 h 12"/>
                  <a:gd name="T46" fmla="*/ 14 w 16"/>
                  <a:gd name="T47" fmla="*/ 6 h 12"/>
                  <a:gd name="T48" fmla="*/ 12 w 16"/>
                  <a:gd name="T49" fmla="*/ 6 h 12"/>
                  <a:gd name="T50" fmla="*/ 10 w 16"/>
                  <a:gd name="T51" fmla="*/ 4 h 12"/>
                  <a:gd name="T52" fmla="*/ 8 w 16"/>
                  <a:gd name="T53" fmla="*/ 2 h 12"/>
                  <a:gd name="T54" fmla="*/ 6 w 16"/>
                  <a:gd name="T55" fmla="*/ 0 h 12"/>
                  <a:gd name="T56" fmla="*/ 2 w 16"/>
                  <a:gd name="T57" fmla="*/ 0 h 12"/>
                  <a:gd name="T58" fmla="*/ 0 w 16"/>
                  <a:gd name="T59" fmla="*/ 2 h 12"/>
                  <a:gd name="T60" fmla="*/ 0 w 16"/>
                  <a:gd name="T61" fmla="*/ 2 h 12"/>
                  <a:gd name="T62" fmla="*/ 0 w 16"/>
                  <a:gd name="T63" fmla="*/ 2 h 12"/>
                  <a:gd name="T64" fmla="*/ 4 w 16"/>
                  <a:gd name="T65" fmla="*/ 4 h 12"/>
                  <a:gd name="T66" fmla="*/ 4 w 16"/>
                  <a:gd name="T6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" h="12">
                    <a:moveTo>
                      <a:pt x="4" y="4"/>
                    </a:move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41" name=""/>
              <p:cNvSpPr>
                <a:spLocks/>
              </p:cNvSpPr>
              <p:nvPr/>
            </p:nvSpPr>
            <p:spPr bwMode="auto">
              <a:xfrm>
                <a:off x="8206740" y="4756785"/>
                <a:ext cx="8255" cy="5715"/>
              </a:xfrm>
              <a:custGeom>
                <a:avLst/>
                <a:gdLst>
                  <a:gd name="T0" fmla="*/ 2 w 12"/>
                  <a:gd name="T1" fmla="*/ 0 h 8"/>
                  <a:gd name="T2" fmla="*/ 0 w 12"/>
                  <a:gd name="T3" fmla="*/ 2 h 8"/>
                  <a:gd name="T4" fmla="*/ 0 w 12"/>
                  <a:gd name="T5" fmla="*/ 2 h 8"/>
                  <a:gd name="T6" fmla="*/ 0 w 12"/>
                  <a:gd name="T7" fmla="*/ 2 h 8"/>
                  <a:gd name="T8" fmla="*/ 0 w 12"/>
                  <a:gd name="T9" fmla="*/ 6 h 8"/>
                  <a:gd name="T10" fmla="*/ 2 w 12"/>
                  <a:gd name="T11" fmla="*/ 6 h 8"/>
                  <a:gd name="T12" fmla="*/ 4 w 12"/>
                  <a:gd name="T13" fmla="*/ 6 h 8"/>
                  <a:gd name="T14" fmla="*/ 8 w 12"/>
                  <a:gd name="T15" fmla="*/ 8 h 8"/>
                  <a:gd name="T16" fmla="*/ 8 w 12"/>
                  <a:gd name="T17" fmla="*/ 8 h 8"/>
                  <a:gd name="T18" fmla="*/ 10 w 12"/>
                  <a:gd name="T19" fmla="*/ 8 h 8"/>
                  <a:gd name="T20" fmla="*/ 10 w 12"/>
                  <a:gd name="T21" fmla="*/ 8 h 8"/>
                  <a:gd name="T22" fmla="*/ 12 w 12"/>
                  <a:gd name="T23" fmla="*/ 8 h 8"/>
                  <a:gd name="T24" fmla="*/ 12 w 12"/>
                  <a:gd name="T25" fmla="*/ 8 h 8"/>
                  <a:gd name="T26" fmla="*/ 12 w 12"/>
                  <a:gd name="T27" fmla="*/ 6 h 8"/>
                  <a:gd name="T28" fmla="*/ 12 w 12"/>
                  <a:gd name="T29" fmla="*/ 6 h 8"/>
                  <a:gd name="T30" fmla="*/ 12 w 12"/>
                  <a:gd name="T31" fmla="*/ 4 h 8"/>
                  <a:gd name="T32" fmla="*/ 12 w 12"/>
                  <a:gd name="T33" fmla="*/ 4 h 8"/>
                  <a:gd name="T34" fmla="*/ 8 w 12"/>
                  <a:gd name="T35" fmla="*/ 4 h 8"/>
                  <a:gd name="T36" fmla="*/ 8 w 12"/>
                  <a:gd name="T37" fmla="*/ 4 h 8"/>
                  <a:gd name="T38" fmla="*/ 8 w 12"/>
                  <a:gd name="T39" fmla="*/ 2 h 8"/>
                  <a:gd name="T40" fmla="*/ 8 w 12"/>
                  <a:gd name="T41" fmla="*/ 2 h 8"/>
                  <a:gd name="T42" fmla="*/ 8 w 12"/>
                  <a:gd name="T43" fmla="*/ 0 h 8"/>
                  <a:gd name="T44" fmla="*/ 6 w 12"/>
                  <a:gd name="T45" fmla="*/ 0 h 8"/>
                  <a:gd name="T46" fmla="*/ 6 w 12"/>
                  <a:gd name="T47" fmla="*/ 0 h 8"/>
                  <a:gd name="T48" fmla="*/ 2 w 12"/>
                  <a:gd name="T49" fmla="*/ 0 h 8"/>
                  <a:gd name="T50" fmla="*/ 2 w 12"/>
                  <a:gd name="T5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8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42" name=""/>
              <p:cNvSpPr>
                <a:spLocks/>
              </p:cNvSpPr>
              <p:nvPr/>
            </p:nvSpPr>
            <p:spPr bwMode="auto">
              <a:xfrm>
                <a:off x="8212455" y="4747895"/>
                <a:ext cx="8255" cy="12700"/>
              </a:xfrm>
              <a:custGeom>
                <a:avLst/>
                <a:gdLst>
                  <a:gd name="T0" fmla="*/ 2 w 12"/>
                  <a:gd name="T1" fmla="*/ 6 h 18"/>
                  <a:gd name="T2" fmla="*/ 2 w 12"/>
                  <a:gd name="T3" fmla="*/ 6 h 18"/>
                  <a:gd name="T4" fmla="*/ 2 w 12"/>
                  <a:gd name="T5" fmla="*/ 8 h 18"/>
                  <a:gd name="T6" fmla="*/ 4 w 12"/>
                  <a:gd name="T7" fmla="*/ 10 h 18"/>
                  <a:gd name="T8" fmla="*/ 4 w 12"/>
                  <a:gd name="T9" fmla="*/ 10 h 18"/>
                  <a:gd name="T10" fmla="*/ 8 w 12"/>
                  <a:gd name="T11" fmla="*/ 14 h 18"/>
                  <a:gd name="T12" fmla="*/ 8 w 12"/>
                  <a:gd name="T13" fmla="*/ 14 h 18"/>
                  <a:gd name="T14" fmla="*/ 8 w 12"/>
                  <a:gd name="T15" fmla="*/ 16 h 18"/>
                  <a:gd name="T16" fmla="*/ 8 w 12"/>
                  <a:gd name="T17" fmla="*/ 16 h 18"/>
                  <a:gd name="T18" fmla="*/ 10 w 12"/>
                  <a:gd name="T19" fmla="*/ 18 h 18"/>
                  <a:gd name="T20" fmla="*/ 10 w 12"/>
                  <a:gd name="T21" fmla="*/ 18 h 18"/>
                  <a:gd name="T22" fmla="*/ 10 w 12"/>
                  <a:gd name="T23" fmla="*/ 18 h 18"/>
                  <a:gd name="T24" fmla="*/ 10 w 12"/>
                  <a:gd name="T25" fmla="*/ 18 h 18"/>
                  <a:gd name="T26" fmla="*/ 12 w 12"/>
                  <a:gd name="T27" fmla="*/ 18 h 18"/>
                  <a:gd name="T28" fmla="*/ 12 w 12"/>
                  <a:gd name="T29" fmla="*/ 18 h 18"/>
                  <a:gd name="T30" fmla="*/ 10 w 12"/>
                  <a:gd name="T31" fmla="*/ 14 h 18"/>
                  <a:gd name="T32" fmla="*/ 10 w 12"/>
                  <a:gd name="T33" fmla="*/ 14 h 18"/>
                  <a:gd name="T34" fmla="*/ 8 w 12"/>
                  <a:gd name="T35" fmla="*/ 10 h 18"/>
                  <a:gd name="T36" fmla="*/ 8 w 12"/>
                  <a:gd name="T37" fmla="*/ 10 h 18"/>
                  <a:gd name="T38" fmla="*/ 8 w 12"/>
                  <a:gd name="T39" fmla="*/ 10 h 18"/>
                  <a:gd name="T40" fmla="*/ 6 w 12"/>
                  <a:gd name="T41" fmla="*/ 6 h 18"/>
                  <a:gd name="T42" fmla="*/ 6 w 12"/>
                  <a:gd name="T43" fmla="*/ 6 h 18"/>
                  <a:gd name="T44" fmla="*/ 6 w 12"/>
                  <a:gd name="T45" fmla="*/ 6 h 18"/>
                  <a:gd name="T46" fmla="*/ 6 w 12"/>
                  <a:gd name="T47" fmla="*/ 4 h 18"/>
                  <a:gd name="T48" fmla="*/ 6 w 12"/>
                  <a:gd name="T49" fmla="*/ 2 h 18"/>
                  <a:gd name="T50" fmla="*/ 4 w 12"/>
                  <a:gd name="T51" fmla="*/ 0 h 18"/>
                  <a:gd name="T52" fmla="*/ 2 w 12"/>
                  <a:gd name="T53" fmla="*/ 0 h 18"/>
                  <a:gd name="T54" fmla="*/ 0 w 12"/>
                  <a:gd name="T55" fmla="*/ 0 h 18"/>
                  <a:gd name="T56" fmla="*/ 2 w 12"/>
                  <a:gd name="T57" fmla="*/ 2 h 18"/>
                  <a:gd name="T58" fmla="*/ 2 w 12"/>
                  <a:gd name="T59" fmla="*/ 2 h 18"/>
                  <a:gd name="T60" fmla="*/ 2 w 12"/>
                  <a:gd name="T61" fmla="*/ 6 h 18"/>
                  <a:gd name="T62" fmla="*/ 2 w 12"/>
                  <a:gd name="T6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" h="18">
                    <a:moveTo>
                      <a:pt x="2" y="6"/>
                    </a:moveTo>
                    <a:lnTo>
                      <a:pt x="2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43" name=""/>
              <p:cNvSpPr>
                <a:spLocks/>
              </p:cNvSpPr>
              <p:nvPr/>
            </p:nvSpPr>
            <p:spPr bwMode="auto">
              <a:xfrm>
                <a:off x="8216265" y="4763770"/>
                <a:ext cx="9525" cy="8255"/>
              </a:xfrm>
              <a:custGeom>
                <a:avLst/>
                <a:gdLst>
                  <a:gd name="T0" fmla="*/ 4 w 14"/>
                  <a:gd name="T1" fmla="*/ 0 h 12"/>
                  <a:gd name="T2" fmla="*/ 4 w 14"/>
                  <a:gd name="T3" fmla="*/ 0 h 12"/>
                  <a:gd name="T4" fmla="*/ 0 w 14"/>
                  <a:gd name="T5" fmla="*/ 0 h 12"/>
                  <a:gd name="T6" fmla="*/ 0 w 14"/>
                  <a:gd name="T7" fmla="*/ 2 h 12"/>
                  <a:gd name="T8" fmla="*/ 0 w 14"/>
                  <a:gd name="T9" fmla="*/ 2 h 12"/>
                  <a:gd name="T10" fmla="*/ 0 w 14"/>
                  <a:gd name="T11" fmla="*/ 2 h 12"/>
                  <a:gd name="T12" fmla="*/ 2 w 14"/>
                  <a:gd name="T13" fmla="*/ 4 h 12"/>
                  <a:gd name="T14" fmla="*/ 2 w 14"/>
                  <a:gd name="T15" fmla="*/ 4 h 12"/>
                  <a:gd name="T16" fmla="*/ 2 w 14"/>
                  <a:gd name="T17" fmla="*/ 6 h 12"/>
                  <a:gd name="T18" fmla="*/ 2 w 14"/>
                  <a:gd name="T19" fmla="*/ 6 h 12"/>
                  <a:gd name="T20" fmla="*/ 4 w 14"/>
                  <a:gd name="T21" fmla="*/ 8 h 12"/>
                  <a:gd name="T22" fmla="*/ 6 w 14"/>
                  <a:gd name="T23" fmla="*/ 10 h 12"/>
                  <a:gd name="T24" fmla="*/ 6 w 14"/>
                  <a:gd name="T25" fmla="*/ 10 h 12"/>
                  <a:gd name="T26" fmla="*/ 6 w 14"/>
                  <a:gd name="T27" fmla="*/ 8 h 12"/>
                  <a:gd name="T28" fmla="*/ 6 w 14"/>
                  <a:gd name="T29" fmla="*/ 8 h 12"/>
                  <a:gd name="T30" fmla="*/ 8 w 14"/>
                  <a:gd name="T31" fmla="*/ 8 h 12"/>
                  <a:gd name="T32" fmla="*/ 8 w 14"/>
                  <a:gd name="T33" fmla="*/ 8 h 12"/>
                  <a:gd name="T34" fmla="*/ 12 w 14"/>
                  <a:gd name="T35" fmla="*/ 12 h 12"/>
                  <a:gd name="T36" fmla="*/ 14 w 14"/>
                  <a:gd name="T37" fmla="*/ 12 h 12"/>
                  <a:gd name="T38" fmla="*/ 12 w 14"/>
                  <a:gd name="T39" fmla="*/ 6 h 12"/>
                  <a:gd name="T40" fmla="*/ 12 w 14"/>
                  <a:gd name="T41" fmla="*/ 6 h 12"/>
                  <a:gd name="T42" fmla="*/ 10 w 14"/>
                  <a:gd name="T43" fmla="*/ 4 h 12"/>
                  <a:gd name="T44" fmla="*/ 10 w 14"/>
                  <a:gd name="T45" fmla="*/ 4 h 12"/>
                  <a:gd name="T46" fmla="*/ 10 w 14"/>
                  <a:gd name="T47" fmla="*/ 4 h 12"/>
                  <a:gd name="T48" fmla="*/ 8 w 14"/>
                  <a:gd name="T49" fmla="*/ 4 h 12"/>
                  <a:gd name="T50" fmla="*/ 8 w 14"/>
                  <a:gd name="T51" fmla="*/ 4 h 12"/>
                  <a:gd name="T52" fmla="*/ 6 w 14"/>
                  <a:gd name="T53" fmla="*/ 2 h 12"/>
                  <a:gd name="T54" fmla="*/ 6 w 14"/>
                  <a:gd name="T55" fmla="*/ 2 h 12"/>
                  <a:gd name="T56" fmla="*/ 4 w 14"/>
                  <a:gd name="T57" fmla="*/ 0 h 12"/>
                  <a:gd name="T58" fmla="*/ 4 w 14"/>
                  <a:gd name="T5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" h="12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44" name=""/>
              <p:cNvSpPr>
                <a:spLocks/>
              </p:cNvSpPr>
              <p:nvPr/>
            </p:nvSpPr>
            <p:spPr bwMode="auto">
              <a:xfrm>
                <a:off x="8249920" y="4801235"/>
                <a:ext cx="6985" cy="16510"/>
              </a:xfrm>
              <a:custGeom>
                <a:avLst/>
                <a:gdLst>
                  <a:gd name="T0" fmla="*/ 8 w 10"/>
                  <a:gd name="T1" fmla="*/ 24 h 24"/>
                  <a:gd name="T2" fmla="*/ 8 w 10"/>
                  <a:gd name="T3" fmla="*/ 24 h 24"/>
                  <a:gd name="T4" fmla="*/ 10 w 10"/>
                  <a:gd name="T5" fmla="*/ 18 h 24"/>
                  <a:gd name="T6" fmla="*/ 10 w 10"/>
                  <a:gd name="T7" fmla="*/ 18 h 24"/>
                  <a:gd name="T8" fmla="*/ 8 w 10"/>
                  <a:gd name="T9" fmla="*/ 16 h 24"/>
                  <a:gd name="T10" fmla="*/ 8 w 10"/>
                  <a:gd name="T11" fmla="*/ 16 h 24"/>
                  <a:gd name="T12" fmla="*/ 8 w 10"/>
                  <a:gd name="T13" fmla="*/ 14 h 24"/>
                  <a:gd name="T14" fmla="*/ 8 w 10"/>
                  <a:gd name="T15" fmla="*/ 14 h 24"/>
                  <a:gd name="T16" fmla="*/ 6 w 10"/>
                  <a:gd name="T17" fmla="*/ 12 h 24"/>
                  <a:gd name="T18" fmla="*/ 6 w 10"/>
                  <a:gd name="T19" fmla="*/ 10 h 24"/>
                  <a:gd name="T20" fmla="*/ 6 w 10"/>
                  <a:gd name="T21" fmla="*/ 10 h 24"/>
                  <a:gd name="T22" fmla="*/ 6 w 10"/>
                  <a:gd name="T23" fmla="*/ 4 h 24"/>
                  <a:gd name="T24" fmla="*/ 6 w 10"/>
                  <a:gd name="T25" fmla="*/ 4 h 24"/>
                  <a:gd name="T26" fmla="*/ 4 w 10"/>
                  <a:gd name="T27" fmla="*/ 4 h 24"/>
                  <a:gd name="T28" fmla="*/ 4 w 10"/>
                  <a:gd name="T29" fmla="*/ 4 h 24"/>
                  <a:gd name="T30" fmla="*/ 4 w 10"/>
                  <a:gd name="T31" fmla="*/ 4 h 24"/>
                  <a:gd name="T32" fmla="*/ 4 w 10"/>
                  <a:gd name="T33" fmla="*/ 4 h 24"/>
                  <a:gd name="T34" fmla="*/ 4 w 10"/>
                  <a:gd name="T35" fmla="*/ 2 h 24"/>
                  <a:gd name="T36" fmla="*/ 4 w 10"/>
                  <a:gd name="T37" fmla="*/ 2 h 24"/>
                  <a:gd name="T38" fmla="*/ 2 w 10"/>
                  <a:gd name="T39" fmla="*/ 0 h 24"/>
                  <a:gd name="T40" fmla="*/ 2 w 10"/>
                  <a:gd name="T41" fmla="*/ 0 h 24"/>
                  <a:gd name="T42" fmla="*/ 2 w 10"/>
                  <a:gd name="T43" fmla="*/ 0 h 24"/>
                  <a:gd name="T44" fmla="*/ 2 w 10"/>
                  <a:gd name="T45" fmla="*/ 0 h 24"/>
                  <a:gd name="T46" fmla="*/ 0 w 10"/>
                  <a:gd name="T47" fmla="*/ 2 h 24"/>
                  <a:gd name="T48" fmla="*/ 0 w 10"/>
                  <a:gd name="T49" fmla="*/ 2 h 24"/>
                  <a:gd name="T50" fmla="*/ 0 w 10"/>
                  <a:gd name="T51" fmla="*/ 2 h 24"/>
                  <a:gd name="T52" fmla="*/ 0 w 10"/>
                  <a:gd name="T53" fmla="*/ 2 h 24"/>
                  <a:gd name="T54" fmla="*/ 0 w 10"/>
                  <a:gd name="T55" fmla="*/ 4 h 24"/>
                  <a:gd name="T56" fmla="*/ 0 w 10"/>
                  <a:gd name="T57" fmla="*/ 4 h 24"/>
                  <a:gd name="T58" fmla="*/ 0 w 10"/>
                  <a:gd name="T59" fmla="*/ 6 h 24"/>
                  <a:gd name="T60" fmla="*/ 0 w 10"/>
                  <a:gd name="T61" fmla="*/ 6 h 24"/>
                  <a:gd name="T62" fmla="*/ 0 w 10"/>
                  <a:gd name="T63" fmla="*/ 6 h 24"/>
                  <a:gd name="T64" fmla="*/ 0 w 10"/>
                  <a:gd name="T65" fmla="*/ 6 h 24"/>
                  <a:gd name="T66" fmla="*/ 0 w 10"/>
                  <a:gd name="T67" fmla="*/ 8 h 24"/>
                  <a:gd name="T68" fmla="*/ 0 w 10"/>
                  <a:gd name="T69" fmla="*/ 12 h 24"/>
                  <a:gd name="T70" fmla="*/ 2 w 10"/>
                  <a:gd name="T71" fmla="*/ 12 h 24"/>
                  <a:gd name="T72" fmla="*/ 2 w 10"/>
                  <a:gd name="T73" fmla="*/ 12 h 24"/>
                  <a:gd name="T74" fmla="*/ 4 w 10"/>
                  <a:gd name="T75" fmla="*/ 14 h 24"/>
                  <a:gd name="T76" fmla="*/ 4 w 10"/>
                  <a:gd name="T77" fmla="*/ 14 h 24"/>
                  <a:gd name="T78" fmla="*/ 4 w 10"/>
                  <a:gd name="T79" fmla="*/ 14 h 24"/>
                  <a:gd name="T80" fmla="*/ 4 w 10"/>
                  <a:gd name="T81" fmla="*/ 14 h 24"/>
                  <a:gd name="T82" fmla="*/ 4 w 10"/>
                  <a:gd name="T83" fmla="*/ 16 h 24"/>
                  <a:gd name="T84" fmla="*/ 4 w 10"/>
                  <a:gd name="T85" fmla="*/ 16 h 24"/>
                  <a:gd name="T86" fmla="*/ 4 w 10"/>
                  <a:gd name="T87" fmla="*/ 16 h 24"/>
                  <a:gd name="T88" fmla="*/ 4 w 10"/>
                  <a:gd name="T89" fmla="*/ 16 h 24"/>
                  <a:gd name="T90" fmla="*/ 4 w 10"/>
                  <a:gd name="T91" fmla="*/ 18 h 24"/>
                  <a:gd name="T92" fmla="*/ 4 w 10"/>
                  <a:gd name="T93" fmla="*/ 20 h 24"/>
                  <a:gd name="T94" fmla="*/ 4 w 10"/>
                  <a:gd name="T95" fmla="*/ 20 h 24"/>
                  <a:gd name="T96" fmla="*/ 4 w 10"/>
                  <a:gd name="T97" fmla="*/ 20 h 24"/>
                  <a:gd name="T98" fmla="*/ 4 w 10"/>
                  <a:gd name="T99" fmla="*/ 20 h 24"/>
                  <a:gd name="T100" fmla="*/ 4 w 10"/>
                  <a:gd name="T101" fmla="*/ 20 h 24"/>
                  <a:gd name="T102" fmla="*/ 4 w 10"/>
                  <a:gd name="T103" fmla="*/ 20 h 24"/>
                  <a:gd name="T104" fmla="*/ 4 w 10"/>
                  <a:gd name="T105" fmla="*/ 22 h 24"/>
                  <a:gd name="T106" fmla="*/ 4 w 10"/>
                  <a:gd name="T107" fmla="*/ 22 h 24"/>
                  <a:gd name="T108" fmla="*/ 6 w 10"/>
                  <a:gd name="T109" fmla="*/ 24 h 24"/>
                  <a:gd name="T110" fmla="*/ 6 w 10"/>
                  <a:gd name="T111" fmla="*/ 24 h 24"/>
                  <a:gd name="T112" fmla="*/ 8 w 10"/>
                  <a:gd name="T113" fmla="*/ 24 h 24"/>
                  <a:gd name="T114" fmla="*/ 8 w 10"/>
                  <a:gd name="T115" fmla="*/ 24 h 24"/>
                  <a:gd name="T116" fmla="*/ 8 w 10"/>
                  <a:gd name="T117" fmla="*/ 24 h 24"/>
                  <a:gd name="T118" fmla="*/ 8 w 10"/>
                  <a:gd name="T11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" h="24">
                    <a:moveTo>
                      <a:pt x="8" y="24"/>
                    </a:moveTo>
                    <a:lnTo>
                      <a:pt x="8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45" name=""/>
              <p:cNvSpPr>
                <a:spLocks/>
              </p:cNvSpPr>
              <p:nvPr/>
            </p:nvSpPr>
            <p:spPr bwMode="auto">
              <a:xfrm>
                <a:off x="8202295" y="4753610"/>
                <a:ext cx="2540" cy="444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2 h 6"/>
                  <a:gd name="T6" fmla="*/ 0 w 4"/>
                  <a:gd name="T7" fmla="*/ 4 h 6"/>
                  <a:gd name="T8" fmla="*/ 0 w 4"/>
                  <a:gd name="T9" fmla="*/ 4 h 6"/>
                  <a:gd name="T10" fmla="*/ 0 w 4"/>
                  <a:gd name="T11" fmla="*/ 4 h 6"/>
                  <a:gd name="T12" fmla="*/ 2 w 4"/>
                  <a:gd name="T13" fmla="*/ 6 h 6"/>
                  <a:gd name="T14" fmla="*/ 2 w 4"/>
                  <a:gd name="T15" fmla="*/ 6 h 6"/>
                  <a:gd name="T16" fmla="*/ 4 w 4"/>
                  <a:gd name="T17" fmla="*/ 4 h 6"/>
                  <a:gd name="T18" fmla="*/ 4 w 4"/>
                  <a:gd name="T19" fmla="*/ 4 h 6"/>
                  <a:gd name="T20" fmla="*/ 4 w 4"/>
                  <a:gd name="T21" fmla="*/ 4 h 6"/>
                  <a:gd name="T22" fmla="*/ 4 w 4"/>
                  <a:gd name="T23" fmla="*/ 2 h 6"/>
                  <a:gd name="T24" fmla="*/ 2 w 4"/>
                  <a:gd name="T25" fmla="*/ 0 h 6"/>
                  <a:gd name="T26" fmla="*/ 2 w 4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46" name=""/>
              <p:cNvSpPr>
                <a:spLocks/>
              </p:cNvSpPr>
              <p:nvPr/>
            </p:nvSpPr>
            <p:spPr bwMode="auto">
              <a:xfrm>
                <a:off x="8135620" y="4749800"/>
                <a:ext cx="4445" cy="2540"/>
              </a:xfrm>
              <a:custGeom>
                <a:avLst/>
                <a:gdLst>
                  <a:gd name="T0" fmla="*/ 4 w 6"/>
                  <a:gd name="T1" fmla="*/ 0 h 4"/>
                  <a:gd name="T2" fmla="*/ 4 w 6"/>
                  <a:gd name="T3" fmla="*/ 0 h 4"/>
                  <a:gd name="T4" fmla="*/ 2 w 6"/>
                  <a:gd name="T5" fmla="*/ 0 h 4"/>
                  <a:gd name="T6" fmla="*/ 0 w 6"/>
                  <a:gd name="T7" fmla="*/ 2 h 4"/>
                  <a:gd name="T8" fmla="*/ 0 w 6"/>
                  <a:gd name="T9" fmla="*/ 2 h 4"/>
                  <a:gd name="T10" fmla="*/ 2 w 6"/>
                  <a:gd name="T11" fmla="*/ 4 h 4"/>
                  <a:gd name="T12" fmla="*/ 4 w 6"/>
                  <a:gd name="T13" fmla="*/ 4 h 4"/>
                  <a:gd name="T14" fmla="*/ 4 w 6"/>
                  <a:gd name="T15" fmla="*/ 4 h 4"/>
                  <a:gd name="T16" fmla="*/ 6 w 6"/>
                  <a:gd name="T17" fmla="*/ 4 h 4"/>
                  <a:gd name="T18" fmla="*/ 6 w 6"/>
                  <a:gd name="T19" fmla="*/ 2 h 4"/>
                  <a:gd name="T20" fmla="*/ 6 w 6"/>
                  <a:gd name="T21" fmla="*/ 2 h 4"/>
                  <a:gd name="T22" fmla="*/ 6 w 6"/>
                  <a:gd name="T23" fmla="*/ 0 h 4"/>
                  <a:gd name="T24" fmla="*/ 4 w 6"/>
                  <a:gd name="T25" fmla="*/ 0 h 4"/>
                  <a:gd name="T26" fmla="*/ 4 w 6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47" name=""/>
              <p:cNvSpPr>
                <a:spLocks/>
              </p:cNvSpPr>
              <p:nvPr/>
            </p:nvSpPr>
            <p:spPr bwMode="auto">
              <a:xfrm>
                <a:off x="8153400" y="4754880"/>
                <a:ext cx="5715" cy="1270"/>
              </a:xfrm>
              <a:custGeom>
                <a:avLst/>
                <a:gdLst>
                  <a:gd name="T0" fmla="*/ 8 w 8"/>
                  <a:gd name="T1" fmla="*/ 2 h 2"/>
                  <a:gd name="T2" fmla="*/ 8 w 8"/>
                  <a:gd name="T3" fmla="*/ 2 h 2"/>
                  <a:gd name="T4" fmla="*/ 8 w 8"/>
                  <a:gd name="T5" fmla="*/ 0 h 2"/>
                  <a:gd name="T6" fmla="*/ 4 w 8"/>
                  <a:gd name="T7" fmla="*/ 0 h 2"/>
                  <a:gd name="T8" fmla="*/ 2 w 8"/>
                  <a:gd name="T9" fmla="*/ 0 h 2"/>
                  <a:gd name="T10" fmla="*/ 0 w 8"/>
                  <a:gd name="T11" fmla="*/ 2 h 2"/>
                  <a:gd name="T12" fmla="*/ 0 w 8"/>
                  <a:gd name="T13" fmla="*/ 2 h 2"/>
                  <a:gd name="T14" fmla="*/ 2 w 8"/>
                  <a:gd name="T15" fmla="*/ 2 h 2"/>
                  <a:gd name="T16" fmla="*/ 4 w 8"/>
                  <a:gd name="T17" fmla="*/ 2 h 2"/>
                  <a:gd name="T18" fmla="*/ 4 w 8"/>
                  <a:gd name="T19" fmla="*/ 2 h 2"/>
                  <a:gd name="T20" fmla="*/ 8 w 8"/>
                  <a:gd name="T21" fmla="*/ 2 h 2"/>
                  <a:gd name="T22" fmla="*/ 8 w 8"/>
                  <a:gd name="T23" fmla="*/ 2 h 2"/>
                  <a:gd name="T24" fmla="*/ 8 w 8"/>
                  <a:gd name="T2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2">
                    <a:moveTo>
                      <a:pt x="8" y="2"/>
                    </a:moveTo>
                    <a:lnTo>
                      <a:pt x="8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48" name=""/>
              <p:cNvSpPr>
                <a:spLocks/>
              </p:cNvSpPr>
              <p:nvPr/>
            </p:nvSpPr>
            <p:spPr bwMode="auto">
              <a:xfrm>
                <a:off x="8139430" y="4760595"/>
                <a:ext cx="4445" cy="4445"/>
              </a:xfrm>
              <a:custGeom>
                <a:avLst/>
                <a:gdLst>
                  <a:gd name="T0" fmla="*/ 2 w 6"/>
                  <a:gd name="T1" fmla="*/ 4 h 6"/>
                  <a:gd name="T2" fmla="*/ 2 w 6"/>
                  <a:gd name="T3" fmla="*/ 4 h 6"/>
                  <a:gd name="T4" fmla="*/ 4 w 6"/>
                  <a:gd name="T5" fmla="*/ 4 h 6"/>
                  <a:gd name="T6" fmla="*/ 4 w 6"/>
                  <a:gd name="T7" fmla="*/ 4 h 6"/>
                  <a:gd name="T8" fmla="*/ 4 w 6"/>
                  <a:gd name="T9" fmla="*/ 6 h 6"/>
                  <a:gd name="T10" fmla="*/ 4 w 6"/>
                  <a:gd name="T11" fmla="*/ 6 h 6"/>
                  <a:gd name="T12" fmla="*/ 6 w 6"/>
                  <a:gd name="T13" fmla="*/ 4 h 6"/>
                  <a:gd name="T14" fmla="*/ 6 w 6"/>
                  <a:gd name="T15" fmla="*/ 4 h 6"/>
                  <a:gd name="T16" fmla="*/ 6 w 6"/>
                  <a:gd name="T17" fmla="*/ 4 h 6"/>
                  <a:gd name="T18" fmla="*/ 6 w 6"/>
                  <a:gd name="T19" fmla="*/ 4 h 6"/>
                  <a:gd name="T20" fmla="*/ 4 w 6"/>
                  <a:gd name="T21" fmla="*/ 2 h 6"/>
                  <a:gd name="T22" fmla="*/ 4 w 6"/>
                  <a:gd name="T23" fmla="*/ 2 h 6"/>
                  <a:gd name="T24" fmla="*/ 4 w 6"/>
                  <a:gd name="T25" fmla="*/ 2 h 6"/>
                  <a:gd name="T26" fmla="*/ 4 w 6"/>
                  <a:gd name="T27" fmla="*/ 2 h 6"/>
                  <a:gd name="T28" fmla="*/ 2 w 6"/>
                  <a:gd name="T29" fmla="*/ 0 h 6"/>
                  <a:gd name="T30" fmla="*/ 2 w 6"/>
                  <a:gd name="T31" fmla="*/ 0 h 6"/>
                  <a:gd name="T32" fmla="*/ 0 w 6"/>
                  <a:gd name="T33" fmla="*/ 2 h 6"/>
                  <a:gd name="T34" fmla="*/ 0 w 6"/>
                  <a:gd name="T35" fmla="*/ 2 h 6"/>
                  <a:gd name="T36" fmla="*/ 2 w 6"/>
                  <a:gd name="T37" fmla="*/ 4 h 6"/>
                  <a:gd name="T38" fmla="*/ 2 w 6"/>
                  <a:gd name="T3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6">
                    <a:moveTo>
                      <a:pt x="2" y="4"/>
                    </a:move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49" name=""/>
              <p:cNvSpPr>
                <a:spLocks/>
              </p:cNvSpPr>
              <p:nvPr/>
            </p:nvSpPr>
            <p:spPr bwMode="auto">
              <a:xfrm>
                <a:off x="8135620" y="4756785"/>
                <a:ext cx="6985" cy="2540"/>
              </a:xfrm>
              <a:custGeom>
                <a:avLst/>
                <a:gdLst>
                  <a:gd name="T0" fmla="*/ 6 w 10"/>
                  <a:gd name="T1" fmla="*/ 4 h 4"/>
                  <a:gd name="T2" fmla="*/ 6 w 10"/>
                  <a:gd name="T3" fmla="*/ 4 h 4"/>
                  <a:gd name="T4" fmla="*/ 8 w 10"/>
                  <a:gd name="T5" fmla="*/ 4 h 4"/>
                  <a:gd name="T6" fmla="*/ 8 w 10"/>
                  <a:gd name="T7" fmla="*/ 4 h 4"/>
                  <a:gd name="T8" fmla="*/ 10 w 10"/>
                  <a:gd name="T9" fmla="*/ 4 h 4"/>
                  <a:gd name="T10" fmla="*/ 10 w 10"/>
                  <a:gd name="T11" fmla="*/ 4 h 4"/>
                  <a:gd name="T12" fmla="*/ 8 w 10"/>
                  <a:gd name="T13" fmla="*/ 2 h 4"/>
                  <a:gd name="T14" fmla="*/ 8 w 10"/>
                  <a:gd name="T15" fmla="*/ 2 h 4"/>
                  <a:gd name="T16" fmla="*/ 6 w 10"/>
                  <a:gd name="T17" fmla="*/ 0 h 4"/>
                  <a:gd name="T18" fmla="*/ 6 w 10"/>
                  <a:gd name="T19" fmla="*/ 0 h 4"/>
                  <a:gd name="T20" fmla="*/ 4 w 10"/>
                  <a:gd name="T21" fmla="*/ 0 h 4"/>
                  <a:gd name="T22" fmla="*/ 4 w 10"/>
                  <a:gd name="T23" fmla="*/ 0 h 4"/>
                  <a:gd name="T24" fmla="*/ 2 w 10"/>
                  <a:gd name="T25" fmla="*/ 0 h 4"/>
                  <a:gd name="T26" fmla="*/ 2 w 10"/>
                  <a:gd name="T27" fmla="*/ 0 h 4"/>
                  <a:gd name="T28" fmla="*/ 0 w 10"/>
                  <a:gd name="T29" fmla="*/ 2 h 4"/>
                  <a:gd name="T30" fmla="*/ 0 w 10"/>
                  <a:gd name="T31" fmla="*/ 2 h 4"/>
                  <a:gd name="T32" fmla="*/ 2 w 10"/>
                  <a:gd name="T33" fmla="*/ 2 h 4"/>
                  <a:gd name="T34" fmla="*/ 2 w 10"/>
                  <a:gd name="T35" fmla="*/ 2 h 4"/>
                  <a:gd name="T36" fmla="*/ 4 w 10"/>
                  <a:gd name="T37" fmla="*/ 2 h 4"/>
                  <a:gd name="T38" fmla="*/ 4 w 10"/>
                  <a:gd name="T39" fmla="*/ 2 h 4"/>
                  <a:gd name="T40" fmla="*/ 4 w 10"/>
                  <a:gd name="T41" fmla="*/ 2 h 4"/>
                  <a:gd name="T42" fmla="*/ 4 w 10"/>
                  <a:gd name="T43" fmla="*/ 2 h 4"/>
                  <a:gd name="T44" fmla="*/ 4 w 10"/>
                  <a:gd name="T45" fmla="*/ 4 h 4"/>
                  <a:gd name="T46" fmla="*/ 6 w 10"/>
                  <a:gd name="T47" fmla="*/ 4 h 4"/>
                  <a:gd name="T48" fmla="*/ 6 w 10"/>
                  <a:gd name="T4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4">
                    <a:moveTo>
                      <a:pt x="6" y="4"/>
                    </a:move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50" name=""/>
              <p:cNvSpPr>
                <a:spLocks/>
              </p:cNvSpPr>
              <p:nvPr/>
            </p:nvSpPr>
            <p:spPr bwMode="auto">
              <a:xfrm>
                <a:off x="8138160" y="4753610"/>
                <a:ext cx="2540" cy="1270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2 w 4"/>
                  <a:gd name="T7" fmla="*/ 2 h 2"/>
                  <a:gd name="T8" fmla="*/ 4 w 4"/>
                  <a:gd name="T9" fmla="*/ 0 h 2"/>
                  <a:gd name="T10" fmla="*/ 4 w 4"/>
                  <a:gd name="T11" fmla="*/ 0 h 2"/>
                  <a:gd name="T12" fmla="*/ 2 w 4"/>
                  <a:gd name="T13" fmla="*/ 0 h 2"/>
                  <a:gd name="T14" fmla="*/ 2 w 4"/>
                  <a:gd name="T15" fmla="*/ 0 h 2"/>
                  <a:gd name="T16" fmla="*/ 0 w 4"/>
                  <a:gd name="T17" fmla="*/ 0 h 2"/>
                  <a:gd name="T18" fmla="*/ 0 w 4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51" name=""/>
              <p:cNvSpPr>
                <a:spLocks/>
              </p:cNvSpPr>
              <p:nvPr/>
            </p:nvSpPr>
            <p:spPr bwMode="auto">
              <a:xfrm>
                <a:off x="8141335" y="4751070"/>
                <a:ext cx="4445" cy="2540"/>
              </a:xfrm>
              <a:custGeom>
                <a:avLst/>
                <a:gdLst>
                  <a:gd name="T0" fmla="*/ 6 w 6"/>
                  <a:gd name="T1" fmla="*/ 2 h 4"/>
                  <a:gd name="T2" fmla="*/ 6 w 6"/>
                  <a:gd name="T3" fmla="*/ 2 h 4"/>
                  <a:gd name="T4" fmla="*/ 4 w 6"/>
                  <a:gd name="T5" fmla="*/ 0 h 4"/>
                  <a:gd name="T6" fmla="*/ 2 w 6"/>
                  <a:gd name="T7" fmla="*/ 0 h 4"/>
                  <a:gd name="T8" fmla="*/ 2 w 6"/>
                  <a:gd name="T9" fmla="*/ 0 h 4"/>
                  <a:gd name="T10" fmla="*/ 2 w 6"/>
                  <a:gd name="T11" fmla="*/ 0 h 4"/>
                  <a:gd name="T12" fmla="*/ 0 w 6"/>
                  <a:gd name="T13" fmla="*/ 2 h 4"/>
                  <a:gd name="T14" fmla="*/ 0 w 6"/>
                  <a:gd name="T15" fmla="*/ 2 h 4"/>
                  <a:gd name="T16" fmla="*/ 2 w 6"/>
                  <a:gd name="T17" fmla="*/ 2 h 4"/>
                  <a:gd name="T18" fmla="*/ 2 w 6"/>
                  <a:gd name="T19" fmla="*/ 4 h 4"/>
                  <a:gd name="T20" fmla="*/ 2 w 6"/>
                  <a:gd name="T21" fmla="*/ 4 h 4"/>
                  <a:gd name="T22" fmla="*/ 4 w 6"/>
                  <a:gd name="T23" fmla="*/ 2 h 4"/>
                  <a:gd name="T24" fmla="*/ 6 w 6"/>
                  <a:gd name="T25" fmla="*/ 2 h 4"/>
                  <a:gd name="T26" fmla="*/ 6 w 6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6" y="2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52" name=""/>
              <p:cNvSpPr>
                <a:spLocks/>
              </p:cNvSpPr>
              <p:nvPr/>
            </p:nvSpPr>
            <p:spPr bwMode="auto">
              <a:xfrm>
                <a:off x="8218170" y="4830445"/>
                <a:ext cx="22225" cy="41910"/>
              </a:xfrm>
              <a:custGeom>
                <a:avLst/>
                <a:gdLst>
                  <a:gd name="T0" fmla="*/ 10 w 32"/>
                  <a:gd name="T1" fmla="*/ 22 h 60"/>
                  <a:gd name="T2" fmla="*/ 8 w 32"/>
                  <a:gd name="T3" fmla="*/ 16 h 60"/>
                  <a:gd name="T4" fmla="*/ 8 w 32"/>
                  <a:gd name="T5" fmla="*/ 16 h 60"/>
                  <a:gd name="T6" fmla="*/ 6 w 32"/>
                  <a:gd name="T7" fmla="*/ 12 h 60"/>
                  <a:gd name="T8" fmla="*/ 6 w 32"/>
                  <a:gd name="T9" fmla="*/ 10 h 60"/>
                  <a:gd name="T10" fmla="*/ 4 w 32"/>
                  <a:gd name="T11" fmla="*/ 8 h 60"/>
                  <a:gd name="T12" fmla="*/ 4 w 32"/>
                  <a:gd name="T13" fmla="*/ 6 h 60"/>
                  <a:gd name="T14" fmla="*/ 6 w 32"/>
                  <a:gd name="T15" fmla="*/ 4 h 60"/>
                  <a:gd name="T16" fmla="*/ 6 w 32"/>
                  <a:gd name="T17" fmla="*/ 2 h 60"/>
                  <a:gd name="T18" fmla="*/ 6 w 32"/>
                  <a:gd name="T19" fmla="*/ 0 h 60"/>
                  <a:gd name="T20" fmla="*/ 6 w 32"/>
                  <a:gd name="T21" fmla="*/ 0 h 60"/>
                  <a:gd name="T22" fmla="*/ 0 w 32"/>
                  <a:gd name="T23" fmla="*/ 4 h 60"/>
                  <a:gd name="T24" fmla="*/ 0 w 32"/>
                  <a:gd name="T25" fmla="*/ 6 h 60"/>
                  <a:gd name="T26" fmla="*/ 2 w 32"/>
                  <a:gd name="T27" fmla="*/ 6 h 60"/>
                  <a:gd name="T28" fmla="*/ 2 w 32"/>
                  <a:gd name="T29" fmla="*/ 8 h 60"/>
                  <a:gd name="T30" fmla="*/ 2 w 32"/>
                  <a:gd name="T31" fmla="*/ 10 h 60"/>
                  <a:gd name="T32" fmla="*/ 0 w 32"/>
                  <a:gd name="T33" fmla="*/ 12 h 60"/>
                  <a:gd name="T34" fmla="*/ 0 w 32"/>
                  <a:gd name="T35" fmla="*/ 14 h 60"/>
                  <a:gd name="T36" fmla="*/ 0 w 32"/>
                  <a:gd name="T37" fmla="*/ 16 h 60"/>
                  <a:gd name="T38" fmla="*/ 4 w 32"/>
                  <a:gd name="T39" fmla="*/ 22 h 60"/>
                  <a:gd name="T40" fmla="*/ 4 w 32"/>
                  <a:gd name="T41" fmla="*/ 26 h 60"/>
                  <a:gd name="T42" fmla="*/ 4 w 32"/>
                  <a:gd name="T43" fmla="*/ 28 h 60"/>
                  <a:gd name="T44" fmla="*/ 4 w 32"/>
                  <a:gd name="T45" fmla="*/ 30 h 60"/>
                  <a:gd name="T46" fmla="*/ 6 w 32"/>
                  <a:gd name="T47" fmla="*/ 30 h 60"/>
                  <a:gd name="T48" fmla="*/ 8 w 32"/>
                  <a:gd name="T49" fmla="*/ 34 h 60"/>
                  <a:gd name="T50" fmla="*/ 12 w 32"/>
                  <a:gd name="T51" fmla="*/ 38 h 60"/>
                  <a:gd name="T52" fmla="*/ 12 w 32"/>
                  <a:gd name="T53" fmla="*/ 38 h 60"/>
                  <a:gd name="T54" fmla="*/ 14 w 32"/>
                  <a:gd name="T55" fmla="*/ 42 h 60"/>
                  <a:gd name="T56" fmla="*/ 18 w 32"/>
                  <a:gd name="T57" fmla="*/ 44 h 60"/>
                  <a:gd name="T58" fmla="*/ 22 w 32"/>
                  <a:gd name="T59" fmla="*/ 48 h 60"/>
                  <a:gd name="T60" fmla="*/ 24 w 32"/>
                  <a:gd name="T61" fmla="*/ 54 h 60"/>
                  <a:gd name="T62" fmla="*/ 26 w 32"/>
                  <a:gd name="T63" fmla="*/ 56 h 60"/>
                  <a:gd name="T64" fmla="*/ 30 w 32"/>
                  <a:gd name="T65" fmla="*/ 60 h 60"/>
                  <a:gd name="T66" fmla="*/ 32 w 32"/>
                  <a:gd name="T67" fmla="*/ 58 h 60"/>
                  <a:gd name="T68" fmla="*/ 30 w 32"/>
                  <a:gd name="T69" fmla="*/ 54 h 60"/>
                  <a:gd name="T70" fmla="*/ 32 w 32"/>
                  <a:gd name="T71" fmla="*/ 48 h 60"/>
                  <a:gd name="T72" fmla="*/ 30 w 32"/>
                  <a:gd name="T73" fmla="*/ 46 h 60"/>
                  <a:gd name="T74" fmla="*/ 26 w 32"/>
                  <a:gd name="T75" fmla="*/ 40 h 60"/>
                  <a:gd name="T76" fmla="*/ 24 w 32"/>
                  <a:gd name="T77" fmla="*/ 40 h 60"/>
                  <a:gd name="T78" fmla="*/ 20 w 32"/>
                  <a:gd name="T79" fmla="*/ 36 h 60"/>
                  <a:gd name="T80" fmla="*/ 20 w 32"/>
                  <a:gd name="T81" fmla="*/ 34 h 60"/>
                  <a:gd name="T82" fmla="*/ 16 w 32"/>
                  <a:gd name="T83" fmla="*/ 30 h 60"/>
                  <a:gd name="T84" fmla="*/ 14 w 32"/>
                  <a:gd name="T85" fmla="*/ 30 h 60"/>
                  <a:gd name="T86" fmla="*/ 10 w 32"/>
                  <a:gd name="T87" fmla="*/ 2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" h="60">
                    <a:moveTo>
                      <a:pt x="10" y="22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6" y="56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28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2"/>
                    </a:lnTo>
                    <a:lnTo>
                      <a:pt x="32" y="48"/>
                    </a:lnTo>
                    <a:lnTo>
                      <a:pt x="32" y="48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28" y="44"/>
                    </a:lnTo>
                    <a:lnTo>
                      <a:pt x="28" y="44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4" y="40"/>
                    </a:lnTo>
                    <a:lnTo>
                      <a:pt x="24" y="40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2" y="28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53" name=""/>
              <p:cNvSpPr>
                <a:spLocks/>
              </p:cNvSpPr>
              <p:nvPr/>
            </p:nvSpPr>
            <p:spPr bwMode="auto">
              <a:xfrm>
                <a:off x="8322945" y="4823460"/>
                <a:ext cx="11430" cy="9525"/>
              </a:xfrm>
              <a:custGeom>
                <a:avLst/>
                <a:gdLst>
                  <a:gd name="T0" fmla="*/ 16 w 16"/>
                  <a:gd name="T1" fmla="*/ 2 h 14"/>
                  <a:gd name="T2" fmla="*/ 16 w 16"/>
                  <a:gd name="T3" fmla="*/ 2 h 14"/>
                  <a:gd name="T4" fmla="*/ 14 w 16"/>
                  <a:gd name="T5" fmla="*/ 2 h 14"/>
                  <a:gd name="T6" fmla="*/ 14 w 16"/>
                  <a:gd name="T7" fmla="*/ 2 h 14"/>
                  <a:gd name="T8" fmla="*/ 14 w 16"/>
                  <a:gd name="T9" fmla="*/ 0 h 14"/>
                  <a:gd name="T10" fmla="*/ 14 w 16"/>
                  <a:gd name="T11" fmla="*/ 0 h 14"/>
                  <a:gd name="T12" fmla="*/ 14 w 16"/>
                  <a:gd name="T13" fmla="*/ 0 h 14"/>
                  <a:gd name="T14" fmla="*/ 14 w 16"/>
                  <a:gd name="T15" fmla="*/ 0 h 14"/>
                  <a:gd name="T16" fmla="*/ 8 w 16"/>
                  <a:gd name="T17" fmla="*/ 0 h 14"/>
                  <a:gd name="T18" fmla="*/ 8 w 16"/>
                  <a:gd name="T19" fmla="*/ 0 h 14"/>
                  <a:gd name="T20" fmla="*/ 8 w 16"/>
                  <a:gd name="T21" fmla="*/ 0 h 14"/>
                  <a:gd name="T22" fmla="*/ 8 w 16"/>
                  <a:gd name="T23" fmla="*/ 0 h 14"/>
                  <a:gd name="T24" fmla="*/ 4 w 16"/>
                  <a:gd name="T25" fmla="*/ 0 h 14"/>
                  <a:gd name="T26" fmla="*/ 4 w 16"/>
                  <a:gd name="T27" fmla="*/ 0 h 14"/>
                  <a:gd name="T28" fmla="*/ 4 w 16"/>
                  <a:gd name="T29" fmla="*/ 2 h 14"/>
                  <a:gd name="T30" fmla="*/ 2 w 16"/>
                  <a:gd name="T31" fmla="*/ 4 h 14"/>
                  <a:gd name="T32" fmla="*/ 2 w 16"/>
                  <a:gd name="T33" fmla="*/ 4 h 14"/>
                  <a:gd name="T34" fmla="*/ 2 w 16"/>
                  <a:gd name="T35" fmla="*/ 4 h 14"/>
                  <a:gd name="T36" fmla="*/ 0 w 16"/>
                  <a:gd name="T37" fmla="*/ 6 h 14"/>
                  <a:gd name="T38" fmla="*/ 0 w 16"/>
                  <a:gd name="T39" fmla="*/ 8 h 14"/>
                  <a:gd name="T40" fmla="*/ 0 w 16"/>
                  <a:gd name="T41" fmla="*/ 8 h 14"/>
                  <a:gd name="T42" fmla="*/ 0 w 16"/>
                  <a:gd name="T43" fmla="*/ 12 h 14"/>
                  <a:gd name="T44" fmla="*/ 0 w 16"/>
                  <a:gd name="T45" fmla="*/ 12 h 14"/>
                  <a:gd name="T46" fmla="*/ 2 w 16"/>
                  <a:gd name="T47" fmla="*/ 12 h 14"/>
                  <a:gd name="T48" fmla="*/ 2 w 16"/>
                  <a:gd name="T49" fmla="*/ 12 h 14"/>
                  <a:gd name="T50" fmla="*/ 4 w 16"/>
                  <a:gd name="T51" fmla="*/ 12 h 14"/>
                  <a:gd name="T52" fmla="*/ 4 w 16"/>
                  <a:gd name="T53" fmla="*/ 12 h 14"/>
                  <a:gd name="T54" fmla="*/ 6 w 16"/>
                  <a:gd name="T55" fmla="*/ 14 h 14"/>
                  <a:gd name="T56" fmla="*/ 6 w 16"/>
                  <a:gd name="T57" fmla="*/ 14 h 14"/>
                  <a:gd name="T58" fmla="*/ 6 w 16"/>
                  <a:gd name="T59" fmla="*/ 14 h 14"/>
                  <a:gd name="T60" fmla="*/ 8 w 16"/>
                  <a:gd name="T61" fmla="*/ 14 h 14"/>
                  <a:gd name="T62" fmla="*/ 8 w 16"/>
                  <a:gd name="T63" fmla="*/ 14 h 14"/>
                  <a:gd name="T64" fmla="*/ 8 w 16"/>
                  <a:gd name="T65" fmla="*/ 14 h 14"/>
                  <a:gd name="T66" fmla="*/ 8 w 16"/>
                  <a:gd name="T67" fmla="*/ 14 h 14"/>
                  <a:gd name="T68" fmla="*/ 10 w 16"/>
                  <a:gd name="T69" fmla="*/ 12 h 14"/>
                  <a:gd name="T70" fmla="*/ 10 w 16"/>
                  <a:gd name="T71" fmla="*/ 12 h 14"/>
                  <a:gd name="T72" fmla="*/ 10 w 16"/>
                  <a:gd name="T73" fmla="*/ 10 h 14"/>
                  <a:gd name="T74" fmla="*/ 10 w 16"/>
                  <a:gd name="T75" fmla="*/ 10 h 14"/>
                  <a:gd name="T76" fmla="*/ 10 w 16"/>
                  <a:gd name="T77" fmla="*/ 10 h 14"/>
                  <a:gd name="T78" fmla="*/ 10 w 16"/>
                  <a:gd name="T79" fmla="*/ 10 h 14"/>
                  <a:gd name="T80" fmla="*/ 10 w 16"/>
                  <a:gd name="T81" fmla="*/ 10 h 14"/>
                  <a:gd name="T82" fmla="*/ 10 w 16"/>
                  <a:gd name="T83" fmla="*/ 10 h 14"/>
                  <a:gd name="T84" fmla="*/ 12 w 16"/>
                  <a:gd name="T85" fmla="*/ 12 h 14"/>
                  <a:gd name="T86" fmla="*/ 12 w 16"/>
                  <a:gd name="T87" fmla="*/ 12 h 14"/>
                  <a:gd name="T88" fmla="*/ 12 w 16"/>
                  <a:gd name="T89" fmla="*/ 12 h 14"/>
                  <a:gd name="T90" fmla="*/ 12 w 16"/>
                  <a:gd name="T91" fmla="*/ 12 h 14"/>
                  <a:gd name="T92" fmla="*/ 14 w 16"/>
                  <a:gd name="T93" fmla="*/ 10 h 14"/>
                  <a:gd name="T94" fmla="*/ 14 w 16"/>
                  <a:gd name="T95" fmla="*/ 10 h 14"/>
                  <a:gd name="T96" fmla="*/ 14 w 16"/>
                  <a:gd name="T97" fmla="*/ 10 h 14"/>
                  <a:gd name="T98" fmla="*/ 14 w 16"/>
                  <a:gd name="T99" fmla="*/ 10 h 14"/>
                  <a:gd name="T100" fmla="*/ 16 w 16"/>
                  <a:gd name="T101" fmla="*/ 8 h 14"/>
                  <a:gd name="T102" fmla="*/ 16 w 16"/>
                  <a:gd name="T103" fmla="*/ 8 h 14"/>
                  <a:gd name="T104" fmla="*/ 16 w 16"/>
                  <a:gd name="T105" fmla="*/ 4 h 14"/>
                  <a:gd name="T106" fmla="*/ 16 w 16"/>
                  <a:gd name="T107" fmla="*/ 4 h 14"/>
                  <a:gd name="T108" fmla="*/ 16 w 16"/>
                  <a:gd name="T109" fmla="*/ 2 h 14"/>
                  <a:gd name="T110" fmla="*/ 16 w 16"/>
                  <a:gd name="T1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" h="14">
                    <a:moveTo>
                      <a:pt x="16" y="2"/>
                    </a:moveTo>
                    <a:lnTo>
                      <a:pt x="16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54" name=""/>
              <p:cNvSpPr>
                <a:spLocks/>
              </p:cNvSpPr>
              <p:nvPr/>
            </p:nvSpPr>
            <p:spPr bwMode="auto">
              <a:xfrm>
                <a:off x="8333740" y="4813935"/>
                <a:ext cx="12700" cy="6985"/>
              </a:xfrm>
              <a:custGeom>
                <a:avLst/>
                <a:gdLst>
                  <a:gd name="T0" fmla="*/ 18 w 18"/>
                  <a:gd name="T1" fmla="*/ 0 h 10"/>
                  <a:gd name="T2" fmla="*/ 18 w 18"/>
                  <a:gd name="T3" fmla="*/ 0 h 10"/>
                  <a:gd name="T4" fmla="*/ 18 w 18"/>
                  <a:gd name="T5" fmla="*/ 0 h 10"/>
                  <a:gd name="T6" fmla="*/ 18 w 18"/>
                  <a:gd name="T7" fmla="*/ 0 h 10"/>
                  <a:gd name="T8" fmla="*/ 16 w 18"/>
                  <a:gd name="T9" fmla="*/ 0 h 10"/>
                  <a:gd name="T10" fmla="*/ 16 w 18"/>
                  <a:gd name="T11" fmla="*/ 0 h 10"/>
                  <a:gd name="T12" fmla="*/ 12 w 18"/>
                  <a:gd name="T13" fmla="*/ 0 h 10"/>
                  <a:gd name="T14" fmla="*/ 12 w 18"/>
                  <a:gd name="T15" fmla="*/ 0 h 10"/>
                  <a:gd name="T16" fmla="*/ 10 w 18"/>
                  <a:gd name="T17" fmla="*/ 2 h 10"/>
                  <a:gd name="T18" fmla="*/ 10 w 18"/>
                  <a:gd name="T19" fmla="*/ 2 h 10"/>
                  <a:gd name="T20" fmla="*/ 10 w 18"/>
                  <a:gd name="T21" fmla="*/ 2 h 10"/>
                  <a:gd name="T22" fmla="*/ 10 w 18"/>
                  <a:gd name="T23" fmla="*/ 2 h 10"/>
                  <a:gd name="T24" fmla="*/ 8 w 18"/>
                  <a:gd name="T25" fmla="*/ 2 h 10"/>
                  <a:gd name="T26" fmla="*/ 8 w 18"/>
                  <a:gd name="T27" fmla="*/ 2 h 10"/>
                  <a:gd name="T28" fmla="*/ 6 w 18"/>
                  <a:gd name="T29" fmla="*/ 2 h 10"/>
                  <a:gd name="T30" fmla="*/ 6 w 18"/>
                  <a:gd name="T31" fmla="*/ 2 h 10"/>
                  <a:gd name="T32" fmla="*/ 6 w 18"/>
                  <a:gd name="T33" fmla="*/ 2 h 10"/>
                  <a:gd name="T34" fmla="*/ 6 w 18"/>
                  <a:gd name="T35" fmla="*/ 2 h 10"/>
                  <a:gd name="T36" fmla="*/ 4 w 18"/>
                  <a:gd name="T37" fmla="*/ 2 h 10"/>
                  <a:gd name="T38" fmla="*/ 4 w 18"/>
                  <a:gd name="T39" fmla="*/ 2 h 10"/>
                  <a:gd name="T40" fmla="*/ 4 w 18"/>
                  <a:gd name="T41" fmla="*/ 2 h 10"/>
                  <a:gd name="T42" fmla="*/ 4 w 18"/>
                  <a:gd name="T43" fmla="*/ 2 h 10"/>
                  <a:gd name="T44" fmla="*/ 2 w 18"/>
                  <a:gd name="T45" fmla="*/ 4 h 10"/>
                  <a:gd name="T46" fmla="*/ 0 w 18"/>
                  <a:gd name="T47" fmla="*/ 6 h 10"/>
                  <a:gd name="T48" fmla="*/ 0 w 18"/>
                  <a:gd name="T49" fmla="*/ 6 h 10"/>
                  <a:gd name="T50" fmla="*/ 0 w 18"/>
                  <a:gd name="T51" fmla="*/ 6 h 10"/>
                  <a:gd name="T52" fmla="*/ 2 w 18"/>
                  <a:gd name="T53" fmla="*/ 8 h 10"/>
                  <a:gd name="T54" fmla="*/ 2 w 18"/>
                  <a:gd name="T55" fmla="*/ 10 h 10"/>
                  <a:gd name="T56" fmla="*/ 4 w 18"/>
                  <a:gd name="T57" fmla="*/ 10 h 10"/>
                  <a:gd name="T58" fmla="*/ 4 w 18"/>
                  <a:gd name="T59" fmla="*/ 10 h 10"/>
                  <a:gd name="T60" fmla="*/ 4 w 18"/>
                  <a:gd name="T61" fmla="*/ 10 h 10"/>
                  <a:gd name="T62" fmla="*/ 4 w 18"/>
                  <a:gd name="T63" fmla="*/ 10 h 10"/>
                  <a:gd name="T64" fmla="*/ 6 w 18"/>
                  <a:gd name="T65" fmla="*/ 10 h 10"/>
                  <a:gd name="T66" fmla="*/ 6 w 18"/>
                  <a:gd name="T67" fmla="*/ 10 h 10"/>
                  <a:gd name="T68" fmla="*/ 6 w 18"/>
                  <a:gd name="T69" fmla="*/ 10 h 10"/>
                  <a:gd name="T70" fmla="*/ 8 w 18"/>
                  <a:gd name="T71" fmla="*/ 10 h 10"/>
                  <a:gd name="T72" fmla="*/ 8 w 18"/>
                  <a:gd name="T73" fmla="*/ 10 h 10"/>
                  <a:gd name="T74" fmla="*/ 10 w 18"/>
                  <a:gd name="T75" fmla="*/ 8 h 10"/>
                  <a:gd name="T76" fmla="*/ 10 w 18"/>
                  <a:gd name="T77" fmla="*/ 8 h 10"/>
                  <a:gd name="T78" fmla="*/ 10 w 18"/>
                  <a:gd name="T79" fmla="*/ 8 h 10"/>
                  <a:gd name="T80" fmla="*/ 10 w 18"/>
                  <a:gd name="T81" fmla="*/ 8 h 10"/>
                  <a:gd name="T82" fmla="*/ 12 w 18"/>
                  <a:gd name="T83" fmla="*/ 6 h 10"/>
                  <a:gd name="T84" fmla="*/ 12 w 18"/>
                  <a:gd name="T85" fmla="*/ 6 h 10"/>
                  <a:gd name="T86" fmla="*/ 12 w 18"/>
                  <a:gd name="T87" fmla="*/ 6 h 10"/>
                  <a:gd name="T88" fmla="*/ 12 w 18"/>
                  <a:gd name="T89" fmla="*/ 6 h 10"/>
                  <a:gd name="T90" fmla="*/ 12 w 18"/>
                  <a:gd name="T91" fmla="*/ 6 h 10"/>
                  <a:gd name="T92" fmla="*/ 12 w 18"/>
                  <a:gd name="T93" fmla="*/ 8 h 10"/>
                  <a:gd name="T94" fmla="*/ 12 w 18"/>
                  <a:gd name="T95" fmla="*/ 8 h 10"/>
                  <a:gd name="T96" fmla="*/ 14 w 18"/>
                  <a:gd name="T97" fmla="*/ 8 h 10"/>
                  <a:gd name="T98" fmla="*/ 14 w 18"/>
                  <a:gd name="T99" fmla="*/ 8 h 10"/>
                  <a:gd name="T100" fmla="*/ 14 w 18"/>
                  <a:gd name="T101" fmla="*/ 8 h 10"/>
                  <a:gd name="T102" fmla="*/ 16 w 18"/>
                  <a:gd name="T103" fmla="*/ 6 h 10"/>
                  <a:gd name="T104" fmla="*/ 16 w 18"/>
                  <a:gd name="T105" fmla="*/ 6 h 10"/>
                  <a:gd name="T106" fmla="*/ 18 w 18"/>
                  <a:gd name="T107" fmla="*/ 4 h 10"/>
                  <a:gd name="T108" fmla="*/ 18 w 18"/>
                  <a:gd name="T109" fmla="*/ 4 h 10"/>
                  <a:gd name="T110" fmla="*/ 18 w 18"/>
                  <a:gd name="T111" fmla="*/ 2 h 10"/>
                  <a:gd name="T112" fmla="*/ 18 w 18"/>
                  <a:gd name="T113" fmla="*/ 2 h 10"/>
                  <a:gd name="T114" fmla="*/ 18 w 18"/>
                  <a:gd name="T115" fmla="*/ 2 h 10"/>
                  <a:gd name="T116" fmla="*/ 18 w 18"/>
                  <a:gd name="T117" fmla="*/ 2 h 10"/>
                  <a:gd name="T118" fmla="*/ 18 w 18"/>
                  <a:gd name="T119" fmla="*/ 0 h 10"/>
                  <a:gd name="T120" fmla="*/ 18 w 18"/>
                  <a:gd name="T121" fmla="*/ 0 h 10"/>
                  <a:gd name="T122" fmla="*/ 18 w 18"/>
                  <a:gd name="T123" fmla="*/ 0 h 10"/>
                  <a:gd name="T124" fmla="*/ 18 w 18"/>
                  <a:gd name="T1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" h="10">
                    <a:moveTo>
                      <a:pt x="18" y="0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55" name=""/>
              <p:cNvSpPr>
                <a:spLocks/>
              </p:cNvSpPr>
              <p:nvPr/>
            </p:nvSpPr>
            <p:spPr bwMode="auto">
              <a:xfrm>
                <a:off x="7834630" y="4616450"/>
                <a:ext cx="76835" cy="97790"/>
              </a:xfrm>
              <a:custGeom>
                <a:avLst/>
                <a:gdLst>
                  <a:gd name="T0" fmla="*/ 70 w 110"/>
                  <a:gd name="T1" fmla="*/ 136 h 140"/>
                  <a:gd name="T2" fmla="*/ 74 w 110"/>
                  <a:gd name="T3" fmla="*/ 138 h 140"/>
                  <a:gd name="T4" fmla="*/ 80 w 110"/>
                  <a:gd name="T5" fmla="*/ 132 h 140"/>
                  <a:gd name="T6" fmla="*/ 78 w 110"/>
                  <a:gd name="T7" fmla="*/ 126 h 140"/>
                  <a:gd name="T8" fmla="*/ 84 w 110"/>
                  <a:gd name="T9" fmla="*/ 118 h 140"/>
                  <a:gd name="T10" fmla="*/ 84 w 110"/>
                  <a:gd name="T11" fmla="*/ 108 h 140"/>
                  <a:gd name="T12" fmla="*/ 90 w 110"/>
                  <a:gd name="T13" fmla="*/ 100 h 140"/>
                  <a:gd name="T14" fmla="*/ 94 w 110"/>
                  <a:gd name="T15" fmla="*/ 94 h 140"/>
                  <a:gd name="T16" fmla="*/ 92 w 110"/>
                  <a:gd name="T17" fmla="*/ 88 h 140"/>
                  <a:gd name="T18" fmla="*/ 96 w 110"/>
                  <a:gd name="T19" fmla="*/ 80 h 140"/>
                  <a:gd name="T20" fmla="*/ 102 w 110"/>
                  <a:gd name="T21" fmla="*/ 80 h 140"/>
                  <a:gd name="T22" fmla="*/ 108 w 110"/>
                  <a:gd name="T23" fmla="*/ 76 h 140"/>
                  <a:gd name="T24" fmla="*/ 98 w 110"/>
                  <a:gd name="T25" fmla="*/ 68 h 140"/>
                  <a:gd name="T26" fmla="*/ 98 w 110"/>
                  <a:gd name="T27" fmla="*/ 62 h 140"/>
                  <a:gd name="T28" fmla="*/ 90 w 110"/>
                  <a:gd name="T29" fmla="*/ 52 h 140"/>
                  <a:gd name="T30" fmla="*/ 94 w 110"/>
                  <a:gd name="T31" fmla="*/ 50 h 140"/>
                  <a:gd name="T32" fmla="*/ 94 w 110"/>
                  <a:gd name="T33" fmla="*/ 46 h 140"/>
                  <a:gd name="T34" fmla="*/ 92 w 110"/>
                  <a:gd name="T35" fmla="*/ 40 h 140"/>
                  <a:gd name="T36" fmla="*/ 100 w 110"/>
                  <a:gd name="T37" fmla="*/ 38 h 140"/>
                  <a:gd name="T38" fmla="*/ 100 w 110"/>
                  <a:gd name="T39" fmla="*/ 32 h 140"/>
                  <a:gd name="T40" fmla="*/ 104 w 110"/>
                  <a:gd name="T41" fmla="*/ 30 h 140"/>
                  <a:gd name="T42" fmla="*/ 110 w 110"/>
                  <a:gd name="T43" fmla="*/ 26 h 140"/>
                  <a:gd name="T44" fmla="*/ 96 w 110"/>
                  <a:gd name="T45" fmla="*/ 18 h 140"/>
                  <a:gd name="T46" fmla="*/ 92 w 110"/>
                  <a:gd name="T47" fmla="*/ 16 h 140"/>
                  <a:gd name="T48" fmla="*/ 90 w 110"/>
                  <a:gd name="T49" fmla="*/ 14 h 140"/>
                  <a:gd name="T50" fmla="*/ 90 w 110"/>
                  <a:gd name="T51" fmla="*/ 10 h 140"/>
                  <a:gd name="T52" fmla="*/ 84 w 110"/>
                  <a:gd name="T53" fmla="*/ 0 h 140"/>
                  <a:gd name="T54" fmla="*/ 82 w 110"/>
                  <a:gd name="T55" fmla="*/ 8 h 140"/>
                  <a:gd name="T56" fmla="*/ 80 w 110"/>
                  <a:gd name="T57" fmla="*/ 6 h 140"/>
                  <a:gd name="T58" fmla="*/ 72 w 110"/>
                  <a:gd name="T59" fmla="*/ 18 h 140"/>
                  <a:gd name="T60" fmla="*/ 66 w 110"/>
                  <a:gd name="T61" fmla="*/ 22 h 140"/>
                  <a:gd name="T62" fmla="*/ 62 w 110"/>
                  <a:gd name="T63" fmla="*/ 28 h 140"/>
                  <a:gd name="T64" fmla="*/ 52 w 110"/>
                  <a:gd name="T65" fmla="*/ 36 h 140"/>
                  <a:gd name="T66" fmla="*/ 48 w 110"/>
                  <a:gd name="T67" fmla="*/ 44 h 140"/>
                  <a:gd name="T68" fmla="*/ 36 w 110"/>
                  <a:gd name="T69" fmla="*/ 52 h 140"/>
                  <a:gd name="T70" fmla="*/ 26 w 110"/>
                  <a:gd name="T71" fmla="*/ 54 h 140"/>
                  <a:gd name="T72" fmla="*/ 18 w 110"/>
                  <a:gd name="T73" fmla="*/ 68 h 140"/>
                  <a:gd name="T74" fmla="*/ 14 w 110"/>
                  <a:gd name="T75" fmla="*/ 68 h 140"/>
                  <a:gd name="T76" fmla="*/ 8 w 110"/>
                  <a:gd name="T77" fmla="*/ 62 h 140"/>
                  <a:gd name="T78" fmla="*/ 0 w 110"/>
                  <a:gd name="T79" fmla="*/ 74 h 140"/>
                  <a:gd name="T80" fmla="*/ 0 w 110"/>
                  <a:gd name="T81" fmla="*/ 82 h 140"/>
                  <a:gd name="T82" fmla="*/ 2 w 110"/>
                  <a:gd name="T83" fmla="*/ 90 h 140"/>
                  <a:gd name="T84" fmla="*/ 4 w 110"/>
                  <a:gd name="T85" fmla="*/ 98 h 140"/>
                  <a:gd name="T86" fmla="*/ 6 w 110"/>
                  <a:gd name="T87" fmla="*/ 104 h 140"/>
                  <a:gd name="T88" fmla="*/ 10 w 110"/>
                  <a:gd name="T89" fmla="*/ 104 h 140"/>
                  <a:gd name="T90" fmla="*/ 10 w 110"/>
                  <a:gd name="T91" fmla="*/ 108 h 140"/>
                  <a:gd name="T92" fmla="*/ 10 w 110"/>
                  <a:gd name="T93" fmla="*/ 112 h 140"/>
                  <a:gd name="T94" fmla="*/ 12 w 110"/>
                  <a:gd name="T95" fmla="*/ 120 h 140"/>
                  <a:gd name="T96" fmla="*/ 14 w 110"/>
                  <a:gd name="T97" fmla="*/ 126 h 140"/>
                  <a:gd name="T98" fmla="*/ 18 w 110"/>
                  <a:gd name="T99" fmla="*/ 128 h 140"/>
                  <a:gd name="T100" fmla="*/ 28 w 110"/>
                  <a:gd name="T101" fmla="*/ 122 h 140"/>
                  <a:gd name="T102" fmla="*/ 30 w 110"/>
                  <a:gd name="T103" fmla="*/ 126 h 140"/>
                  <a:gd name="T104" fmla="*/ 32 w 110"/>
                  <a:gd name="T105" fmla="*/ 134 h 140"/>
                  <a:gd name="T106" fmla="*/ 34 w 110"/>
                  <a:gd name="T107" fmla="*/ 130 h 140"/>
                  <a:gd name="T108" fmla="*/ 42 w 110"/>
                  <a:gd name="T109" fmla="*/ 130 h 140"/>
                  <a:gd name="T110" fmla="*/ 46 w 110"/>
                  <a:gd name="T111" fmla="*/ 128 h 140"/>
                  <a:gd name="T112" fmla="*/ 48 w 110"/>
                  <a:gd name="T113" fmla="*/ 128 h 140"/>
                  <a:gd name="T114" fmla="*/ 52 w 110"/>
                  <a:gd name="T115" fmla="*/ 132 h 140"/>
                  <a:gd name="T116" fmla="*/ 58 w 110"/>
                  <a:gd name="T117" fmla="*/ 13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0" h="140">
                    <a:moveTo>
                      <a:pt x="58" y="134"/>
                    </a:moveTo>
                    <a:lnTo>
                      <a:pt x="58" y="134"/>
                    </a:lnTo>
                    <a:lnTo>
                      <a:pt x="58" y="136"/>
                    </a:lnTo>
                    <a:lnTo>
                      <a:pt x="58" y="136"/>
                    </a:lnTo>
                    <a:lnTo>
                      <a:pt x="60" y="140"/>
                    </a:lnTo>
                    <a:lnTo>
                      <a:pt x="60" y="140"/>
                    </a:lnTo>
                    <a:lnTo>
                      <a:pt x="60" y="140"/>
                    </a:lnTo>
                    <a:lnTo>
                      <a:pt x="60" y="140"/>
                    </a:lnTo>
                    <a:lnTo>
                      <a:pt x="68" y="136"/>
                    </a:lnTo>
                    <a:lnTo>
                      <a:pt x="68" y="136"/>
                    </a:lnTo>
                    <a:lnTo>
                      <a:pt x="70" y="136"/>
                    </a:lnTo>
                    <a:lnTo>
                      <a:pt x="70" y="136"/>
                    </a:lnTo>
                    <a:lnTo>
                      <a:pt x="74" y="134"/>
                    </a:lnTo>
                    <a:lnTo>
                      <a:pt x="74" y="134"/>
                    </a:lnTo>
                    <a:lnTo>
                      <a:pt x="74" y="134"/>
                    </a:lnTo>
                    <a:lnTo>
                      <a:pt x="74" y="134"/>
                    </a:lnTo>
                    <a:lnTo>
                      <a:pt x="74" y="136"/>
                    </a:lnTo>
                    <a:lnTo>
                      <a:pt x="74" y="136"/>
                    </a:lnTo>
                    <a:lnTo>
                      <a:pt x="74" y="138"/>
                    </a:lnTo>
                    <a:lnTo>
                      <a:pt x="74" y="138"/>
                    </a:lnTo>
                    <a:lnTo>
                      <a:pt x="74" y="138"/>
                    </a:lnTo>
                    <a:lnTo>
                      <a:pt x="74" y="138"/>
                    </a:lnTo>
                    <a:lnTo>
                      <a:pt x="76" y="140"/>
                    </a:lnTo>
                    <a:lnTo>
                      <a:pt x="76" y="140"/>
                    </a:lnTo>
                    <a:lnTo>
                      <a:pt x="76" y="140"/>
                    </a:lnTo>
                    <a:lnTo>
                      <a:pt x="78" y="138"/>
                    </a:lnTo>
                    <a:lnTo>
                      <a:pt x="78" y="138"/>
                    </a:lnTo>
                    <a:lnTo>
                      <a:pt x="78" y="138"/>
                    </a:lnTo>
                    <a:lnTo>
                      <a:pt x="78" y="138"/>
                    </a:lnTo>
                    <a:lnTo>
                      <a:pt x="80" y="136"/>
                    </a:lnTo>
                    <a:lnTo>
                      <a:pt x="80" y="136"/>
                    </a:lnTo>
                    <a:lnTo>
                      <a:pt x="80" y="132"/>
                    </a:lnTo>
                    <a:lnTo>
                      <a:pt x="80" y="132"/>
                    </a:lnTo>
                    <a:lnTo>
                      <a:pt x="80" y="132"/>
                    </a:lnTo>
                    <a:lnTo>
                      <a:pt x="80" y="132"/>
                    </a:lnTo>
                    <a:lnTo>
                      <a:pt x="80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0" y="128"/>
                    </a:lnTo>
                    <a:lnTo>
                      <a:pt x="78" y="126"/>
                    </a:lnTo>
                    <a:lnTo>
                      <a:pt x="78" y="126"/>
                    </a:lnTo>
                    <a:lnTo>
                      <a:pt x="78" y="126"/>
                    </a:lnTo>
                    <a:lnTo>
                      <a:pt x="78" y="126"/>
                    </a:lnTo>
                    <a:lnTo>
                      <a:pt x="78" y="126"/>
                    </a:lnTo>
                    <a:lnTo>
                      <a:pt x="78" y="126"/>
                    </a:lnTo>
                    <a:lnTo>
                      <a:pt x="78" y="126"/>
                    </a:lnTo>
                    <a:lnTo>
                      <a:pt x="78" y="126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0" y="124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20"/>
                    </a:lnTo>
                    <a:lnTo>
                      <a:pt x="82" y="120"/>
                    </a:lnTo>
                    <a:lnTo>
                      <a:pt x="84" y="118"/>
                    </a:lnTo>
                    <a:lnTo>
                      <a:pt x="84" y="118"/>
                    </a:lnTo>
                    <a:lnTo>
                      <a:pt x="84" y="116"/>
                    </a:lnTo>
                    <a:lnTo>
                      <a:pt x="84" y="116"/>
                    </a:lnTo>
                    <a:lnTo>
                      <a:pt x="82" y="114"/>
                    </a:lnTo>
                    <a:lnTo>
                      <a:pt x="82" y="114"/>
                    </a:lnTo>
                    <a:lnTo>
                      <a:pt x="80" y="112"/>
                    </a:lnTo>
                    <a:lnTo>
                      <a:pt x="80" y="112"/>
                    </a:lnTo>
                    <a:lnTo>
                      <a:pt x="82" y="108"/>
                    </a:lnTo>
                    <a:lnTo>
                      <a:pt x="82" y="108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84" y="106"/>
                    </a:lnTo>
                    <a:lnTo>
                      <a:pt x="84" y="106"/>
                    </a:lnTo>
                    <a:lnTo>
                      <a:pt x="86" y="106"/>
                    </a:lnTo>
                    <a:lnTo>
                      <a:pt x="86" y="106"/>
                    </a:lnTo>
                    <a:lnTo>
                      <a:pt x="88" y="104"/>
                    </a:lnTo>
                    <a:lnTo>
                      <a:pt x="88" y="104"/>
                    </a:lnTo>
                    <a:lnTo>
                      <a:pt x="88" y="104"/>
                    </a:lnTo>
                    <a:lnTo>
                      <a:pt x="88" y="104"/>
                    </a:lnTo>
                    <a:lnTo>
                      <a:pt x="90" y="102"/>
                    </a:lnTo>
                    <a:lnTo>
                      <a:pt x="90" y="102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0" y="100"/>
                    </a:lnTo>
                    <a:lnTo>
                      <a:pt x="92" y="100"/>
                    </a:lnTo>
                    <a:lnTo>
                      <a:pt x="92" y="100"/>
                    </a:lnTo>
                    <a:lnTo>
                      <a:pt x="94" y="100"/>
                    </a:lnTo>
                    <a:lnTo>
                      <a:pt x="94" y="100"/>
                    </a:lnTo>
                    <a:lnTo>
                      <a:pt x="94" y="98"/>
                    </a:lnTo>
                    <a:lnTo>
                      <a:pt x="94" y="98"/>
                    </a:lnTo>
                    <a:lnTo>
                      <a:pt x="94" y="94"/>
                    </a:lnTo>
                    <a:lnTo>
                      <a:pt x="94" y="94"/>
                    </a:lnTo>
                    <a:lnTo>
                      <a:pt x="94" y="94"/>
                    </a:lnTo>
                    <a:lnTo>
                      <a:pt x="94" y="94"/>
                    </a:lnTo>
                    <a:lnTo>
                      <a:pt x="92" y="92"/>
                    </a:lnTo>
                    <a:lnTo>
                      <a:pt x="92" y="92"/>
                    </a:lnTo>
                    <a:lnTo>
                      <a:pt x="92" y="92"/>
                    </a:lnTo>
                    <a:lnTo>
                      <a:pt x="92" y="92"/>
                    </a:lnTo>
                    <a:lnTo>
                      <a:pt x="92" y="90"/>
                    </a:lnTo>
                    <a:lnTo>
                      <a:pt x="92" y="90"/>
                    </a:lnTo>
                    <a:lnTo>
                      <a:pt x="92" y="90"/>
                    </a:lnTo>
                    <a:lnTo>
                      <a:pt x="92" y="88"/>
                    </a:lnTo>
                    <a:lnTo>
                      <a:pt x="92" y="88"/>
                    </a:lnTo>
                    <a:lnTo>
                      <a:pt x="92" y="86"/>
                    </a:lnTo>
                    <a:lnTo>
                      <a:pt x="92" y="86"/>
                    </a:lnTo>
                    <a:lnTo>
                      <a:pt x="94" y="84"/>
                    </a:lnTo>
                    <a:lnTo>
                      <a:pt x="94" y="82"/>
                    </a:lnTo>
                    <a:lnTo>
                      <a:pt x="94" y="82"/>
                    </a:lnTo>
                    <a:lnTo>
                      <a:pt x="94" y="82"/>
                    </a:lnTo>
                    <a:lnTo>
                      <a:pt x="94" y="82"/>
                    </a:lnTo>
                    <a:lnTo>
                      <a:pt x="94" y="82"/>
                    </a:lnTo>
                    <a:lnTo>
                      <a:pt x="94" y="82"/>
                    </a:lnTo>
                    <a:lnTo>
                      <a:pt x="96" y="80"/>
                    </a:lnTo>
                    <a:lnTo>
                      <a:pt x="96" y="80"/>
                    </a:lnTo>
                    <a:lnTo>
                      <a:pt x="98" y="80"/>
                    </a:lnTo>
                    <a:lnTo>
                      <a:pt x="98" y="80"/>
                    </a:lnTo>
                    <a:lnTo>
                      <a:pt x="98" y="80"/>
                    </a:lnTo>
                    <a:lnTo>
                      <a:pt x="98" y="80"/>
                    </a:lnTo>
                    <a:lnTo>
                      <a:pt x="98" y="80"/>
                    </a:lnTo>
                    <a:lnTo>
                      <a:pt x="100" y="80"/>
                    </a:lnTo>
                    <a:lnTo>
                      <a:pt x="100" y="80"/>
                    </a:lnTo>
                    <a:lnTo>
                      <a:pt x="102" y="80"/>
                    </a:lnTo>
                    <a:lnTo>
                      <a:pt x="102" y="80"/>
                    </a:lnTo>
                    <a:lnTo>
                      <a:pt x="102" y="80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4" y="80"/>
                    </a:lnTo>
                    <a:lnTo>
                      <a:pt x="106" y="80"/>
                    </a:lnTo>
                    <a:lnTo>
                      <a:pt x="106" y="80"/>
                    </a:lnTo>
                    <a:lnTo>
                      <a:pt x="106" y="80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108" y="76"/>
                    </a:lnTo>
                    <a:lnTo>
                      <a:pt x="108" y="76"/>
                    </a:lnTo>
                    <a:lnTo>
                      <a:pt x="108" y="76"/>
                    </a:lnTo>
                    <a:lnTo>
                      <a:pt x="104" y="74"/>
                    </a:lnTo>
                    <a:lnTo>
                      <a:pt x="104" y="74"/>
                    </a:lnTo>
                    <a:lnTo>
                      <a:pt x="102" y="72"/>
                    </a:lnTo>
                    <a:lnTo>
                      <a:pt x="102" y="72"/>
                    </a:lnTo>
                    <a:lnTo>
                      <a:pt x="102" y="70"/>
                    </a:lnTo>
                    <a:lnTo>
                      <a:pt x="102" y="70"/>
                    </a:lnTo>
                    <a:lnTo>
                      <a:pt x="102" y="70"/>
                    </a:lnTo>
                    <a:lnTo>
                      <a:pt x="102" y="70"/>
                    </a:lnTo>
                    <a:lnTo>
                      <a:pt x="98" y="68"/>
                    </a:lnTo>
                    <a:lnTo>
                      <a:pt x="98" y="68"/>
                    </a:lnTo>
                    <a:lnTo>
                      <a:pt x="98" y="66"/>
                    </a:lnTo>
                    <a:lnTo>
                      <a:pt x="98" y="66"/>
                    </a:lnTo>
                    <a:lnTo>
                      <a:pt x="94" y="66"/>
                    </a:lnTo>
                    <a:lnTo>
                      <a:pt x="94" y="66"/>
                    </a:lnTo>
                    <a:lnTo>
                      <a:pt x="94" y="66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4"/>
                    </a:lnTo>
                    <a:lnTo>
                      <a:pt x="96" y="64"/>
                    </a:lnTo>
                    <a:lnTo>
                      <a:pt x="96" y="64"/>
                    </a:lnTo>
                    <a:lnTo>
                      <a:pt x="98" y="62"/>
                    </a:lnTo>
                    <a:lnTo>
                      <a:pt x="98" y="62"/>
                    </a:lnTo>
                    <a:lnTo>
                      <a:pt x="98" y="62"/>
                    </a:lnTo>
                    <a:lnTo>
                      <a:pt x="98" y="60"/>
                    </a:lnTo>
                    <a:lnTo>
                      <a:pt x="98" y="60"/>
                    </a:lnTo>
                    <a:lnTo>
                      <a:pt x="98" y="58"/>
                    </a:lnTo>
                    <a:lnTo>
                      <a:pt x="98" y="58"/>
                    </a:lnTo>
                    <a:lnTo>
                      <a:pt x="94" y="56"/>
                    </a:lnTo>
                    <a:lnTo>
                      <a:pt x="94" y="56"/>
                    </a:lnTo>
                    <a:lnTo>
                      <a:pt x="92" y="56"/>
                    </a:lnTo>
                    <a:lnTo>
                      <a:pt x="92" y="56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0"/>
                    </a:lnTo>
                    <a:lnTo>
                      <a:pt x="90" y="50"/>
                    </a:lnTo>
                    <a:lnTo>
                      <a:pt x="90" y="50"/>
                    </a:lnTo>
                    <a:lnTo>
                      <a:pt x="90" y="50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94" y="50"/>
                    </a:lnTo>
                    <a:lnTo>
                      <a:pt x="94" y="50"/>
                    </a:lnTo>
                    <a:lnTo>
                      <a:pt x="94" y="50"/>
                    </a:lnTo>
                    <a:lnTo>
                      <a:pt x="94" y="50"/>
                    </a:lnTo>
                    <a:lnTo>
                      <a:pt x="94" y="48"/>
                    </a:lnTo>
                    <a:lnTo>
                      <a:pt x="94" y="48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0" y="46"/>
                    </a:lnTo>
                    <a:lnTo>
                      <a:pt x="90" y="46"/>
                    </a:lnTo>
                    <a:lnTo>
                      <a:pt x="90" y="46"/>
                    </a:lnTo>
                    <a:lnTo>
                      <a:pt x="90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4" y="44"/>
                    </a:lnTo>
                    <a:lnTo>
                      <a:pt x="94" y="44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2" y="40"/>
                    </a:lnTo>
                    <a:lnTo>
                      <a:pt x="92" y="40"/>
                    </a:lnTo>
                    <a:lnTo>
                      <a:pt x="92" y="40"/>
                    </a:lnTo>
                    <a:lnTo>
                      <a:pt x="92" y="40"/>
                    </a:lnTo>
                    <a:lnTo>
                      <a:pt x="92" y="40"/>
                    </a:lnTo>
                    <a:lnTo>
                      <a:pt x="92" y="40"/>
                    </a:lnTo>
                    <a:lnTo>
                      <a:pt x="94" y="40"/>
                    </a:lnTo>
                    <a:lnTo>
                      <a:pt x="94" y="40"/>
                    </a:lnTo>
                    <a:lnTo>
                      <a:pt x="96" y="40"/>
                    </a:lnTo>
                    <a:lnTo>
                      <a:pt x="96" y="40"/>
                    </a:lnTo>
                    <a:lnTo>
                      <a:pt x="98" y="40"/>
                    </a:lnTo>
                    <a:lnTo>
                      <a:pt x="98" y="40"/>
                    </a:lnTo>
                    <a:lnTo>
                      <a:pt x="98" y="40"/>
                    </a:lnTo>
                    <a:lnTo>
                      <a:pt x="98" y="40"/>
                    </a:lnTo>
                    <a:lnTo>
                      <a:pt x="100" y="38"/>
                    </a:lnTo>
                    <a:lnTo>
                      <a:pt x="100" y="38"/>
                    </a:lnTo>
                    <a:lnTo>
                      <a:pt x="102" y="38"/>
                    </a:lnTo>
                    <a:lnTo>
                      <a:pt x="102" y="38"/>
                    </a:lnTo>
                    <a:lnTo>
                      <a:pt x="102" y="38"/>
                    </a:lnTo>
                    <a:lnTo>
                      <a:pt x="104" y="36"/>
                    </a:lnTo>
                    <a:lnTo>
                      <a:pt x="104" y="36"/>
                    </a:lnTo>
                    <a:lnTo>
                      <a:pt x="102" y="34"/>
                    </a:lnTo>
                    <a:lnTo>
                      <a:pt x="102" y="34"/>
                    </a:lnTo>
                    <a:lnTo>
                      <a:pt x="102" y="34"/>
                    </a:lnTo>
                    <a:lnTo>
                      <a:pt x="102" y="34"/>
                    </a:lnTo>
                    <a:lnTo>
                      <a:pt x="100" y="32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30"/>
                    </a:lnTo>
                    <a:lnTo>
                      <a:pt x="98" y="30"/>
                    </a:lnTo>
                    <a:lnTo>
                      <a:pt x="98" y="30"/>
                    </a:lnTo>
                    <a:lnTo>
                      <a:pt x="98" y="30"/>
                    </a:lnTo>
                    <a:lnTo>
                      <a:pt x="98" y="30"/>
                    </a:lnTo>
                    <a:lnTo>
                      <a:pt x="98" y="30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4" y="30"/>
                    </a:lnTo>
                    <a:lnTo>
                      <a:pt x="104" y="30"/>
                    </a:lnTo>
                    <a:lnTo>
                      <a:pt x="104" y="30"/>
                    </a:lnTo>
                    <a:lnTo>
                      <a:pt x="104" y="30"/>
                    </a:lnTo>
                    <a:lnTo>
                      <a:pt x="106" y="30"/>
                    </a:lnTo>
                    <a:lnTo>
                      <a:pt x="106" y="30"/>
                    </a:lnTo>
                    <a:lnTo>
                      <a:pt x="108" y="30"/>
                    </a:lnTo>
                    <a:lnTo>
                      <a:pt x="108" y="30"/>
                    </a:lnTo>
                    <a:lnTo>
                      <a:pt x="108" y="28"/>
                    </a:lnTo>
                    <a:lnTo>
                      <a:pt x="108" y="28"/>
                    </a:lnTo>
                    <a:lnTo>
                      <a:pt x="110" y="26"/>
                    </a:lnTo>
                    <a:lnTo>
                      <a:pt x="110" y="26"/>
                    </a:lnTo>
                    <a:lnTo>
                      <a:pt x="108" y="24"/>
                    </a:lnTo>
                    <a:lnTo>
                      <a:pt x="106" y="24"/>
                    </a:lnTo>
                    <a:lnTo>
                      <a:pt x="106" y="24"/>
                    </a:lnTo>
                    <a:lnTo>
                      <a:pt x="106" y="24"/>
                    </a:lnTo>
                    <a:lnTo>
                      <a:pt x="102" y="22"/>
                    </a:lnTo>
                    <a:lnTo>
                      <a:pt x="102" y="22"/>
                    </a:lnTo>
                    <a:lnTo>
                      <a:pt x="102" y="22"/>
                    </a:lnTo>
                    <a:lnTo>
                      <a:pt x="102" y="22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6" y="18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2" y="10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90" y="10"/>
                    </a:lnTo>
                    <a:lnTo>
                      <a:pt x="88" y="8"/>
                    </a:lnTo>
                    <a:lnTo>
                      <a:pt x="88" y="8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82" y="2"/>
                    </a:lnTo>
                    <a:lnTo>
                      <a:pt x="82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82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0" y="4"/>
                    </a:lnTo>
                    <a:lnTo>
                      <a:pt x="80" y="4"/>
                    </a:lnTo>
                    <a:lnTo>
                      <a:pt x="80" y="4"/>
                    </a:lnTo>
                    <a:lnTo>
                      <a:pt x="80" y="4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78" y="8"/>
                    </a:lnTo>
                    <a:lnTo>
                      <a:pt x="78" y="8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6" y="12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4" y="16"/>
                    </a:lnTo>
                    <a:lnTo>
                      <a:pt x="74" y="16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70" y="22"/>
                    </a:lnTo>
                    <a:lnTo>
                      <a:pt x="70" y="22"/>
                    </a:lnTo>
                    <a:lnTo>
                      <a:pt x="70" y="22"/>
                    </a:lnTo>
                    <a:lnTo>
                      <a:pt x="68" y="22"/>
                    </a:lnTo>
                    <a:lnTo>
                      <a:pt x="68" y="22"/>
                    </a:lnTo>
                    <a:lnTo>
                      <a:pt x="68" y="22"/>
                    </a:lnTo>
                    <a:lnTo>
                      <a:pt x="68" y="22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56" y="32"/>
                    </a:lnTo>
                    <a:lnTo>
                      <a:pt x="56" y="32"/>
                    </a:lnTo>
                    <a:lnTo>
                      <a:pt x="54" y="32"/>
                    </a:lnTo>
                    <a:lnTo>
                      <a:pt x="54" y="32"/>
                    </a:lnTo>
                    <a:lnTo>
                      <a:pt x="54" y="32"/>
                    </a:lnTo>
                    <a:lnTo>
                      <a:pt x="54" y="32"/>
                    </a:lnTo>
                    <a:lnTo>
                      <a:pt x="52" y="34"/>
                    </a:lnTo>
                    <a:lnTo>
                      <a:pt x="52" y="36"/>
                    </a:lnTo>
                    <a:lnTo>
                      <a:pt x="52" y="36"/>
                    </a:lnTo>
                    <a:lnTo>
                      <a:pt x="52" y="36"/>
                    </a:lnTo>
                    <a:lnTo>
                      <a:pt x="52" y="36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4"/>
                    </a:lnTo>
                    <a:lnTo>
                      <a:pt x="48" y="44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42" y="50"/>
                    </a:lnTo>
                    <a:lnTo>
                      <a:pt x="42" y="50"/>
                    </a:lnTo>
                    <a:lnTo>
                      <a:pt x="42" y="50"/>
                    </a:lnTo>
                    <a:lnTo>
                      <a:pt x="42" y="50"/>
                    </a:lnTo>
                    <a:lnTo>
                      <a:pt x="36" y="52"/>
                    </a:lnTo>
                    <a:lnTo>
                      <a:pt x="36" y="52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6" y="54"/>
                    </a:lnTo>
                    <a:lnTo>
                      <a:pt x="26" y="54"/>
                    </a:lnTo>
                    <a:lnTo>
                      <a:pt x="24" y="60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4" y="66"/>
                    </a:lnTo>
                    <a:lnTo>
                      <a:pt x="24" y="68"/>
                    </a:lnTo>
                    <a:lnTo>
                      <a:pt x="24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18" y="68"/>
                    </a:lnTo>
                    <a:lnTo>
                      <a:pt x="18" y="68"/>
                    </a:lnTo>
                    <a:lnTo>
                      <a:pt x="18" y="68"/>
                    </a:lnTo>
                    <a:lnTo>
                      <a:pt x="18" y="68"/>
                    </a:lnTo>
                    <a:lnTo>
                      <a:pt x="18" y="68"/>
                    </a:lnTo>
                    <a:lnTo>
                      <a:pt x="18" y="68"/>
                    </a:lnTo>
                    <a:lnTo>
                      <a:pt x="16" y="68"/>
                    </a:lnTo>
                    <a:lnTo>
                      <a:pt x="16" y="68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0" y="68"/>
                    </a:lnTo>
                    <a:lnTo>
                      <a:pt x="10" y="68"/>
                    </a:lnTo>
                    <a:lnTo>
                      <a:pt x="10" y="66"/>
                    </a:lnTo>
                    <a:lnTo>
                      <a:pt x="10" y="66"/>
                    </a:lnTo>
                    <a:lnTo>
                      <a:pt x="8" y="64"/>
                    </a:lnTo>
                    <a:lnTo>
                      <a:pt x="8" y="64"/>
                    </a:lnTo>
                    <a:lnTo>
                      <a:pt x="8" y="64"/>
                    </a:lnTo>
                    <a:lnTo>
                      <a:pt x="8" y="64"/>
                    </a:lnTo>
                    <a:lnTo>
                      <a:pt x="8" y="62"/>
                    </a:lnTo>
                    <a:lnTo>
                      <a:pt x="8" y="62"/>
                    </a:lnTo>
                    <a:lnTo>
                      <a:pt x="8" y="62"/>
                    </a:lnTo>
                    <a:lnTo>
                      <a:pt x="8" y="62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2" y="68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0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2" y="84"/>
                    </a:lnTo>
                    <a:lnTo>
                      <a:pt x="2" y="84"/>
                    </a:lnTo>
                    <a:lnTo>
                      <a:pt x="2" y="86"/>
                    </a:lnTo>
                    <a:lnTo>
                      <a:pt x="2" y="86"/>
                    </a:lnTo>
                    <a:lnTo>
                      <a:pt x="2" y="88"/>
                    </a:lnTo>
                    <a:lnTo>
                      <a:pt x="2" y="88"/>
                    </a:lnTo>
                    <a:lnTo>
                      <a:pt x="2" y="88"/>
                    </a:lnTo>
                    <a:lnTo>
                      <a:pt x="2" y="88"/>
                    </a:lnTo>
                    <a:lnTo>
                      <a:pt x="2" y="90"/>
                    </a:lnTo>
                    <a:lnTo>
                      <a:pt x="2" y="90"/>
                    </a:lnTo>
                    <a:lnTo>
                      <a:pt x="2" y="92"/>
                    </a:lnTo>
                    <a:lnTo>
                      <a:pt x="2" y="92"/>
                    </a:lnTo>
                    <a:lnTo>
                      <a:pt x="2" y="92"/>
                    </a:lnTo>
                    <a:lnTo>
                      <a:pt x="2" y="92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98"/>
                    </a:lnTo>
                    <a:lnTo>
                      <a:pt x="4" y="98"/>
                    </a:lnTo>
                    <a:lnTo>
                      <a:pt x="4" y="98"/>
                    </a:lnTo>
                    <a:lnTo>
                      <a:pt x="4" y="98"/>
                    </a:lnTo>
                    <a:lnTo>
                      <a:pt x="4" y="98"/>
                    </a:lnTo>
                    <a:lnTo>
                      <a:pt x="4" y="98"/>
                    </a:lnTo>
                    <a:lnTo>
                      <a:pt x="4" y="98"/>
                    </a:lnTo>
                    <a:lnTo>
                      <a:pt x="4" y="100"/>
                    </a:lnTo>
                    <a:lnTo>
                      <a:pt x="4" y="100"/>
                    </a:lnTo>
                    <a:lnTo>
                      <a:pt x="4" y="102"/>
                    </a:lnTo>
                    <a:lnTo>
                      <a:pt x="4" y="102"/>
                    </a:lnTo>
                    <a:lnTo>
                      <a:pt x="6" y="102"/>
                    </a:lnTo>
                    <a:lnTo>
                      <a:pt x="6" y="102"/>
                    </a:lnTo>
                    <a:lnTo>
                      <a:pt x="6" y="102"/>
                    </a:lnTo>
                    <a:lnTo>
                      <a:pt x="6" y="102"/>
                    </a:lnTo>
                    <a:lnTo>
                      <a:pt x="6" y="104"/>
                    </a:lnTo>
                    <a:lnTo>
                      <a:pt x="6" y="104"/>
                    </a:lnTo>
                    <a:lnTo>
                      <a:pt x="6" y="104"/>
                    </a:lnTo>
                    <a:lnTo>
                      <a:pt x="6" y="104"/>
                    </a:lnTo>
                    <a:lnTo>
                      <a:pt x="4" y="106"/>
                    </a:lnTo>
                    <a:lnTo>
                      <a:pt x="4" y="106"/>
                    </a:lnTo>
                    <a:lnTo>
                      <a:pt x="6" y="108"/>
                    </a:lnTo>
                    <a:lnTo>
                      <a:pt x="6" y="108"/>
                    </a:lnTo>
                    <a:lnTo>
                      <a:pt x="8" y="106"/>
                    </a:lnTo>
                    <a:lnTo>
                      <a:pt x="8" y="106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06"/>
                    </a:lnTo>
                    <a:lnTo>
                      <a:pt x="10" y="106"/>
                    </a:lnTo>
                    <a:lnTo>
                      <a:pt x="10" y="106"/>
                    </a:lnTo>
                    <a:lnTo>
                      <a:pt x="10" y="108"/>
                    </a:lnTo>
                    <a:lnTo>
                      <a:pt x="10" y="108"/>
                    </a:lnTo>
                    <a:lnTo>
                      <a:pt x="10" y="108"/>
                    </a:lnTo>
                    <a:lnTo>
                      <a:pt x="10" y="108"/>
                    </a:lnTo>
                    <a:lnTo>
                      <a:pt x="10" y="108"/>
                    </a:lnTo>
                    <a:lnTo>
                      <a:pt x="10" y="108"/>
                    </a:lnTo>
                    <a:lnTo>
                      <a:pt x="10" y="110"/>
                    </a:lnTo>
                    <a:lnTo>
                      <a:pt x="10" y="110"/>
                    </a:lnTo>
                    <a:lnTo>
                      <a:pt x="10" y="110"/>
                    </a:lnTo>
                    <a:lnTo>
                      <a:pt x="10" y="110"/>
                    </a:lnTo>
                    <a:lnTo>
                      <a:pt x="10" y="110"/>
                    </a:lnTo>
                    <a:lnTo>
                      <a:pt x="10" y="110"/>
                    </a:lnTo>
                    <a:lnTo>
                      <a:pt x="10" y="112"/>
                    </a:lnTo>
                    <a:lnTo>
                      <a:pt x="10" y="112"/>
                    </a:lnTo>
                    <a:lnTo>
                      <a:pt x="10" y="112"/>
                    </a:lnTo>
                    <a:lnTo>
                      <a:pt x="10" y="112"/>
                    </a:lnTo>
                    <a:lnTo>
                      <a:pt x="12" y="114"/>
                    </a:lnTo>
                    <a:lnTo>
                      <a:pt x="12" y="114"/>
                    </a:lnTo>
                    <a:lnTo>
                      <a:pt x="12" y="11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2" y="118"/>
                    </a:lnTo>
                    <a:lnTo>
                      <a:pt x="12" y="120"/>
                    </a:lnTo>
                    <a:lnTo>
                      <a:pt x="12" y="120"/>
                    </a:lnTo>
                    <a:lnTo>
                      <a:pt x="12" y="120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2" y="124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14" y="126"/>
                    </a:lnTo>
                    <a:lnTo>
                      <a:pt x="14" y="12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8" y="126"/>
                    </a:lnTo>
                    <a:lnTo>
                      <a:pt x="18" y="126"/>
                    </a:lnTo>
                    <a:lnTo>
                      <a:pt x="18" y="12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18" y="128"/>
                    </a:lnTo>
                    <a:lnTo>
                      <a:pt x="18" y="128"/>
                    </a:lnTo>
                    <a:lnTo>
                      <a:pt x="18" y="128"/>
                    </a:lnTo>
                    <a:lnTo>
                      <a:pt x="18" y="128"/>
                    </a:lnTo>
                    <a:lnTo>
                      <a:pt x="22" y="126"/>
                    </a:lnTo>
                    <a:lnTo>
                      <a:pt x="22" y="126"/>
                    </a:lnTo>
                    <a:lnTo>
                      <a:pt x="26" y="124"/>
                    </a:lnTo>
                    <a:lnTo>
                      <a:pt x="26" y="124"/>
                    </a:lnTo>
                    <a:lnTo>
                      <a:pt x="26" y="124"/>
                    </a:lnTo>
                    <a:lnTo>
                      <a:pt x="26" y="124"/>
                    </a:lnTo>
                    <a:lnTo>
                      <a:pt x="28" y="122"/>
                    </a:lnTo>
                    <a:lnTo>
                      <a:pt x="28" y="122"/>
                    </a:lnTo>
                    <a:lnTo>
                      <a:pt x="28" y="124"/>
                    </a:lnTo>
                    <a:lnTo>
                      <a:pt x="28" y="12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30" y="126"/>
                    </a:lnTo>
                    <a:lnTo>
                      <a:pt x="30" y="126"/>
                    </a:lnTo>
                    <a:lnTo>
                      <a:pt x="30" y="126"/>
                    </a:lnTo>
                    <a:lnTo>
                      <a:pt x="30" y="126"/>
                    </a:lnTo>
                    <a:lnTo>
                      <a:pt x="30" y="128"/>
                    </a:lnTo>
                    <a:lnTo>
                      <a:pt x="30" y="128"/>
                    </a:lnTo>
                    <a:lnTo>
                      <a:pt x="30" y="130"/>
                    </a:lnTo>
                    <a:lnTo>
                      <a:pt x="30" y="130"/>
                    </a:lnTo>
                    <a:lnTo>
                      <a:pt x="30" y="132"/>
                    </a:lnTo>
                    <a:lnTo>
                      <a:pt x="30" y="132"/>
                    </a:lnTo>
                    <a:lnTo>
                      <a:pt x="30" y="132"/>
                    </a:lnTo>
                    <a:lnTo>
                      <a:pt x="30" y="132"/>
                    </a:lnTo>
                    <a:lnTo>
                      <a:pt x="30" y="134"/>
                    </a:lnTo>
                    <a:lnTo>
                      <a:pt x="30" y="134"/>
                    </a:lnTo>
                    <a:lnTo>
                      <a:pt x="32" y="134"/>
                    </a:lnTo>
                    <a:lnTo>
                      <a:pt x="32" y="134"/>
                    </a:lnTo>
                    <a:lnTo>
                      <a:pt x="32" y="132"/>
                    </a:lnTo>
                    <a:lnTo>
                      <a:pt x="32" y="132"/>
                    </a:lnTo>
                    <a:lnTo>
                      <a:pt x="34" y="130"/>
                    </a:lnTo>
                    <a:lnTo>
                      <a:pt x="34" y="130"/>
                    </a:lnTo>
                    <a:lnTo>
                      <a:pt x="34" y="130"/>
                    </a:lnTo>
                    <a:lnTo>
                      <a:pt x="34" y="130"/>
                    </a:lnTo>
                    <a:lnTo>
                      <a:pt x="34" y="130"/>
                    </a:lnTo>
                    <a:lnTo>
                      <a:pt x="34" y="130"/>
                    </a:lnTo>
                    <a:lnTo>
                      <a:pt x="34" y="130"/>
                    </a:lnTo>
                    <a:lnTo>
                      <a:pt x="34" y="130"/>
                    </a:lnTo>
                    <a:lnTo>
                      <a:pt x="36" y="130"/>
                    </a:lnTo>
                    <a:lnTo>
                      <a:pt x="36" y="130"/>
                    </a:lnTo>
                    <a:lnTo>
                      <a:pt x="36" y="132"/>
                    </a:lnTo>
                    <a:lnTo>
                      <a:pt x="36" y="132"/>
                    </a:lnTo>
                    <a:lnTo>
                      <a:pt x="38" y="132"/>
                    </a:lnTo>
                    <a:lnTo>
                      <a:pt x="38" y="132"/>
                    </a:lnTo>
                    <a:lnTo>
                      <a:pt x="38" y="132"/>
                    </a:lnTo>
                    <a:lnTo>
                      <a:pt x="38" y="132"/>
                    </a:lnTo>
                    <a:lnTo>
                      <a:pt x="40" y="132"/>
                    </a:lnTo>
                    <a:lnTo>
                      <a:pt x="40" y="132"/>
                    </a:lnTo>
                    <a:lnTo>
                      <a:pt x="42" y="130"/>
                    </a:lnTo>
                    <a:lnTo>
                      <a:pt x="42" y="130"/>
                    </a:lnTo>
                    <a:lnTo>
                      <a:pt x="42" y="130"/>
                    </a:lnTo>
                    <a:lnTo>
                      <a:pt x="42" y="130"/>
                    </a:lnTo>
                    <a:lnTo>
                      <a:pt x="44" y="128"/>
                    </a:lnTo>
                    <a:lnTo>
                      <a:pt x="44" y="128"/>
                    </a:lnTo>
                    <a:lnTo>
                      <a:pt x="44" y="128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44" y="128"/>
                    </a:lnTo>
                    <a:lnTo>
                      <a:pt x="44" y="128"/>
                    </a:lnTo>
                    <a:lnTo>
                      <a:pt x="46" y="128"/>
                    </a:lnTo>
                    <a:lnTo>
                      <a:pt x="46" y="128"/>
                    </a:lnTo>
                    <a:lnTo>
                      <a:pt x="46" y="128"/>
                    </a:lnTo>
                    <a:lnTo>
                      <a:pt x="46" y="128"/>
                    </a:lnTo>
                    <a:lnTo>
                      <a:pt x="46" y="130"/>
                    </a:lnTo>
                    <a:lnTo>
                      <a:pt x="46" y="130"/>
                    </a:lnTo>
                    <a:lnTo>
                      <a:pt x="48" y="128"/>
                    </a:lnTo>
                    <a:lnTo>
                      <a:pt x="48" y="128"/>
                    </a:lnTo>
                    <a:lnTo>
                      <a:pt x="48" y="128"/>
                    </a:lnTo>
                    <a:lnTo>
                      <a:pt x="48" y="128"/>
                    </a:lnTo>
                    <a:lnTo>
                      <a:pt x="48" y="128"/>
                    </a:lnTo>
                    <a:lnTo>
                      <a:pt x="48" y="128"/>
                    </a:lnTo>
                    <a:lnTo>
                      <a:pt x="48" y="128"/>
                    </a:lnTo>
                    <a:lnTo>
                      <a:pt x="48" y="128"/>
                    </a:lnTo>
                    <a:lnTo>
                      <a:pt x="48" y="130"/>
                    </a:lnTo>
                    <a:lnTo>
                      <a:pt x="48" y="130"/>
                    </a:lnTo>
                    <a:lnTo>
                      <a:pt x="50" y="132"/>
                    </a:lnTo>
                    <a:lnTo>
                      <a:pt x="50" y="132"/>
                    </a:lnTo>
                    <a:lnTo>
                      <a:pt x="50" y="132"/>
                    </a:lnTo>
                    <a:lnTo>
                      <a:pt x="50" y="132"/>
                    </a:lnTo>
                    <a:lnTo>
                      <a:pt x="52" y="132"/>
                    </a:lnTo>
                    <a:lnTo>
                      <a:pt x="52" y="132"/>
                    </a:lnTo>
                    <a:lnTo>
                      <a:pt x="52" y="132"/>
                    </a:lnTo>
                    <a:lnTo>
                      <a:pt x="52" y="132"/>
                    </a:lnTo>
                    <a:lnTo>
                      <a:pt x="54" y="130"/>
                    </a:lnTo>
                    <a:lnTo>
                      <a:pt x="54" y="130"/>
                    </a:lnTo>
                    <a:lnTo>
                      <a:pt x="54" y="130"/>
                    </a:lnTo>
                    <a:lnTo>
                      <a:pt x="54" y="130"/>
                    </a:lnTo>
                    <a:lnTo>
                      <a:pt x="56" y="130"/>
                    </a:lnTo>
                    <a:lnTo>
                      <a:pt x="56" y="130"/>
                    </a:lnTo>
                    <a:lnTo>
                      <a:pt x="58" y="132"/>
                    </a:lnTo>
                    <a:lnTo>
                      <a:pt x="58" y="132"/>
                    </a:lnTo>
                    <a:lnTo>
                      <a:pt x="58" y="132"/>
                    </a:lnTo>
                    <a:lnTo>
                      <a:pt x="58" y="132"/>
                    </a:lnTo>
                    <a:lnTo>
                      <a:pt x="58" y="134"/>
                    </a:lnTo>
                    <a:lnTo>
                      <a:pt x="5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56" name=""/>
              <p:cNvSpPr>
                <a:spLocks/>
              </p:cNvSpPr>
              <p:nvPr/>
            </p:nvSpPr>
            <p:spPr bwMode="auto">
              <a:xfrm>
                <a:off x="7898130" y="4619625"/>
                <a:ext cx="4445" cy="2540"/>
              </a:xfrm>
              <a:custGeom>
                <a:avLst/>
                <a:gdLst>
                  <a:gd name="T0" fmla="*/ 0 w 6"/>
                  <a:gd name="T1" fmla="*/ 2 h 4"/>
                  <a:gd name="T2" fmla="*/ 0 w 6"/>
                  <a:gd name="T3" fmla="*/ 2 h 4"/>
                  <a:gd name="T4" fmla="*/ 0 w 6"/>
                  <a:gd name="T5" fmla="*/ 2 h 4"/>
                  <a:gd name="T6" fmla="*/ 0 w 6"/>
                  <a:gd name="T7" fmla="*/ 2 h 4"/>
                  <a:gd name="T8" fmla="*/ 0 w 6"/>
                  <a:gd name="T9" fmla="*/ 2 h 4"/>
                  <a:gd name="T10" fmla="*/ 0 w 6"/>
                  <a:gd name="T11" fmla="*/ 4 h 4"/>
                  <a:gd name="T12" fmla="*/ 2 w 6"/>
                  <a:gd name="T13" fmla="*/ 4 h 4"/>
                  <a:gd name="T14" fmla="*/ 2 w 6"/>
                  <a:gd name="T15" fmla="*/ 4 h 4"/>
                  <a:gd name="T16" fmla="*/ 2 w 6"/>
                  <a:gd name="T17" fmla="*/ 4 h 4"/>
                  <a:gd name="T18" fmla="*/ 2 w 6"/>
                  <a:gd name="T19" fmla="*/ 4 h 4"/>
                  <a:gd name="T20" fmla="*/ 6 w 6"/>
                  <a:gd name="T21" fmla="*/ 4 h 4"/>
                  <a:gd name="T22" fmla="*/ 6 w 6"/>
                  <a:gd name="T23" fmla="*/ 4 h 4"/>
                  <a:gd name="T24" fmla="*/ 6 w 6"/>
                  <a:gd name="T25" fmla="*/ 2 h 4"/>
                  <a:gd name="T26" fmla="*/ 6 w 6"/>
                  <a:gd name="T27" fmla="*/ 2 h 4"/>
                  <a:gd name="T28" fmla="*/ 4 w 6"/>
                  <a:gd name="T29" fmla="*/ 0 h 4"/>
                  <a:gd name="T30" fmla="*/ 4 w 6"/>
                  <a:gd name="T31" fmla="*/ 0 h 4"/>
                  <a:gd name="T32" fmla="*/ 4 w 6"/>
                  <a:gd name="T33" fmla="*/ 0 h 4"/>
                  <a:gd name="T34" fmla="*/ 4 w 6"/>
                  <a:gd name="T35" fmla="*/ 0 h 4"/>
                  <a:gd name="T36" fmla="*/ 2 w 6"/>
                  <a:gd name="T37" fmla="*/ 0 h 4"/>
                  <a:gd name="T38" fmla="*/ 2 w 6"/>
                  <a:gd name="T39" fmla="*/ 0 h 4"/>
                  <a:gd name="T40" fmla="*/ 0 w 6"/>
                  <a:gd name="T41" fmla="*/ 0 h 4"/>
                  <a:gd name="T42" fmla="*/ 0 w 6"/>
                  <a:gd name="T43" fmla="*/ 0 h 4"/>
                  <a:gd name="T44" fmla="*/ 0 w 6"/>
                  <a:gd name="T45" fmla="*/ 0 h 4"/>
                  <a:gd name="T46" fmla="*/ 0 w 6"/>
                  <a:gd name="T47" fmla="*/ 0 h 4"/>
                  <a:gd name="T48" fmla="*/ 0 w 6"/>
                  <a:gd name="T49" fmla="*/ 2 h 4"/>
                  <a:gd name="T50" fmla="*/ 0 w 6"/>
                  <a:gd name="T5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57" name=""/>
              <p:cNvSpPr>
                <a:spLocks/>
              </p:cNvSpPr>
              <p:nvPr/>
            </p:nvSpPr>
            <p:spPr bwMode="auto">
              <a:xfrm>
                <a:off x="7903210" y="4618355"/>
                <a:ext cx="1270" cy="254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2 h 4"/>
                  <a:gd name="T4" fmla="*/ 0 w 2"/>
                  <a:gd name="T5" fmla="*/ 2 h 4"/>
                  <a:gd name="T6" fmla="*/ 0 w 2"/>
                  <a:gd name="T7" fmla="*/ 2 h 4"/>
                  <a:gd name="T8" fmla="*/ 0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  <a:gd name="T16" fmla="*/ 0 w 2"/>
                  <a:gd name="T17" fmla="*/ 4 h 4"/>
                  <a:gd name="T18" fmla="*/ 0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2 w 2"/>
                  <a:gd name="T31" fmla="*/ 4 h 4"/>
                  <a:gd name="T32" fmla="*/ 2 w 2"/>
                  <a:gd name="T33" fmla="*/ 2 h 4"/>
                  <a:gd name="T34" fmla="*/ 0 w 2"/>
                  <a:gd name="T3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58" name=""/>
              <p:cNvSpPr>
                <a:spLocks/>
              </p:cNvSpPr>
              <p:nvPr/>
            </p:nvSpPr>
            <p:spPr bwMode="auto">
              <a:xfrm>
                <a:off x="7893685" y="4583430"/>
                <a:ext cx="18415" cy="26670"/>
              </a:xfrm>
              <a:custGeom>
                <a:avLst/>
                <a:gdLst>
                  <a:gd name="T0" fmla="*/ 2 w 26"/>
                  <a:gd name="T1" fmla="*/ 30 h 38"/>
                  <a:gd name="T2" fmla="*/ 2 w 26"/>
                  <a:gd name="T3" fmla="*/ 30 h 38"/>
                  <a:gd name="T4" fmla="*/ 0 w 26"/>
                  <a:gd name="T5" fmla="*/ 36 h 38"/>
                  <a:gd name="T6" fmla="*/ 0 w 26"/>
                  <a:gd name="T7" fmla="*/ 36 h 38"/>
                  <a:gd name="T8" fmla="*/ 0 w 26"/>
                  <a:gd name="T9" fmla="*/ 36 h 38"/>
                  <a:gd name="T10" fmla="*/ 2 w 26"/>
                  <a:gd name="T11" fmla="*/ 38 h 38"/>
                  <a:gd name="T12" fmla="*/ 4 w 26"/>
                  <a:gd name="T13" fmla="*/ 36 h 38"/>
                  <a:gd name="T14" fmla="*/ 4 w 26"/>
                  <a:gd name="T15" fmla="*/ 34 h 38"/>
                  <a:gd name="T16" fmla="*/ 6 w 26"/>
                  <a:gd name="T17" fmla="*/ 32 h 38"/>
                  <a:gd name="T18" fmla="*/ 8 w 26"/>
                  <a:gd name="T19" fmla="*/ 32 h 38"/>
                  <a:gd name="T20" fmla="*/ 10 w 26"/>
                  <a:gd name="T21" fmla="*/ 28 h 38"/>
                  <a:gd name="T22" fmla="*/ 16 w 26"/>
                  <a:gd name="T23" fmla="*/ 26 h 38"/>
                  <a:gd name="T24" fmla="*/ 16 w 26"/>
                  <a:gd name="T25" fmla="*/ 24 h 38"/>
                  <a:gd name="T26" fmla="*/ 16 w 26"/>
                  <a:gd name="T27" fmla="*/ 22 h 38"/>
                  <a:gd name="T28" fmla="*/ 16 w 26"/>
                  <a:gd name="T29" fmla="*/ 18 h 38"/>
                  <a:gd name="T30" fmla="*/ 16 w 26"/>
                  <a:gd name="T31" fmla="*/ 18 h 38"/>
                  <a:gd name="T32" fmla="*/ 18 w 26"/>
                  <a:gd name="T33" fmla="*/ 18 h 38"/>
                  <a:gd name="T34" fmla="*/ 18 w 26"/>
                  <a:gd name="T35" fmla="*/ 18 h 38"/>
                  <a:gd name="T36" fmla="*/ 20 w 26"/>
                  <a:gd name="T37" fmla="*/ 18 h 38"/>
                  <a:gd name="T38" fmla="*/ 20 w 26"/>
                  <a:gd name="T39" fmla="*/ 16 h 38"/>
                  <a:gd name="T40" fmla="*/ 24 w 26"/>
                  <a:gd name="T41" fmla="*/ 14 h 38"/>
                  <a:gd name="T42" fmla="*/ 26 w 26"/>
                  <a:gd name="T43" fmla="*/ 12 h 38"/>
                  <a:gd name="T44" fmla="*/ 26 w 26"/>
                  <a:gd name="T45" fmla="*/ 10 h 38"/>
                  <a:gd name="T46" fmla="*/ 24 w 26"/>
                  <a:gd name="T47" fmla="*/ 10 h 38"/>
                  <a:gd name="T48" fmla="*/ 24 w 26"/>
                  <a:gd name="T49" fmla="*/ 8 h 38"/>
                  <a:gd name="T50" fmla="*/ 22 w 26"/>
                  <a:gd name="T51" fmla="*/ 6 h 38"/>
                  <a:gd name="T52" fmla="*/ 22 w 26"/>
                  <a:gd name="T53" fmla="*/ 4 h 38"/>
                  <a:gd name="T54" fmla="*/ 22 w 26"/>
                  <a:gd name="T55" fmla="*/ 0 h 38"/>
                  <a:gd name="T56" fmla="*/ 20 w 26"/>
                  <a:gd name="T57" fmla="*/ 0 h 38"/>
                  <a:gd name="T58" fmla="*/ 18 w 26"/>
                  <a:gd name="T59" fmla="*/ 4 h 38"/>
                  <a:gd name="T60" fmla="*/ 18 w 26"/>
                  <a:gd name="T61" fmla="*/ 8 h 38"/>
                  <a:gd name="T62" fmla="*/ 20 w 26"/>
                  <a:gd name="T63" fmla="*/ 10 h 38"/>
                  <a:gd name="T64" fmla="*/ 18 w 26"/>
                  <a:gd name="T65" fmla="*/ 12 h 38"/>
                  <a:gd name="T66" fmla="*/ 16 w 26"/>
                  <a:gd name="T67" fmla="*/ 12 h 38"/>
                  <a:gd name="T68" fmla="*/ 16 w 26"/>
                  <a:gd name="T69" fmla="*/ 14 h 38"/>
                  <a:gd name="T70" fmla="*/ 16 w 26"/>
                  <a:gd name="T71" fmla="*/ 14 h 38"/>
                  <a:gd name="T72" fmla="*/ 16 w 26"/>
                  <a:gd name="T73" fmla="*/ 14 h 38"/>
                  <a:gd name="T74" fmla="*/ 12 w 26"/>
                  <a:gd name="T75" fmla="*/ 18 h 38"/>
                  <a:gd name="T76" fmla="*/ 10 w 26"/>
                  <a:gd name="T77" fmla="*/ 20 h 38"/>
                  <a:gd name="T78" fmla="*/ 8 w 26"/>
                  <a:gd name="T79" fmla="*/ 22 h 38"/>
                  <a:gd name="T80" fmla="*/ 6 w 26"/>
                  <a:gd name="T81" fmla="*/ 24 h 38"/>
                  <a:gd name="T82" fmla="*/ 6 w 26"/>
                  <a:gd name="T83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" h="38">
                    <a:moveTo>
                      <a:pt x="4" y="28"/>
                    </a:moveTo>
                    <a:lnTo>
                      <a:pt x="4" y="28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4" y="28"/>
                    </a:lnTo>
                    <a:lnTo>
                      <a:pt x="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59" name=""/>
              <p:cNvSpPr>
                <a:spLocks/>
              </p:cNvSpPr>
              <p:nvPr/>
            </p:nvSpPr>
            <p:spPr bwMode="auto">
              <a:xfrm>
                <a:off x="7910195" y="4574540"/>
                <a:ext cx="5715" cy="9525"/>
              </a:xfrm>
              <a:custGeom>
                <a:avLst/>
                <a:gdLst>
                  <a:gd name="T0" fmla="*/ 0 w 8"/>
                  <a:gd name="T1" fmla="*/ 14 h 14"/>
                  <a:gd name="T2" fmla="*/ 0 w 8"/>
                  <a:gd name="T3" fmla="*/ 14 h 14"/>
                  <a:gd name="T4" fmla="*/ 0 w 8"/>
                  <a:gd name="T5" fmla="*/ 14 h 14"/>
                  <a:gd name="T6" fmla="*/ 0 w 8"/>
                  <a:gd name="T7" fmla="*/ 14 h 14"/>
                  <a:gd name="T8" fmla="*/ 0 w 8"/>
                  <a:gd name="T9" fmla="*/ 14 h 14"/>
                  <a:gd name="T10" fmla="*/ 0 w 8"/>
                  <a:gd name="T11" fmla="*/ 14 h 14"/>
                  <a:gd name="T12" fmla="*/ 2 w 8"/>
                  <a:gd name="T13" fmla="*/ 12 h 14"/>
                  <a:gd name="T14" fmla="*/ 2 w 8"/>
                  <a:gd name="T15" fmla="*/ 12 h 14"/>
                  <a:gd name="T16" fmla="*/ 2 w 8"/>
                  <a:gd name="T17" fmla="*/ 10 h 14"/>
                  <a:gd name="T18" fmla="*/ 2 w 8"/>
                  <a:gd name="T19" fmla="*/ 10 h 14"/>
                  <a:gd name="T20" fmla="*/ 2 w 8"/>
                  <a:gd name="T21" fmla="*/ 10 h 14"/>
                  <a:gd name="T22" fmla="*/ 2 w 8"/>
                  <a:gd name="T23" fmla="*/ 10 h 14"/>
                  <a:gd name="T24" fmla="*/ 2 w 8"/>
                  <a:gd name="T25" fmla="*/ 10 h 14"/>
                  <a:gd name="T26" fmla="*/ 4 w 8"/>
                  <a:gd name="T27" fmla="*/ 10 h 14"/>
                  <a:gd name="T28" fmla="*/ 4 w 8"/>
                  <a:gd name="T29" fmla="*/ 10 h 14"/>
                  <a:gd name="T30" fmla="*/ 4 w 8"/>
                  <a:gd name="T31" fmla="*/ 8 h 14"/>
                  <a:gd name="T32" fmla="*/ 4 w 8"/>
                  <a:gd name="T33" fmla="*/ 8 h 14"/>
                  <a:gd name="T34" fmla="*/ 6 w 8"/>
                  <a:gd name="T35" fmla="*/ 6 h 14"/>
                  <a:gd name="T36" fmla="*/ 6 w 8"/>
                  <a:gd name="T37" fmla="*/ 6 h 14"/>
                  <a:gd name="T38" fmla="*/ 8 w 8"/>
                  <a:gd name="T39" fmla="*/ 4 h 14"/>
                  <a:gd name="T40" fmla="*/ 8 w 8"/>
                  <a:gd name="T41" fmla="*/ 4 h 14"/>
                  <a:gd name="T42" fmla="*/ 8 w 8"/>
                  <a:gd name="T43" fmla="*/ 4 h 14"/>
                  <a:gd name="T44" fmla="*/ 8 w 8"/>
                  <a:gd name="T45" fmla="*/ 4 h 14"/>
                  <a:gd name="T46" fmla="*/ 6 w 8"/>
                  <a:gd name="T47" fmla="*/ 2 h 14"/>
                  <a:gd name="T48" fmla="*/ 6 w 8"/>
                  <a:gd name="T49" fmla="*/ 2 h 14"/>
                  <a:gd name="T50" fmla="*/ 2 w 8"/>
                  <a:gd name="T51" fmla="*/ 0 h 14"/>
                  <a:gd name="T52" fmla="*/ 2 w 8"/>
                  <a:gd name="T53" fmla="*/ 0 h 14"/>
                  <a:gd name="T54" fmla="*/ 2 w 8"/>
                  <a:gd name="T55" fmla="*/ 0 h 14"/>
                  <a:gd name="T56" fmla="*/ 2 w 8"/>
                  <a:gd name="T57" fmla="*/ 0 h 14"/>
                  <a:gd name="T58" fmla="*/ 0 w 8"/>
                  <a:gd name="T59" fmla="*/ 0 h 14"/>
                  <a:gd name="T60" fmla="*/ 0 w 8"/>
                  <a:gd name="T61" fmla="*/ 0 h 14"/>
                  <a:gd name="T62" fmla="*/ 0 w 8"/>
                  <a:gd name="T63" fmla="*/ 2 h 14"/>
                  <a:gd name="T64" fmla="*/ 0 w 8"/>
                  <a:gd name="T65" fmla="*/ 2 h 14"/>
                  <a:gd name="T66" fmla="*/ 0 w 8"/>
                  <a:gd name="T67" fmla="*/ 6 h 14"/>
                  <a:gd name="T68" fmla="*/ 0 w 8"/>
                  <a:gd name="T69" fmla="*/ 6 h 14"/>
                  <a:gd name="T70" fmla="*/ 0 w 8"/>
                  <a:gd name="T71" fmla="*/ 8 h 14"/>
                  <a:gd name="T72" fmla="*/ 0 w 8"/>
                  <a:gd name="T73" fmla="*/ 8 h 14"/>
                  <a:gd name="T74" fmla="*/ 0 w 8"/>
                  <a:gd name="T75" fmla="*/ 10 h 14"/>
                  <a:gd name="T76" fmla="*/ 0 w 8"/>
                  <a:gd name="T77" fmla="*/ 10 h 14"/>
                  <a:gd name="T78" fmla="*/ 0 w 8"/>
                  <a:gd name="T79" fmla="*/ 12 h 14"/>
                  <a:gd name="T80" fmla="*/ 0 w 8"/>
                  <a:gd name="T81" fmla="*/ 12 h 14"/>
                  <a:gd name="T82" fmla="*/ 0 w 8"/>
                  <a:gd name="T83" fmla="*/ 12 h 14"/>
                  <a:gd name="T84" fmla="*/ 0 w 8"/>
                  <a:gd name="T85" fmla="*/ 12 h 14"/>
                  <a:gd name="T86" fmla="*/ 0 w 8"/>
                  <a:gd name="T87" fmla="*/ 14 h 14"/>
                  <a:gd name="T88" fmla="*/ 0 w 8"/>
                  <a:gd name="T8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" h="14">
                    <a:moveTo>
                      <a:pt x="0" y="14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60" name=""/>
              <p:cNvSpPr>
                <a:spLocks/>
              </p:cNvSpPr>
              <p:nvPr/>
            </p:nvSpPr>
            <p:spPr bwMode="auto">
              <a:xfrm>
                <a:off x="7912100" y="4565015"/>
                <a:ext cx="9525" cy="12700"/>
              </a:xfrm>
              <a:custGeom>
                <a:avLst/>
                <a:gdLst>
                  <a:gd name="T0" fmla="*/ 14 w 14"/>
                  <a:gd name="T1" fmla="*/ 6 h 18"/>
                  <a:gd name="T2" fmla="*/ 14 w 14"/>
                  <a:gd name="T3" fmla="*/ 6 h 18"/>
                  <a:gd name="T4" fmla="*/ 12 w 14"/>
                  <a:gd name="T5" fmla="*/ 4 h 18"/>
                  <a:gd name="T6" fmla="*/ 12 w 14"/>
                  <a:gd name="T7" fmla="*/ 4 h 18"/>
                  <a:gd name="T8" fmla="*/ 10 w 14"/>
                  <a:gd name="T9" fmla="*/ 2 h 18"/>
                  <a:gd name="T10" fmla="*/ 10 w 14"/>
                  <a:gd name="T11" fmla="*/ 2 h 18"/>
                  <a:gd name="T12" fmla="*/ 8 w 14"/>
                  <a:gd name="T13" fmla="*/ 2 h 18"/>
                  <a:gd name="T14" fmla="*/ 8 w 14"/>
                  <a:gd name="T15" fmla="*/ 2 h 18"/>
                  <a:gd name="T16" fmla="*/ 6 w 14"/>
                  <a:gd name="T17" fmla="*/ 2 h 18"/>
                  <a:gd name="T18" fmla="*/ 6 w 14"/>
                  <a:gd name="T19" fmla="*/ 2 h 18"/>
                  <a:gd name="T20" fmla="*/ 4 w 14"/>
                  <a:gd name="T21" fmla="*/ 2 h 18"/>
                  <a:gd name="T22" fmla="*/ 4 w 14"/>
                  <a:gd name="T23" fmla="*/ 2 h 18"/>
                  <a:gd name="T24" fmla="*/ 2 w 14"/>
                  <a:gd name="T25" fmla="*/ 0 h 18"/>
                  <a:gd name="T26" fmla="*/ 0 w 14"/>
                  <a:gd name="T27" fmla="*/ 0 h 18"/>
                  <a:gd name="T28" fmla="*/ 2 w 14"/>
                  <a:gd name="T29" fmla="*/ 4 h 18"/>
                  <a:gd name="T30" fmla="*/ 2 w 14"/>
                  <a:gd name="T31" fmla="*/ 4 h 18"/>
                  <a:gd name="T32" fmla="*/ 2 w 14"/>
                  <a:gd name="T33" fmla="*/ 4 h 18"/>
                  <a:gd name="T34" fmla="*/ 2 w 14"/>
                  <a:gd name="T35" fmla="*/ 4 h 18"/>
                  <a:gd name="T36" fmla="*/ 4 w 14"/>
                  <a:gd name="T37" fmla="*/ 6 h 18"/>
                  <a:gd name="T38" fmla="*/ 4 w 14"/>
                  <a:gd name="T39" fmla="*/ 6 h 18"/>
                  <a:gd name="T40" fmla="*/ 6 w 14"/>
                  <a:gd name="T41" fmla="*/ 8 h 18"/>
                  <a:gd name="T42" fmla="*/ 6 w 14"/>
                  <a:gd name="T43" fmla="*/ 8 h 18"/>
                  <a:gd name="T44" fmla="*/ 6 w 14"/>
                  <a:gd name="T45" fmla="*/ 8 h 18"/>
                  <a:gd name="T46" fmla="*/ 6 w 14"/>
                  <a:gd name="T47" fmla="*/ 8 h 18"/>
                  <a:gd name="T48" fmla="*/ 8 w 14"/>
                  <a:gd name="T49" fmla="*/ 12 h 18"/>
                  <a:gd name="T50" fmla="*/ 8 w 14"/>
                  <a:gd name="T51" fmla="*/ 12 h 18"/>
                  <a:gd name="T52" fmla="*/ 8 w 14"/>
                  <a:gd name="T53" fmla="*/ 14 h 18"/>
                  <a:gd name="T54" fmla="*/ 8 w 14"/>
                  <a:gd name="T55" fmla="*/ 14 h 18"/>
                  <a:gd name="T56" fmla="*/ 10 w 14"/>
                  <a:gd name="T57" fmla="*/ 16 h 18"/>
                  <a:gd name="T58" fmla="*/ 10 w 14"/>
                  <a:gd name="T59" fmla="*/ 16 h 18"/>
                  <a:gd name="T60" fmla="*/ 12 w 14"/>
                  <a:gd name="T61" fmla="*/ 18 h 18"/>
                  <a:gd name="T62" fmla="*/ 12 w 14"/>
                  <a:gd name="T63" fmla="*/ 18 h 18"/>
                  <a:gd name="T64" fmla="*/ 12 w 14"/>
                  <a:gd name="T65" fmla="*/ 18 h 18"/>
                  <a:gd name="T66" fmla="*/ 12 w 14"/>
                  <a:gd name="T67" fmla="*/ 18 h 18"/>
                  <a:gd name="T68" fmla="*/ 12 w 14"/>
                  <a:gd name="T69" fmla="*/ 18 h 18"/>
                  <a:gd name="T70" fmla="*/ 14 w 14"/>
                  <a:gd name="T71" fmla="*/ 16 h 18"/>
                  <a:gd name="T72" fmla="*/ 14 w 14"/>
                  <a:gd name="T73" fmla="*/ 16 h 18"/>
                  <a:gd name="T74" fmla="*/ 14 w 14"/>
                  <a:gd name="T75" fmla="*/ 14 h 18"/>
                  <a:gd name="T76" fmla="*/ 14 w 14"/>
                  <a:gd name="T77" fmla="*/ 14 h 18"/>
                  <a:gd name="T78" fmla="*/ 14 w 14"/>
                  <a:gd name="T79" fmla="*/ 14 h 18"/>
                  <a:gd name="T80" fmla="*/ 14 w 14"/>
                  <a:gd name="T81" fmla="*/ 14 h 18"/>
                  <a:gd name="T82" fmla="*/ 14 w 14"/>
                  <a:gd name="T83" fmla="*/ 12 h 18"/>
                  <a:gd name="T84" fmla="*/ 14 w 14"/>
                  <a:gd name="T85" fmla="*/ 12 h 18"/>
                  <a:gd name="T86" fmla="*/ 14 w 14"/>
                  <a:gd name="T87" fmla="*/ 10 h 18"/>
                  <a:gd name="T88" fmla="*/ 14 w 14"/>
                  <a:gd name="T89" fmla="*/ 10 h 18"/>
                  <a:gd name="T90" fmla="*/ 14 w 14"/>
                  <a:gd name="T91" fmla="*/ 10 h 18"/>
                  <a:gd name="T92" fmla="*/ 14 w 14"/>
                  <a:gd name="T93" fmla="*/ 10 h 18"/>
                  <a:gd name="T94" fmla="*/ 14 w 14"/>
                  <a:gd name="T95" fmla="*/ 6 h 18"/>
                  <a:gd name="T96" fmla="*/ 14 w 14"/>
                  <a:gd name="T97" fmla="*/ 6 h 18"/>
                  <a:gd name="T98" fmla="*/ 14 w 14"/>
                  <a:gd name="T99" fmla="*/ 6 h 18"/>
                  <a:gd name="T100" fmla="*/ 14 w 14"/>
                  <a:gd name="T10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18">
                    <a:moveTo>
                      <a:pt x="14" y="6"/>
                    </a:moveTo>
                    <a:lnTo>
                      <a:pt x="14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61" name=""/>
              <p:cNvSpPr>
                <a:spLocks/>
              </p:cNvSpPr>
              <p:nvPr/>
            </p:nvSpPr>
            <p:spPr bwMode="auto">
              <a:xfrm>
                <a:off x="7926070" y="4578985"/>
                <a:ext cx="18415" cy="25400"/>
              </a:xfrm>
              <a:custGeom>
                <a:avLst/>
                <a:gdLst>
                  <a:gd name="T0" fmla="*/ 2 w 26"/>
                  <a:gd name="T1" fmla="*/ 0 h 36"/>
                  <a:gd name="T2" fmla="*/ 0 w 26"/>
                  <a:gd name="T3" fmla="*/ 2 h 36"/>
                  <a:gd name="T4" fmla="*/ 2 w 26"/>
                  <a:gd name="T5" fmla="*/ 2 h 36"/>
                  <a:gd name="T6" fmla="*/ 2 w 26"/>
                  <a:gd name="T7" fmla="*/ 4 h 36"/>
                  <a:gd name="T8" fmla="*/ 2 w 26"/>
                  <a:gd name="T9" fmla="*/ 10 h 36"/>
                  <a:gd name="T10" fmla="*/ 2 w 26"/>
                  <a:gd name="T11" fmla="*/ 12 h 36"/>
                  <a:gd name="T12" fmla="*/ 2 w 26"/>
                  <a:gd name="T13" fmla="*/ 18 h 36"/>
                  <a:gd name="T14" fmla="*/ 2 w 26"/>
                  <a:gd name="T15" fmla="*/ 20 h 36"/>
                  <a:gd name="T16" fmla="*/ 6 w 26"/>
                  <a:gd name="T17" fmla="*/ 16 h 36"/>
                  <a:gd name="T18" fmla="*/ 8 w 26"/>
                  <a:gd name="T19" fmla="*/ 16 h 36"/>
                  <a:gd name="T20" fmla="*/ 8 w 26"/>
                  <a:gd name="T21" fmla="*/ 16 h 36"/>
                  <a:gd name="T22" fmla="*/ 8 w 26"/>
                  <a:gd name="T23" fmla="*/ 18 h 36"/>
                  <a:gd name="T24" fmla="*/ 8 w 26"/>
                  <a:gd name="T25" fmla="*/ 18 h 36"/>
                  <a:gd name="T26" fmla="*/ 10 w 26"/>
                  <a:gd name="T27" fmla="*/ 18 h 36"/>
                  <a:gd name="T28" fmla="*/ 12 w 26"/>
                  <a:gd name="T29" fmla="*/ 14 h 36"/>
                  <a:gd name="T30" fmla="*/ 12 w 26"/>
                  <a:gd name="T31" fmla="*/ 12 h 36"/>
                  <a:gd name="T32" fmla="*/ 12 w 26"/>
                  <a:gd name="T33" fmla="*/ 12 h 36"/>
                  <a:gd name="T34" fmla="*/ 14 w 26"/>
                  <a:gd name="T35" fmla="*/ 10 h 36"/>
                  <a:gd name="T36" fmla="*/ 14 w 26"/>
                  <a:gd name="T37" fmla="*/ 10 h 36"/>
                  <a:gd name="T38" fmla="*/ 12 w 26"/>
                  <a:gd name="T39" fmla="*/ 14 h 36"/>
                  <a:gd name="T40" fmla="*/ 12 w 26"/>
                  <a:gd name="T41" fmla="*/ 18 h 36"/>
                  <a:gd name="T42" fmla="*/ 10 w 26"/>
                  <a:gd name="T43" fmla="*/ 20 h 36"/>
                  <a:gd name="T44" fmla="*/ 10 w 26"/>
                  <a:gd name="T45" fmla="*/ 22 h 36"/>
                  <a:gd name="T46" fmla="*/ 8 w 26"/>
                  <a:gd name="T47" fmla="*/ 22 h 36"/>
                  <a:gd name="T48" fmla="*/ 6 w 26"/>
                  <a:gd name="T49" fmla="*/ 24 h 36"/>
                  <a:gd name="T50" fmla="*/ 8 w 26"/>
                  <a:gd name="T51" fmla="*/ 28 h 36"/>
                  <a:gd name="T52" fmla="*/ 8 w 26"/>
                  <a:gd name="T53" fmla="*/ 30 h 36"/>
                  <a:gd name="T54" fmla="*/ 10 w 26"/>
                  <a:gd name="T55" fmla="*/ 32 h 36"/>
                  <a:gd name="T56" fmla="*/ 12 w 26"/>
                  <a:gd name="T57" fmla="*/ 32 h 36"/>
                  <a:gd name="T58" fmla="*/ 12 w 26"/>
                  <a:gd name="T59" fmla="*/ 32 h 36"/>
                  <a:gd name="T60" fmla="*/ 12 w 26"/>
                  <a:gd name="T61" fmla="*/ 32 h 36"/>
                  <a:gd name="T62" fmla="*/ 14 w 26"/>
                  <a:gd name="T63" fmla="*/ 36 h 36"/>
                  <a:gd name="T64" fmla="*/ 20 w 26"/>
                  <a:gd name="T65" fmla="*/ 30 h 36"/>
                  <a:gd name="T66" fmla="*/ 18 w 26"/>
                  <a:gd name="T67" fmla="*/ 30 h 36"/>
                  <a:gd name="T68" fmla="*/ 20 w 26"/>
                  <a:gd name="T69" fmla="*/ 28 h 36"/>
                  <a:gd name="T70" fmla="*/ 22 w 26"/>
                  <a:gd name="T71" fmla="*/ 26 h 36"/>
                  <a:gd name="T72" fmla="*/ 22 w 26"/>
                  <a:gd name="T73" fmla="*/ 22 h 36"/>
                  <a:gd name="T74" fmla="*/ 24 w 26"/>
                  <a:gd name="T75" fmla="*/ 20 h 36"/>
                  <a:gd name="T76" fmla="*/ 24 w 26"/>
                  <a:gd name="T77" fmla="*/ 20 h 36"/>
                  <a:gd name="T78" fmla="*/ 26 w 26"/>
                  <a:gd name="T79" fmla="*/ 16 h 36"/>
                  <a:gd name="T80" fmla="*/ 26 w 26"/>
                  <a:gd name="T81" fmla="*/ 14 h 36"/>
                  <a:gd name="T82" fmla="*/ 24 w 26"/>
                  <a:gd name="T83" fmla="*/ 10 h 36"/>
                  <a:gd name="T84" fmla="*/ 24 w 26"/>
                  <a:gd name="T85" fmla="*/ 8 h 36"/>
                  <a:gd name="T86" fmla="*/ 24 w 26"/>
                  <a:gd name="T87" fmla="*/ 8 h 36"/>
                  <a:gd name="T88" fmla="*/ 22 w 26"/>
                  <a:gd name="T89" fmla="*/ 12 h 36"/>
                  <a:gd name="T90" fmla="*/ 20 w 26"/>
                  <a:gd name="T91" fmla="*/ 14 h 36"/>
                  <a:gd name="T92" fmla="*/ 20 w 26"/>
                  <a:gd name="T93" fmla="*/ 14 h 36"/>
                  <a:gd name="T94" fmla="*/ 18 w 26"/>
                  <a:gd name="T95" fmla="*/ 12 h 36"/>
                  <a:gd name="T96" fmla="*/ 16 w 26"/>
                  <a:gd name="T97" fmla="*/ 10 h 36"/>
                  <a:gd name="T98" fmla="*/ 14 w 26"/>
                  <a:gd name="T99" fmla="*/ 10 h 36"/>
                  <a:gd name="T100" fmla="*/ 14 w 26"/>
                  <a:gd name="T101" fmla="*/ 8 h 36"/>
                  <a:gd name="T102" fmla="*/ 14 w 26"/>
                  <a:gd name="T103" fmla="*/ 6 h 36"/>
                  <a:gd name="T104" fmla="*/ 14 w 26"/>
                  <a:gd name="T105" fmla="*/ 4 h 36"/>
                  <a:gd name="T106" fmla="*/ 12 w 26"/>
                  <a:gd name="T107" fmla="*/ 4 h 36"/>
                  <a:gd name="T108" fmla="*/ 12 w 26"/>
                  <a:gd name="T109" fmla="*/ 4 h 36"/>
                  <a:gd name="T110" fmla="*/ 6 w 26"/>
                  <a:gd name="T111" fmla="*/ 2 h 36"/>
                  <a:gd name="T112" fmla="*/ 6 w 26"/>
                  <a:gd name="T113" fmla="*/ 2 h 36"/>
                  <a:gd name="T114" fmla="*/ 4 w 26"/>
                  <a:gd name="T115" fmla="*/ 0 h 36"/>
                  <a:gd name="T116" fmla="*/ 4 w 26"/>
                  <a:gd name="T1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6" h="36">
                    <a:moveTo>
                      <a:pt x="4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4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62" name=""/>
              <p:cNvSpPr>
                <a:spLocks/>
              </p:cNvSpPr>
              <p:nvPr/>
            </p:nvSpPr>
            <p:spPr bwMode="auto">
              <a:xfrm>
                <a:off x="7941310" y="4592955"/>
                <a:ext cx="6985" cy="6985"/>
              </a:xfrm>
              <a:custGeom>
                <a:avLst/>
                <a:gdLst>
                  <a:gd name="T0" fmla="*/ 6 w 10"/>
                  <a:gd name="T1" fmla="*/ 0 h 10"/>
                  <a:gd name="T2" fmla="*/ 6 w 10"/>
                  <a:gd name="T3" fmla="*/ 0 h 10"/>
                  <a:gd name="T4" fmla="*/ 6 w 10"/>
                  <a:gd name="T5" fmla="*/ 0 h 10"/>
                  <a:gd name="T6" fmla="*/ 6 w 10"/>
                  <a:gd name="T7" fmla="*/ 0 h 10"/>
                  <a:gd name="T8" fmla="*/ 6 w 10"/>
                  <a:gd name="T9" fmla="*/ 0 h 10"/>
                  <a:gd name="T10" fmla="*/ 6 w 10"/>
                  <a:gd name="T11" fmla="*/ 0 h 10"/>
                  <a:gd name="T12" fmla="*/ 6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0 w 10"/>
                  <a:gd name="T19" fmla="*/ 2 h 10"/>
                  <a:gd name="T20" fmla="*/ 0 w 10"/>
                  <a:gd name="T21" fmla="*/ 2 h 10"/>
                  <a:gd name="T22" fmla="*/ 0 w 10"/>
                  <a:gd name="T23" fmla="*/ 6 h 10"/>
                  <a:gd name="T24" fmla="*/ 0 w 10"/>
                  <a:gd name="T25" fmla="*/ 6 h 10"/>
                  <a:gd name="T26" fmla="*/ 0 w 10"/>
                  <a:gd name="T27" fmla="*/ 6 h 10"/>
                  <a:gd name="T28" fmla="*/ 0 w 10"/>
                  <a:gd name="T29" fmla="*/ 6 h 10"/>
                  <a:gd name="T30" fmla="*/ 0 w 10"/>
                  <a:gd name="T31" fmla="*/ 8 h 10"/>
                  <a:gd name="T32" fmla="*/ 0 w 10"/>
                  <a:gd name="T33" fmla="*/ 8 h 10"/>
                  <a:gd name="T34" fmla="*/ 0 w 10"/>
                  <a:gd name="T35" fmla="*/ 8 h 10"/>
                  <a:gd name="T36" fmla="*/ 0 w 10"/>
                  <a:gd name="T37" fmla="*/ 8 h 10"/>
                  <a:gd name="T38" fmla="*/ 0 w 10"/>
                  <a:gd name="T39" fmla="*/ 10 h 10"/>
                  <a:gd name="T40" fmla="*/ 0 w 10"/>
                  <a:gd name="T41" fmla="*/ 10 h 10"/>
                  <a:gd name="T42" fmla="*/ 0 w 10"/>
                  <a:gd name="T43" fmla="*/ 10 h 10"/>
                  <a:gd name="T44" fmla="*/ 0 w 10"/>
                  <a:gd name="T45" fmla="*/ 10 h 10"/>
                  <a:gd name="T46" fmla="*/ 0 w 10"/>
                  <a:gd name="T47" fmla="*/ 8 h 10"/>
                  <a:gd name="T48" fmla="*/ 0 w 10"/>
                  <a:gd name="T49" fmla="*/ 8 h 10"/>
                  <a:gd name="T50" fmla="*/ 2 w 10"/>
                  <a:gd name="T51" fmla="*/ 8 h 10"/>
                  <a:gd name="T52" fmla="*/ 2 w 10"/>
                  <a:gd name="T53" fmla="*/ 8 h 10"/>
                  <a:gd name="T54" fmla="*/ 4 w 10"/>
                  <a:gd name="T55" fmla="*/ 8 h 10"/>
                  <a:gd name="T56" fmla="*/ 4 w 10"/>
                  <a:gd name="T57" fmla="*/ 8 h 10"/>
                  <a:gd name="T58" fmla="*/ 4 w 10"/>
                  <a:gd name="T59" fmla="*/ 8 h 10"/>
                  <a:gd name="T60" fmla="*/ 4 w 10"/>
                  <a:gd name="T61" fmla="*/ 8 h 10"/>
                  <a:gd name="T62" fmla="*/ 4 w 10"/>
                  <a:gd name="T63" fmla="*/ 8 h 10"/>
                  <a:gd name="T64" fmla="*/ 4 w 10"/>
                  <a:gd name="T65" fmla="*/ 8 h 10"/>
                  <a:gd name="T66" fmla="*/ 6 w 10"/>
                  <a:gd name="T67" fmla="*/ 8 h 10"/>
                  <a:gd name="T68" fmla="*/ 6 w 10"/>
                  <a:gd name="T69" fmla="*/ 8 h 10"/>
                  <a:gd name="T70" fmla="*/ 8 w 10"/>
                  <a:gd name="T71" fmla="*/ 6 h 10"/>
                  <a:gd name="T72" fmla="*/ 10 w 10"/>
                  <a:gd name="T73" fmla="*/ 2 h 10"/>
                  <a:gd name="T74" fmla="*/ 10 w 10"/>
                  <a:gd name="T75" fmla="*/ 2 h 10"/>
                  <a:gd name="T76" fmla="*/ 6 w 10"/>
                  <a:gd name="T77" fmla="*/ 0 h 10"/>
                  <a:gd name="T78" fmla="*/ 6 w 10"/>
                  <a:gd name="T7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" h="10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63" name=""/>
              <p:cNvSpPr>
                <a:spLocks/>
              </p:cNvSpPr>
              <p:nvPr/>
            </p:nvSpPr>
            <p:spPr bwMode="auto">
              <a:xfrm>
                <a:off x="7928610" y="4591685"/>
                <a:ext cx="34925" cy="41910"/>
              </a:xfrm>
              <a:custGeom>
                <a:avLst/>
                <a:gdLst>
                  <a:gd name="T0" fmla="*/ 48 w 50"/>
                  <a:gd name="T1" fmla="*/ 50 h 60"/>
                  <a:gd name="T2" fmla="*/ 48 w 50"/>
                  <a:gd name="T3" fmla="*/ 40 h 60"/>
                  <a:gd name="T4" fmla="*/ 50 w 50"/>
                  <a:gd name="T5" fmla="*/ 38 h 60"/>
                  <a:gd name="T6" fmla="*/ 48 w 50"/>
                  <a:gd name="T7" fmla="*/ 28 h 60"/>
                  <a:gd name="T8" fmla="*/ 46 w 50"/>
                  <a:gd name="T9" fmla="*/ 20 h 60"/>
                  <a:gd name="T10" fmla="*/ 46 w 50"/>
                  <a:gd name="T11" fmla="*/ 16 h 60"/>
                  <a:gd name="T12" fmla="*/ 44 w 50"/>
                  <a:gd name="T13" fmla="*/ 14 h 60"/>
                  <a:gd name="T14" fmla="*/ 42 w 50"/>
                  <a:gd name="T15" fmla="*/ 12 h 60"/>
                  <a:gd name="T16" fmla="*/ 42 w 50"/>
                  <a:gd name="T17" fmla="*/ 10 h 60"/>
                  <a:gd name="T18" fmla="*/ 44 w 50"/>
                  <a:gd name="T19" fmla="*/ 10 h 60"/>
                  <a:gd name="T20" fmla="*/ 42 w 50"/>
                  <a:gd name="T21" fmla="*/ 6 h 60"/>
                  <a:gd name="T22" fmla="*/ 38 w 50"/>
                  <a:gd name="T23" fmla="*/ 8 h 60"/>
                  <a:gd name="T24" fmla="*/ 40 w 50"/>
                  <a:gd name="T25" fmla="*/ 4 h 60"/>
                  <a:gd name="T26" fmla="*/ 38 w 50"/>
                  <a:gd name="T27" fmla="*/ 0 h 60"/>
                  <a:gd name="T28" fmla="*/ 34 w 50"/>
                  <a:gd name="T29" fmla="*/ 2 h 60"/>
                  <a:gd name="T30" fmla="*/ 34 w 50"/>
                  <a:gd name="T31" fmla="*/ 10 h 60"/>
                  <a:gd name="T32" fmla="*/ 36 w 50"/>
                  <a:gd name="T33" fmla="*/ 14 h 60"/>
                  <a:gd name="T34" fmla="*/ 36 w 50"/>
                  <a:gd name="T35" fmla="*/ 18 h 60"/>
                  <a:gd name="T36" fmla="*/ 32 w 50"/>
                  <a:gd name="T37" fmla="*/ 16 h 60"/>
                  <a:gd name="T38" fmla="*/ 32 w 50"/>
                  <a:gd name="T39" fmla="*/ 16 h 60"/>
                  <a:gd name="T40" fmla="*/ 28 w 50"/>
                  <a:gd name="T41" fmla="*/ 22 h 60"/>
                  <a:gd name="T42" fmla="*/ 26 w 50"/>
                  <a:gd name="T43" fmla="*/ 20 h 60"/>
                  <a:gd name="T44" fmla="*/ 24 w 50"/>
                  <a:gd name="T45" fmla="*/ 24 h 60"/>
                  <a:gd name="T46" fmla="*/ 22 w 50"/>
                  <a:gd name="T47" fmla="*/ 26 h 60"/>
                  <a:gd name="T48" fmla="*/ 20 w 50"/>
                  <a:gd name="T49" fmla="*/ 24 h 60"/>
                  <a:gd name="T50" fmla="*/ 20 w 50"/>
                  <a:gd name="T51" fmla="*/ 22 h 60"/>
                  <a:gd name="T52" fmla="*/ 16 w 50"/>
                  <a:gd name="T53" fmla="*/ 20 h 60"/>
                  <a:gd name="T54" fmla="*/ 10 w 50"/>
                  <a:gd name="T55" fmla="*/ 24 h 60"/>
                  <a:gd name="T56" fmla="*/ 8 w 50"/>
                  <a:gd name="T57" fmla="*/ 28 h 60"/>
                  <a:gd name="T58" fmla="*/ 4 w 50"/>
                  <a:gd name="T59" fmla="*/ 28 h 60"/>
                  <a:gd name="T60" fmla="*/ 2 w 50"/>
                  <a:gd name="T61" fmla="*/ 34 h 60"/>
                  <a:gd name="T62" fmla="*/ 0 w 50"/>
                  <a:gd name="T63" fmla="*/ 40 h 60"/>
                  <a:gd name="T64" fmla="*/ 2 w 50"/>
                  <a:gd name="T65" fmla="*/ 44 h 60"/>
                  <a:gd name="T66" fmla="*/ 6 w 50"/>
                  <a:gd name="T67" fmla="*/ 38 h 60"/>
                  <a:gd name="T68" fmla="*/ 8 w 50"/>
                  <a:gd name="T69" fmla="*/ 32 h 60"/>
                  <a:gd name="T70" fmla="*/ 10 w 50"/>
                  <a:gd name="T71" fmla="*/ 34 h 60"/>
                  <a:gd name="T72" fmla="*/ 12 w 50"/>
                  <a:gd name="T73" fmla="*/ 40 h 60"/>
                  <a:gd name="T74" fmla="*/ 12 w 50"/>
                  <a:gd name="T75" fmla="*/ 34 h 60"/>
                  <a:gd name="T76" fmla="*/ 16 w 50"/>
                  <a:gd name="T77" fmla="*/ 38 h 60"/>
                  <a:gd name="T78" fmla="*/ 18 w 50"/>
                  <a:gd name="T79" fmla="*/ 36 h 60"/>
                  <a:gd name="T80" fmla="*/ 18 w 50"/>
                  <a:gd name="T81" fmla="*/ 32 h 60"/>
                  <a:gd name="T82" fmla="*/ 24 w 50"/>
                  <a:gd name="T83" fmla="*/ 38 h 60"/>
                  <a:gd name="T84" fmla="*/ 24 w 50"/>
                  <a:gd name="T85" fmla="*/ 40 h 60"/>
                  <a:gd name="T86" fmla="*/ 22 w 50"/>
                  <a:gd name="T87" fmla="*/ 42 h 60"/>
                  <a:gd name="T88" fmla="*/ 22 w 50"/>
                  <a:gd name="T89" fmla="*/ 46 h 60"/>
                  <a:gd name="T90" fmla="*/ 24 w 50"/>
                  <a:gd name="T91" fmla="*/ 52 h 60"/>
                  <a:gd name="T92" fmla="*/ 28 w 50"/>
                  <a:gd name="T93" fmla="*/ 52 h 60"/>
                  <a:gd name="T94" fmla="*/ 34 w 50"/>
                  <a:gd name="T95" fmla="*/ 56 h 60"/>
                  <a:gd name="T96" fmla="*/ 36 w 50"/>
                  <a:gd name="T97" fmla="*/ 56 h 60"/>
                  <a:gd name="T98" fmla="*/ 36 w 50"/>
                  <a:gd name="T99" fmla="*/ 58 h 60"/>
                  <a:gd name="T100" fmla="*/ 40 w 50"/>
                  <a:gd name="T101" fmla="*/ 60 h 60"/>
                  <a:gd name="T102" fmla="*/ 42 w 50"/>
                  <a:gd name="T103" fmla="*/ 54 h 60"/>
                  <a:gd name="T104" fmla="*/ 40 w 50"/>
                  <a:gd name="T105" fmla="*/ 46 h 60"/>
                  <a:gd name="T106" fmla="*/ 38 w 50"/>
                  <a:gd name="T107" fmla="*/ 44 h 60"/>
                  <a:gd name="T108" fmla="*/ 40 w 50"/>
                  <a:gd name="T109" fmla="*/ 38 h 60"/>
                  <a:gd name="T110" fmla="*/ 44 w 50"/>
                  <a:gd name="T111" fmla="*/ 42 h 60"/>
                  <a:gd name="T112" fmla="*/ 46 w 50"/>
                  <a:gd name="T113" fmla="*/ 5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" h="60">
                    <a:moveTo>
                      <a:pt x="46" y="50"/>
                    </a:move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8" y="50"/>
                    </a:lnTo>
                    <a:lnTo>
                      <a:pt x="48" y="50"/>
                    </a:lnTo>
                    <a:lnTo>
                      <a:pt x="48" y="46"/>
                    </a:lnTo>
                    <a:lnTo>
                      <a:pt x="48" y="46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48" y="28"/>
                    </a:lnTo>
                    <a:lnTo>
                      <a:pt x="48" y="28"/>
                    </a:lnTo>
                    <a:lnTo>
                      <a:pt x="48" y="28"/>
                    </a:lnTo>
                    <a:lnTo>
                      <a:pt x="48" y="28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18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4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6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4" y="40"/>
                    </a:lnTo>
                    <a:lnTo>
                      <a:pt x="24" y="40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24" y="48"/>
                    </a:lnTo>
                    <a:lnTo>
                      <a:pt x="24" y="48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4" y="52"/>
                    </a:lnTo>
                    <a:lnTo>
                      <a:pt x="24" y="52"/>
                    </a:lnTo>
                    <a:lnTo>
                      <a:pt x="24" y="52"/>
                    </a:lnTo>
                    <a:lnTo>
                      <a:pt x="24" y="52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8" y="52"/>
                    </a:lnTo>
                    <a:lnTo>
                      <a:pt x="28" y="52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6" y="56"/>
                    </a:lnTo>
                    <a:lnTo>
                      <a:pt x="36" y="56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6" y="58"/>
                    </a:lnTo>
                    <a:lnTo>
                      <a:pt x="38" y="60"/>
                    </a:lnTo>
                    <a:lnTo>
                      <a:pt x="38" y="60"/>
                    </a:lnTo>
                    <a:lnTo>
                      <a:pt x="38" y="60"/>
                    </a:lnTo>
                    <a:lnTo>
                      <a:pt x="38" y="60"/>
                    </a:lnTo>
                    <a:lnTo>
                      <a:pt x="40" y="60"/>
                    </a:lnTo>
                    <a:lnTo>
                      <a:pt x="40" y="60"/>
                    </a:lnTo>
                    <a:lnTo>
                      <a:pt x="40" y="58"/>
                    </a:lnTo>
                    <a:lnTo>
                      <a:pt x="40" y="58"/>
                    </a:lnTo>
                    <a:lnTo>
                      <a:pt x="42" y="58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2" y="54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42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40" y="46"/>
                    </a:lnTo>
                    <a:lnTo>
                      <a:pt x="38" y="44"/>
                    </a:lnTo>
                    <a:lnTo>
                      <a:pt x="38" y="44"/>
                    </a:lnTo>
                    <a:lnTo>
                      <a:pt x="38" y="44"/>
                    </a:lnTo>
                    <a:lnTo>
                      <a:pt x="38" y="44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40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64" name=""/>
              <p:cNvSpPr>
                <a:spLocks/>
              </p:cNvSpPr>
              <p:nvPr/>
            </p:nvSpPr>
            <p:spPr bwMode="auto">
              <a:xfrm>
                <a:off x="7943850" y="4583430"/>
                <a:ext cx="8255" cy="11430"/>
              </a:xfrm>
              <a:custGeom>
                <a:avLst/>
                <a:gdLst>
                  <a:gd name="T0" fmla="*/ 8 w 12"/>
                  <a:gd name="T1" fmla="*/ 16 h 16"/>
                  <a:gd name="T2" fmla="*/ 8 w 12"/>
                  <a:gd name="T3" fmla="*/ 16 h 16"/>
                  <a:gd name="T4" fmla="*/ 8 w 12"/>
                  <a:gd name="T5" fmla="*/ 16 h 16"/>
                  <a:gd name="T6" fmla="*/ 8 w 12"/>
                  <a:gd name="T7" fmla="*/ 16 h 16"/>
                  <a:gd name="T8" fmla="*/ 10 w 12"/>
                  <a:gd name="T9" fmla="*/ 16 h 16"/>
                  <a:gd name="T10" fmla="*/ 10 w 12"/>
                  <a:gd name="T11" fmla="*/ 16 h 16"/>
                  <a:gd name="T12" fmla="*/ 10 w 12"/>
                  <a:gd name="T13" fmla="*/ 14 h 16"/>
                  <a:gd name="T14" fmla="*/ 10 w 12"/>
                  <a:gd name="T15" fmla="*/ 14 h 16"/>
                  <a:gd name="T16" fmla="*/ 12 w 12"/>
                  <a:gd name="T17" fmla="*/ 14 h 16"/>
                  <a:gd name="T18" fmla="*/ 12 w 12"/>
                  <a:gd name="T19" fmla="*/ 14 h 16"/>
                  <a:gd name="T20" fmla="*/ 12 w 12"/>
                  <a:gd name="T21" fmla="*/ 12 h 16"/>
                  <a:gd name="T22" fmla="*/ 12 w 12"/>
                  <a:gd name="T23" fmla="*/ 12 h 16"/>
                  <a:gd name="T24" fmla="*/ 10 w 12"/>
                  <a:gd name="T25" fmla="*/ 8 h 16"/>
                  <a:gd name="T26" fmla="*/ 10 w 12"/>
                  <a:gd name="T27" fmla="*/ 8 h 16"/>
                  <a:gd name="T28" fmla="*/ 8 w 12"/>
                  <a:gd name="T29" fmla="*/ 8 h 16"/>
                  <a:gd name="T30" fmla="*/ 8 w 12"/>
                  <a:gd name="T31" fmla="*/ 8 h 16"/>
                  <a:gd name="T32" fmla="*/ 8 w 12"/>
                  <a:gd name="T33" fmla="*/ 6 h 16"/>
                  <a:gd name="T34" fmla="*/ 8 w 12"/>
                  <a:gd name="T35" fmla="*/ 6 h 16"/>
                  <a:gd name="T36" fmla="*/ 8 w 12"/>
                  <a:gd name="T37" fmla="*/ 6 h 16"/>
                  <a:gd name="T38" fmla="*/ 8 w 12"/>
                  <a:gd name="T39" fmla="*/ 2 h 16"/>
                  <a:gd name="T40" fmla="*/ 8 w 12"/>
                  <a:gd name="T41" fmla="*/ 2 h 16"/>
                  <a:gd name="T42" fmla="*/ 6 w 12"/>
                  <a:gd name="T43" fmla="*/ 2 h 16"/>
                  <a:gd name="T44" fmla="*/ 6 w 12"/>
                  <a:gd name="T45" fmla="*/ 2 h 16"/>
                  <a:gd name="T46" fmla="*/ 6 w 12"/>
                  <a:gd name="T47" fmla="*/ 0 h 16"/>
                  <a:gd name="T48" fmla="*/ 6 w 12"/>
                  <a:gd name="T49" fmla="*/ 0 h 16"/>
                  <a:gd name="T50" fmla="*/ 6 w 12"/>
                  <a:gd name="T51" fmla="*/ 0 h 16"/>
                  <a:gd name="T52" fmla="*/ 4 w 12"/>
                  <a:gd name="T53" fmla="*/ 0 h 16"/>
                  <a:gd name="T54" fmla="*/ 4 w 12"/>
                  <a:gd name="T55" fmla="*/ 0 h 16"/>
                  <a:gd name="T56" fmla="*/ 2 w 12"/>
                  <a:gd name="T57" fmla="*/ 0 h 16"/>
                  <a:gd name="T58" fmla="*/ 2 w 12"/>
                  <a:gd name="T59" fmla="*/ 0 h 16"/>
                  <a:gd name="T60" fmla="*/ 0 w 12"/>
                  <a:gd name="T61" fmla="*/ 0 h 16"/>
                  <a:gd name="T62" fmla="*/ 0 w 12"/>
                  <a:gd name="T63" fmla="*/ 0 h 16"/>
                  <a:gd name="T64" fmla="*/ 0 w 12"/>
                  <a:gd name="T65" fmla="*/ 2 h 16"/>
                  <a:gd name="T66" fmla="*/ 0 w 12"/>
                  <a:gd name="T67" fmla="*/ 2 h 16"/>
                  <a:gd name="T68" fmla="*/ 0 w 12"/>
                  <a:gd name="T69" fmla="*/ 4 h 16"/>
                  <a:gd name="T70" fmla="*/ 0 w 12"/>
                  <a:gd name="T71" fmla="*/ 4 h 16"/>
                  <a:gd name="T72" fmla="*/ 0 w 12"/>
                  <a:gd name="T73" fmla="*/ 6 h 16"/>
                  <a:gd name="T74" fmla="*/ 0 w 12"/>
                  <a:gd name="T75" fmla="*/ 6 h 16"/>
                  <a:gd name="T76" fmla="*/ 0 w 12"/>
                  <a:gd name="T77" fmla="*/ 8 h 16"/>
                  <a:gd name="T78" fmla="*/ 0 w 12"/>
                  <a:gd name="T79" fmla="*/ 8 h 16"/>
                  <a:gd name="T80" fmla="*/ 0 w 12"/>
                  <a:gd name="T81" fmla="*/ 8 h 16"/>
                  <a:gd name="T82" fmla="*/ 0 w 12"/>
                  <a:gd name="T83" fmla="*/ 8 h 16"/>
                  <a:gd name="T84" fmla="*/ 4 w 12"/>
                  <a:gd name="T85" fmla="*/ 6 h 16"/>
                  <a:gd name="T86" fmla="*/ 4 w 12"/>
                  <a:gd name="T87" fmla="*/ 6 h 16"/>
                  <a:gd name="T88" fmla="*/ 4 w 12"/>
                  <a:gd name="T89" fmla="*/ 6 h 16"/>
                  <a:gd name="T90" fmla="*/ 4 w 12"/>
                  <a:gd name="T91" fmla="*/ 6 h 16"/>
                  <a:gd name="T92" fmla="*/ 4 w 12"/>
                  <a:gd name="T93" fmla="*/ 6 h 16"/>
                  <a:gd name="T94" fmla="*/ 4 w 12"/>
                  <a:gd name="T95" fmla="*/ 6 h 16"/>
                  <a:gd name="T96" fmla="*/ 4 w 12"/>
                  <a:gd name="T97" fmla="*/ 8 h 16"/>
                  <a:gd name="T98" fmla="*/ 4 w 12"/>
                  <a:gd name="T99" fmla="*/ 8 h 16"/>
                  <a:gd name="T100" fmla="*/ 4 w 12"/>
                  <a:gd name="T101" fmla="*/ 10 h 16"/>
                  <a:gd name="T102" fmla="*/ 4 w 12"/>
                  <a:gd name="T103" fmla="*/ 12 h 16"/>
                  <a:gd name="T104" fmla="*/ 4 w 12"/>
                  <a:gd name="T105" fmla="*/ 12 h 16"/>
                  <a:gd name="T106" fmla="*/ 6 w 12"/>
                  <a:gd name="T107" fmla="*/ 14 h 16"/>
                  <a:gd name="T108" fmla="*/ 6 w 12"/>
                  <a:gd name="T109" fmla="*/ 14 h 16"/>
                  <a:gd name="T110" fmla="*/ 6 w 12"/>
                  <a:gd name="T111" fmla="*/ 16 h 16"/>
                  <a:gd name="T112" fmla="*/ 8 w 12"/>
                  <a:gd name="T113" fmla="*/ 16 h 16"/>
                  <a:gd name="T114" fmla="*/ 8 w 12"/>
                  <a:gd name="T1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8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65" name=""/>
              <p:cNvSpPr>
                <a:spLocks/>
              </p:cNvSpPr>
              <p:nvPr/>
            </p:nvSpPr>
            <p:spPr bwMode="auto">
              <a:xfrm>
                <a:off x="7942580" y="4572000"/>
                <a:ext cx="13970" cy="15240"/>
              </a:xfrm>
              <a:custGeom>
                <a:avLst/>
                <a:gdLst>
                  <a:gd name="T0" fmla="*/ 0 w 20"/>
                  <a:gd name="T1" fmla="*/ 6 h 22"/>
                  <a:gd name="T2" fmla="*/ 2 w 20"/>
                  <a:gd name="T3" fmla="*/ 6 h 22"/>
                  <a:gd name="T4" fmla="*/ 4 w 20"/>
                  <a:gd name="T5" fmla="*/ 8 h 22"/>
                  <a:gd name="T6" fmla="*/ 6 w 20"/>
                  <a:gd name="T7" fmla="*/ 10 h 22"/>
                  <a:gd name="T8" fmla="*/ 8 w 20"/>
                  <a:gd name="T9" fmla="*/ 12 h 22"/>
                  <a:gd name="T10" fmla="*/ 8 w 20"/>
                  <a:gd name="T11" fmla="*/ 12 h 22"/>
                  <a:gd name="T12" fmla="*/ 8 w 20"/>
                  <a:gd name="T13" fmla="*/ 14 h 22"/>
                  <a:gd name="T14" fmla="*/ 8 w 20"/>
                  <a:gd name="T15" fmla="*/ 14 h 22"/>
                  <a:gd name="T16" fmla="*/ 10 w 20"/>
                  <a:gd name="T17" fmla="*/ 18 h 22"/>
                  <a:gd name="T18" fmla="*/ 10 w 20"/>
                  <a:gd name="T19" fmla="*/ 18 h 22"/>
                  <a:gd name="T20" fmla="*/ 12 w 20"/>
                  <a:gd name="T21" fmla="*/ 20 h 22"/>
                  <a:gd name="T22" fmla="*/ 12 w 20"/>
                  <a:gd name="T23" fmla="*/ 20 h 22"/>
                  <a:gd name="T24" fmla="*/ 14 w 20"/>
                  <a:gd name="T25" fmla="*/ 22 h 22"/>
                  <a:gd name="T26" fmla="*/ 18 w 20"/>
                  <a:gd name="T27" fmla="*/ 22 h 22"/>
                  <a:gd name="T28" fmla="*/ 18 w 20"/>
                  <a:gd name="T29" fmla="*/ 22 h 22"/>
                  <a:gd name="T30" fmla="*/ 20 w 20"/>
                  <a:gd name="T31" fmla="*/ 22 h 22"/>
                  <a:gd name="T32" fmla="*/ 18 w 20"/>
                  <a:gd name="T33" fmla="*/ 20 h 22"/>
                  <a:gd name="T34" fmla="*/ 16 w 20"/>
                  <a:gd name="T35" fmla="*/ 16 h 22"/>
                  <a:gd name="T36" fmla="*/ 16 w 20"/>
                  <a:gd name="T37" fmla="*/ 16 h 22"/>
                  <a:gd name="T38" fmla="*/ 14 w 20"/>
                  <a:gd name="T39" fmla="*/ 14 h 22"/>
                  <a:gd name="T40" fmla="*/ 14 w 20"/>
                  <a:gd name="T41" fmla="*/ 12 h 22"/>
                  <a:gd name="T42" fmla="*/ 14 w 20"/>
                  <a:gd name="T43" fmla="*/ 12 h 22"/>
                  <a:gd name="T44" fmla="*/ 14 w 20"/>
                  <a:gd name="T45" fmla="*/ 10 h 22"/>
                  <a:gd name="T46" fmla="*/ 14 w 20"/>
                  <a:gd name="T47" fmla="*/ 8 h 22"/>
                  <a:gd name="T48" fmla="*/ 14 w 20"/>
                  <a:gd name="T49" fmla="*/ 4 h 22"/>
                  <a:gd name="T50" fmla="*/ 14 w 20"/>
                  <a:gd name="T51" fmla="*/ 4 h 22"/>
                  <a:gd name="T52" fmla="*/ 14 w 20"/>
                  <a:gd name="T53" fmla="*/ 4 h 22"/>
                  <a:gd name="T54" fmla="*/ 12 w 20"/>
                  <a:gd name="T55" fmla="*/ 2 h 22"/>
                  <a:gd name="T56" fmla="*/ 10 w 20"/>
                  <a:gd name="T57" fmla="*/ 2 h 22"/>
                  <a:gd name="T58" fmla="*/ 8 w 20"/>
                  <a:gd name="T59" fmla="*/ 2 h 22"/>
                  <a:gd name="T60" fmla="*/ 8 w 20"/>
                  <a:gd name="T61" fmla="*/ 2 h 22"/>
                  <a:gd name="T62" fmla="*/ 6 w 20"/>
                  <a:gd name="T63" fmla="*/ 2 h 22"/>
                  <a:gd name="T64" fmla="*/ 4 w 20"/>
                  <a:gd name="T65" fmla="*/ 2 h 22"/>
                  <a:gd name="T66" fmla="*/ 2 w 20"/>
                  <a:gd name="T67" fmla="*/ 2 h 22"/>
                  <a:gd name="T68" fmla="*/ 2 w 20"/>
                  <a:gd name="T69" fmla="*/ 2 h 22"/>
                  <a:gd name="T70" fmla="*/ 2 w 20"/>
                  <a:gd name="T71" fmla="*/ 2 h 22"/>
                  <a:gd name="T72" fmla="*/ 2 w 20"/>
                  <a:gd name="T73" fmla="*/ 0 h 22"/>
                  <a:gd name="T74" fmla="*/ 0 w 20"/>
                  <a:gd name="T75" fmla="*/ 2 h 22"/>
                  <a:gd name="T76" fmla="*/ 0 w 20"/>
                  <a:gd name="T77" fmla="*/ 2 h 22"/>
                  <a:gd name="T78" fmla="*/ 0 w 20"/>
                  <a:gd name="T79" fmla="*/ 4 h 22"/>
                  <a:gd name="T80" fmla="*/ 0 w 20"/>
                  <a:gd name="T8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" h="22">
                    <a:moveTo>
                      <a:pt x="0" y="6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66" name=""/>
              <p:cNvSpPr>
                <a:spLocks/>
              </p:cNvSpPr>
              <p:nvPr/>
            </p:nvSpPr>
            <p:spPr bwMode="auto">
              <a:xfrm>
                <a:off x="7905115" y="4523105"/>
                <a:ext cx="37465" cy="57150"/>
              </a:xfrm>
              <a:custGeom>
                <a:avLst/>
                <a:gdLst>
                  <a:gd name="T0" fmla="*/ 20 w 54"/>
                  <a:gd name="T1" fmla="*/ 2 h 82"/>
                  <a:gd name="T2" fmla="*/ 18 w 54"/>
                  <a:gd name="T3" fmla="*/ 2 h 82"/>
                  <a:gd name="T4" fmla="*/ 14 w 54"/>
                  <a:gd name="T5" fmla="*/ 0 h 82"/>
                  <a:gd name="T6" fmla="*/ 6 w 54"/>
                  <a:gd name="T7" fmla="*/ 0 h 82"/>
                  <a:gd name="T8" fmla="*/ 6 w 54"/>
                  <a:gd name="T9" fmla="*/ 8 h 82"/>
                  <a:gd name="T10" fmla="*/ 6 w 54"/>
                  <a:gd name="T11" fmla="*/ 16 h 82"/>
                  <a:gd name="T12" fmla="*/ 6 w 54"/>
                  <a:gd name="T13" fmla="*/ 22 h 82"/>
                  <a:gd name="T14" fmla="*/ 8 w 54"/>
                  <a:gd name="T15" fmla="*/ 30 h 82"/>
                  <a:gd name="T16" fmla="*/ 2 w 54"/>
                  <a:gd name="T17" fmla="*/ 26 h 82"/>
                  <a:gd name="T18" fmla="*/ 0 w 54"/>
                  <a:gd name="T19" fmla="*/ 28 h 82"/>
                  <a:gd name="T20" fmla="*/ 4 w 54"/>
                  <a:gd name="T21" fmla="*/ 38 h 82"/>
                  <a:gd name="T22" fmla="*/ 4 w 54"/>
                  <a:gd name="T23" fmla="*/ 42 h 82"/>
                  <a:gd name="T24" fmla="*/ 8 w 54"/>
                  <a:gd name="T25" fmla="*/ 48 h 82"/>
                  <a:gd name="T26" fmla="*/ 12 w 54"/>
                  <a:gd name="T27" fmla="*/ 52 h 82"/>
                  <a:gd name="T28" fmla="*/ 14 w 54"/>
                  <a:gd name="T29" fmla="*/ 50 h 82"/>
                  <a:gd name="T30" fmla="*/ 12 w 54"/>
                  <a:gd name="T31" fmla="*/ 52 h 82"/>
                  <a:gd name="T32" fmla="*/ 14 w 54"/>
                  <a:gd name="T33" fmla="*/ 58 h 82"/>
                  <a:gd name="T34" fmla="*/ 16 w 54"/>
                  <a:gd name="T35" fmla="*/ 58 h 82"/>
                  <a:gd name="T36" fmla="*/ 22 w 54"/>
                  <a:gd name="T37" fmla="*/ 60 h 82"/>
                  <a:gd name="T38" fmla="*/ 24 w 54"/>
                  <a:gd name="T39" fmla="*/ 56 h 82"/>
                  <a:gd name="T40" fmla="*/ 26 w 54"/>
                  <a:gd name="T41" fmla="*/ 58 h 82"/>
                  <a:gd name="T42" fmla="*/ 32 w 54"/>
                  <a:gd name="T43" fmla="*/ 60 h 82"/>
                  <a:gd name="T44" fmla="*/ 34 w 54"/>
                  <a:gd name="T45" fmla="*/ 66 h 82"/>
                  <a:gd name="T46" fmla="*/ 38 w 54"/>
                  <a:gd name="T47" fmla="*/ 66 h 82"/>
                  <a:gd name="T48" fmla="*/ 36 w 54"/>
                  <a:gd name="T49" fmla="*/ 60 h 82"/>
                  <a:gd name="T50" fmla="*/ 34 w 54"/>
                  <a:gd name="T51" fmla="*/ 56 h 82"/>
                  <a:gd name="T52" fmla="*/ 40 w 54"/>
                  <a:gd name="T53" fmla="*/ 60 h 82"/>
                  <a:gd name="T54" fmla="*/ 42 w 54"/>
                  <a:gd name="T55" fmla="*/ 64 h 82"/>
                  <a:gd name="T56" fmla="*/ 44 w 54"/>
                  <a:gd name="T57" fmla="*/ 68 h 82"/>
                  <a:gd name="T58" fmla="*/ 50 w 54"/>
                  <a:gd name="T59" fmla="*/ 72 h 82"/>
                  <a:gd name="T60" fmla="*/ 42 w 54"/>
                  <a:gd name="T61" fmla="*/ 72 h 82"/>
                  <a:gd name="T62" fmla="*/ 42 w 54"/>
                  <a:gd name="T63" fmla="*/ 82 h 82"/>
                  <a:gd name="T64" fmla="*/ 46 w 54"/>
                  <a:gd name="T65" fmla="*/ 78 h 82"/>
                  <a:gd name="T66" fmla="*/ 48 w 54"/>
                  <a:gd name="T67" fmla="*/ 78 h 82"/>
                  <a:gd name="T68" fmla="*/ 50 w 54"/>
                  <a:gd name="T69" fmla="*/ 82 h 82"/>
                  <a:gd name="T70" fmla="*/ 54 w 54"/>
                  <a:gd name="T71" fmla="*/ 80 h 82"/>
                  <a:gd name="T72" fmla="*/ 50 w 54"/>
                  <a:gd name="T73" fmla="*/ 76 h 82"/>
                  <a:gd name="T74" fmla="*/ 50 w 54"/>
                  <a:gd name="T75" fmla="*/ 72 h 82"/>
                  <a:gd name="T76" fmla="*/ 52 w 54"/>
                  <a:gd name="T77" fmla="*/ 74 h 82"/>
                  <a:gd name="T78" fmla="*/ 54 w 54"/>
                  <a:gd name="T79" fmla="*/ 68 h 82"/>
                  <a:gd name="T80" fmla="*/ 54 w 54"/>
                  <a:gd name="T81" fmla="*/ 66 h 82"/>
                  <a:gd name="T82" fmla="*/ 52 w 54"/>
                  <a:gd name="T83" fmla="*/ 64 h 82"/>
                  <a:gd name="T84" fmla="*/ 48 w 54"/>
                  <a:gd name="T85" fmla="*/ 62 h 82"/>
                  <a:gd name="T86" fmla="*/ 46 w 54"/>
                  <a:gd name="T87" fmla="*/ 60 h 82"/>
                  <a:gd name="T88" fmla="*/ 50 w 54"/>
                  <a:gd name="T89" fmla="*/ 58 h 82"/>
                  <a:gd name="T90" fmla="*/ 44 w 54"/>
                  <a:gd name="T91" fmla="*/ 54 h 82"/>
                  <a:gd name="T92" fmla="*/ 40 w 54"/>
                  <a:gd name="T93" fmla="*/ 54 h 82"/>
                  <a:gd name="T94" fmla="*/ 40 w 54"/>
                  <a:gd name="T95" fmla="*/ 56 h 82"/>
                  <a:gd name="T96" fmla="*/ 40 w 54"/>
                  <a:gd name="T97" fmla="*/ 54 h 82"/>
                  <a:gd name="T98" fmla="*/ 32 w 54"/>
                  <a:gd name="T99" fmla="*/ 52 h 82"/>
                  <a:gd name="T100" fmla="*/ 24 w 54"/>
                  <a:gd name="T101" fmla="*/ 52 h 82"/>
                  <a:gd name="T102" fmla="*/ 24 w 54"/>
                  <a:gd name="T103" fmla="*/ 48 h 82"/>
                  <a:gd name="T104" fmla="*/ 20 w 54"/>
                  <a:gd name="T105" fmla="*/ 42 h 82"/>
                  <a:gd name="T106" fmla="*/ 22 w 54"/>
                  <a:gd name="T107" fmla="*/ 38 h 82"/>
                  <a:gd name="T108" fmla="*/ 22 w 54"/>
                  <a:gd name="T109" fmla="*/ 34 h 82"/>
                  <a:gd name="T110" fmla="*/ 22 w 54"/>
                  <a:gd name="T111" fmla="*/ 32 h 82"/>
                  <a:gd name="T112" fmla="*/ 28 w 54"/>
                  <a:gd name="T113" fmla="*/ 26 h 82"/>
                  <a:gd name="T114" fmla="*/ 30 w 54"/>
                  <a:gd name="T115" fmla="*/ 16 h 82"/>
                  <a:gd name="T116" fmla="*/ 26 w 54"/>
                  <a:gd name="T117" fmla="*/ 14 h 82"/>
                  <a:gd name="T118" fmla="*/ 24 w 54"/>
                  <a:gd name="T119" fmla="*/ 8 h 82"/>
                  <a:gd name="T120" fmla="*/ 24 w 54"/>
                  <a:gd name="T121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4" h="82">
                    <a:moveTo>
                      <a:pt x="22" y="0"/>
                    </a:moveTo>
                    <a:lnTo>
                      <a:pt x="22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10" y="50"/>
                    </a:lnTo>
                    <a:lnTo>
                      <a:pt x="10" y="50"/>
                    </a:lnTo>
                    <a:lnTo>
                      <a:pt x="12" y="50"/>
                    </a:lnTo>
                    <a:lnTo>
                      <a:pt x="12" y="52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4" y="50"/>
                    </a:lnTo>
                    <a:lnTo>
                      <a:pt x="14" y="50"/>
                    </a:lnTo>
                    <a:lnTo>
                      <a:pt x="14" y="52"/>
                    </a:lnTo>
                    <a:lnTo>
                      <a:pt x="14" y="52"/>
                    </a:lnTo>
                    <a:lnTo>
                      <a:pt x="12" y="52"/>
                    </a:lnTo>
                    <a:lnTo>
                      <a:pt x="12" y="52"/>
                    </a:lnTo>
                    <a:lnTo>
                      <a:pt x="12" y="52"/>
                    </a:lnTo>
                    <a:lnTo>
                      <a:pt x="12" y="52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4" y="56"/>
                    </a:lnTo>
                    <a:lnTo>
                      <a:pt x="14" y="56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20" y="60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24" y="60"/>
                    </a:lnTo>
                    <a:lnTo>
                      <a:pt x="24" y="60"/>
                    </a:lnTo>
                    <a:lnTo>
                      <a:pt x="24" y="60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6" y="56"/>
                    </a:lnTo>
                    <a:lnTo>
                      <a:pt x="26" y="56"/>
                    </a:lnTo>
                    <a:lnTo>
                      <a:pt x="26" y="58"/>
                    </a:lnTo>
                    <a:lnTo>
                      <a:pt x="26" y="58"/>
                    </a:lnTo>
                    <a:lnTo>
                      <a:pt x="28" y="58"/>
                    </a:lnTo>
                    <a:lnTo>
                      <a:pt x="28" y="60"/>
                    </a:lnTo>
                    <a:lnTo>
                      <a:pt x="28" y="6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34" y="66"/>
                    </a:lnTo>
                    <a:lnTo>
                      <a:pt x="34" y="66"/>
                    </a:lnTo>
                    <a:lnTo>
                      <a:pt x="36" y="66"/>
                    </a:lnTo>
                    <a:lnTo>
                      <a:pt x="36" y="66"/>
                    </a:lnTo>
                    <a:lnTo>
                      <a:pt x="36" y="66"/>
                    </a:lnTo>
                    <a:lnTo>
                      <a:pt x="36" y="66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38" y="64"/>
                    </a:lnTo>
                    <a:lnTo>
                      <a:pt x="38" y="64"/>
                    </a:lnTo>
                    <a:lnTo>
                      <a:pt x="38" y="62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6" y="60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6"/>
                    </a:lnTo>
                    <a:lnTo>
                      <a:pt x="34" y="56"/>
                    </a:lnTo>
                    <a:lnTo>
                      <a:pt x="36" y="58"/>
                    </a:lnTo>
                    <a:lnTo>
                      <a:pt x="36" y="58"/>
                    </a:lnTo>
                    <a:lnTo>
                      <a:pt x="38" y="60"/>
                    </a:lnTo>
                    <a:lnTo>
                      <a:pt x="38" y="60"/>
                    </a:lnTo>
                    <a:lnTo>
                      <a:pt x="40" y="60"/>
                    </a:lnTo>
                    <a:lnTo>
                      <a:pt x="40" y="60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42" y="64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4" y="68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2"/>
                    </a:lnTo>
                    <a:lnTo>
                      <a:pt x="50" y="72"/>
                    </a:lnTo>
                    <a:lnTo>
                      <a:pt x="50" y="72"/>
                    </a:lnTo>
                    <a:lnTo>
                      <a:pt x="50" y="72"/>
                    </a:lnTo>
                    <a:lnTo>
                      <a:pt x="48" y="72"/>
                    </a:lnTo>
                    <a:lnTo>
                      <a:pt x="48" y="72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42" y="72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42" y="82"/>
                    </a:lnTo>
                    <a:lnTo>
                      <a:pt x="42" y="82"/>
                    </a:lnTo>
                    <a:lnTo>
                      <a:pt x="44" y="82"/>
                    </a:lnTo>
                    <a:lnTo>
                      <a:pt x="44" y="82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48" y="78"/>
                    </a:lnTo>
                    <a:lnTo>
                      <a:pt x="48" y="78"/>
                    </a:lnTo>
                    <a:lnTo>
                      <a:pt x="48" y="80"/>
                    </a:lnTo>
                    <a:lnTo>
                      <a:pt x="48" y="80"/>
                    </a:lnTo>
                    <a:lnTo>
                      <a:pt x="48" y="80"/>
                    </a:lnTo>
                    <a:lnTo>
                      <a:pt x="48" y="80"/>
                    </a:lnTo>
                    <a:lnTo>
                      <a:pt x="50" y="82"/>
                    </a:lnTo>
                    <a:lnTo>
                      <a:pt x="50" y="82"/>
                    </a:lnTo>
                    <a:lnTo>
                      <a:pt x="50" y="82"/>
                    </a:lnTo>
                    <a:lnTo>
                      <a:pt x="50" y="82"/>
                    </a:lnTo>
                    <a:lnTo>
                      <a:pt x="52" y="82"/>
                    </a:lnTo>
                    <a:lnTo>
                      <a:pt x="52" y="82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50" y="74"/>
                    </a:lnTo>
                    <a:lnTo>
                      <a:pt x="50" y="74"/>
                    </a:lnTo>
                    <a:lnTo>
                      <a:pt x="50" y="74"/>
                    </a:lnTo>
                    <a:lnTo>
                      <a:pt x="50" y="74"/>
                    </a:lnTo>
                    <a:lnTo>
                      <a:pt x="50" y="72"/>
                    </a:lnTo>
                    <a:lnTo>
                      <a:pt x="50" y="72"/>
                    </a:lnTo>
                    <a:lnTo>
                      <a:pt x="50" y="72"/>
                    </a:lnTo>
                    <a:lnTo>
                      <a:pt x="50" y="72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52" y="74"/>
                    </a:lnTo>
                    <a:lnTo>
                      <a:pt x="52" y="74"/>
                    </a:lnTo>
                    <a:lnTo>
                      <a:pt x="54" y="72"/>
                    </a:lnTo>
                    <a:lnTo>
                      <a:pt x="54" y="72"/>
                    </a:lnTo>
                    <a:lnTo>
                      <a:pt x="54" y="70"/>
                    </a:lnTo>
                    <a:lnTo>
                      <a:pt x="54" y="70"/>
                    </a:lnTo>
                    <a:lnTo>
                      <a:pt x="54" y="68"/>
                    </a:lnTo>
                    <a:lnTo>
                      <a:pt x="54" y="68"/>
                    </a:lnTo>
                    <a:lnTo>
                      <a:pt x="54" y="68"/>
                    </a:lnTo>
                    <a:lnTo>
                      <a:pt x="54" y="68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4" y="66"/>
                    </a:lnTo>
                    <a:lnTo>
                      <a:pt x="54" y="64"/>
                    </a:lnTo>
                    <a:lnTo>
                      <a:pt x="54" y="64"/>
                    </a:lnTo>
                    <a:lnTo>
                      <a:pt x="52" y="64"/>
                    </a:lnTo>
                    <a:lnTo>
                      <a:pt x="52" y="64"/>
                    </a:lnTo>
                    <a:lnTo>
                      <a:pt x="52" y="64"/>
                    </a:lnTo>
                    <a:lnTo>
                      <a:pt x="52" y="64"/>
                    </a:lnTo>
                    <a:lnTo>
                      <a:pt x="50" y="64"/>
                    </a:lnTo>
                    <a:lnTo>
                      <a:pt x="50" y="64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48" y="62"/>
                    </a:lnTo>
                    <a:lnTo>
                      <a:pt x="48" y="62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42" y="54"/>
                    </a:lnTo>
                    <a:lnTo>
                      <a:pt x="42" y="54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40" y="54"/>
                    </a:lnTo>
                    <a:lnTo>
                      <a:pt x="36" y="50"/>
                    </a:lnTo>
                    <a:lnTo>
                      <a:pt x="36" y="50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2" y="52"/>
                    </a:lnTo>
                    <a:lnTo>
                      <a:pt x="32" y="52"/>
                    </a:lnTo>
                    <a:lnTo>
                      <a:pt x="30" y="52"/>
                    </a:lnTo>
                    <a:lnTo>
                      <a:pt x="30" y="52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4" y="52"/>
                    </a:lnTo>
                    <a:lnTo>
                      <a:pt x="24" y="52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4" y="48"/>
                    </a:lnTo>
                    <a:lnTo>
                      <a:pt x="24" y="48"/>
                    </a:lnTo>
                    <a:lnTo>
                      <a:pt x="24" y="48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67" name=""/>
              <p:cNvSpPr>
                <a:spLocks/>
              </p:cNvSpPr>
              <p:nvPr/>
            </p:nvSpPr>
            <p:spPr bwMode="auto">
              <a:xfrm>
                <a:off x="7922895" y="4565015"/>
                <a:ext cx="4445" cy="4445"/>
              </a:xfrm>
              <a:custGeom>
                <a:avLst/>
                <a:gdLst>
                  <a:gd name="T0" fmla="*/ 4 w 6"/>
                  <a:gd name="T1" fmla="*/ 0 h 6"/>
                  <a:gd name="T2" fmla="*/ 4 w 6"/>
                  <a:gd name="T3" fmla="*/ 0 h 6"/>
                  <a:gd name="T4" fmla="*/ 4 w 6"/>
                  <a:gd name="T5" fmla="*/ 0 h 6"/>
                  <a:gd name="T6" fmla="*/ 2 w 6"/>
                  <a:gd name="T7" fmla="*/ 0 h 6"/>
                  <a:gd name="T8" fmla="*/ 2 w 6"/>
                  <a:gd name="T9" fmla="*/ 0 h 6"/>
                  <a:gd name="T10" fmla="*/ 0 w 6"/>
                  <a:gd name="T11" fmla="*/ 2 h 6"/>
                  <a:gd name="T12" fmla="*/ 0 w 6"/>
                  <a:gd name="T13" fmla="*/ 2 h 6"/>
                  <a:gd name="T14" fmla="*/ 0 w 6"/>
                  <a:gd name="T15" fmla="*/ 4 h 6"/>
                  <a:gd name="T16" fmla="*/ 0 w 6"/>
                  <a:gd name="T17" fmla="*/ 4 h 6"/>
                  <a:gd name="T18" fmla="*/ 2 w 6"/>
                  <a:gd name="T19" fmla="*/ 6 h 6"/>
                  <a:gd name="T20" fmla="*/ 2 w 6"/>
                  <a:gd name="T21" fmla="*/ 6 h 6"/>
                  <a:gd name="T22" fmla="*/ 2 w 6"/>
                  <a:gd name="T23" fmla="*/ 6 h 6"/>
                  <a:gd name="T24" fmla="*/ 2 w 6"/>
                  <a:gd name="T25" fmla="*/ 6 h 6"/>
                  <a:gd name="T26" fmla="*/ 4 w 6"/>
                  <a:gd name="T27" fmla="*/ 6 h 6"/>
                  <a:gd name="T28" fmla="*/ 4 w 6"/>
                  <a:gd name="T29" fmla="*/ 6 h 6"/>
                  <a:gd name="T30" fmla="*/ 6 w 6"/>
                  <a:gd name="T31" fmla="*/ 4 h 6"/>
                  <a:gd name="T32" fmla="*/ 6 w 6"/>
                  <a:gd name="T33" fmla="*/ 4 h 6"/>
                  <a:gd name="T34" fmla="*/ 6 w 6"/>
                  <a:gd name="T35" fmla="*/ 4 h 6"/>
                  <a:gd name="T36" fmla="*/ 6 w 6"/>
                  <a:gd name="T37" fmla="*/ 4 h 6"/>
                  <a:gd name="T38" fmla="*/ 4 w 6"/>
                  <a:gd name="T39" fmla="*/ 0 h 6"/>
                  <a:gd name="T40" fmla="*/ 4 w 6"/>
                  <a:gd name="T4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68" name=""/>
              <p:cNvSpPr>
                <a:spLocks/>
              </p:cNvSpPr>
              <p:nvPr/>
            </p:nvSpPr>
            <p:spPr bwMode="auto">
              <a:xfrm>
                <a:off x="7940040" y="4560570"/>
                <a:ext cx="4445" cy="5715"/>
              </a:xfrm>
              <a:custGeom>
                <a:avLst/>
                <a:gdLst>
                  <a:gd name="T0" fmla="*/ 6 w 6"/>
                  <a:gd name="T1" fmla="*/ 4 h 8"/>
                  <a:gd name="T2" fmla="*/ 6 w 6"/>
                  <a:gd name="T3" fmla="*/ 4 h 8"/>
                  <a:gd name="T4" fmla="*/ 6 w 6"/>
                  <a:gd name="T5" fmla="*/ 2 h 8"/>
                  <a:gd name="T6" fmla="*/ 4 w 6"/>
                  <a:gd name="T7" fmla="*/ 2 h 8"/>
                  <a:gd name="T8" fmla="*/ 4 w 6"/>
                  <a:gd name="T9" fmla="*/ 2 h 8"/>
                  <a:gd name="T10" fmla="*/ 2 w 6"/>
                  <a:gd name="T11" fmla="*/ 0 h 8"/>
                  <a:gd name="T12" fmla="*/ 2 w 6"/>
                  <a:gd name="T13" fmla="*/ 0 h 8"/>
                  <a:gd name="T14" fmla="*/ 0 w 6"/>
                  <a:gd name="T15" fmla="*/ 2 h 8"/>
                  <a:gd name="T16" fmla="*/ 0 w 6"/>
                  <a:gd name="T17" fmla="*/ 2 h 8"/>
                  <a:gd name="T18" fmla="*/ 0 w 6"/>
                  <a:gd name="T19" fmla="*/ 2 h 8"/>
                  <a:gd name="T20" fmla="*/ 0 w 6"/>
                  <a:gd name="T21" fmla="*/ 4 h 8"/>
                  <a:gd name="T22" fmla="*/ 0 w 6"/>
                  <a:gd name="T23" fmla="*/ 4 h 8"/>
                  <a:gd name="T24" fmla="*/ 0 w 6"/>
                  <a:gd name="T25" fmla="*/ 6 h 8"/>
                  <a:gd name="T26" fmla="*/ 0 w 6"/>
                  <a:gd name="T27" fmla="*/ 8 h 8"/>
                  <a:gd name="T28" fmla="*/ 0 w 6"/>
                  <a:gd name="T29" fmla="*/ 8 h 8"/>
                  <a:gd name="T30" fmla="*/ 0 w 6"/>
                  <a:gd name="T31" fmla="*/ 8 h 8"/>
                  <a:gd name="T32" fmla="*/ 0 w 6"/>
                  <a:gd name="T33" fmla="*/ 8 h 8"/>
                  <a:gd name="T34" fmla="*/ 2 w 6"/>
                  <a:gd name="T35" fmla="*/ 8 h 8"/>
                  <a:gd name="T36" fmla="*/ 2 w 6"/>
                  <a:gd name="T37" fmla="*/ 8 h 8"/>
                  <a:gd name="T38" fmla="*/ 2 w 6"/>
                  <a:gd name="T39" fmla="*/ 8 h 8"/>
                  <a:gd name="T40" fmla="*/ 2 w 6"/>
                  <a:gd name="T41" fmla="*/ 8 h 8"/>
                  <a:gd name="T42" fmla="*/ 4 w 6"/>
                  <a:gd name="T43" fmla="*/ 6 h 8"/>
                  <a:gd name="T44" fmla="*/ 6 w 6"/>
                  <a:gd name="T45" fmla="*/ 4 h 8"/>
                  <a:gd name="T46" fmla="*/ 6 w 6"/>
                  <a:gd name="T4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8">
                    <a:moveTo>
                      <a:pt x="6" y="4"/>
                    </a:moveTo>
                    <a:lnTo>
                      <a:pt x="6" y="4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69" name=""/>
              <p:cNvSpPr>
                <a:spLocks/>
              </p:cNvSpPr>
              <p:nvPr/>
            </p:nvSpPr>
            <p:spPr bwMode="auto">
              <a:xfrm>
                <a:off x="7928610" y="4573270"/>
                <a:ext cx="2540" cy="254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4 w 4"/>
                  <a:gd name="T7" fmla="*/ 2 h 4"/>
                  <a:gd name="T8" fmla="*/ 2 w 4"/>
                  <a:gd name="T9" fmla="*/ 0 h 4"/>
                  <a:gd name="T10" fmla="*/ 2 w 4"/>
                  <a:gd name="T11" fmla="*/ 0 h 4"/>
                  <a:gd name="T12" fmla="*/ 0 w 4"/>
                  <a:gd name="T13" fmla="*/ 2 h 4"/>
                  <a:gd name="T14" fmla="*/ 0 w 4"/>
                  <a:gd name="T15" fmla="*/ 2 h 4"/>
                  <a:gd name="T16" fmla="*/ 2 w 4"/>
                  <a:gd name="T17" fmla="*/ 4 h 4"/>
                  <a:gd name="T18" fmla="*/ 2 w 4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70" name=""/>
              <p:cNvSpPr>
                <a:spLocks/>
              </p:cNvSpPr>
              <p:nvPr/>
            </p:nvSpPr>
            <p:spPr bwMode="auto">
              <a:xfrm>
                <a:off x="7926070" y="4572000"/>
                <a:ext cx="1270" cy="5715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0 h 8"/>
                  <a:gd name="T4" fmla="*/ 0 w 2"/>
                  <a:gd name="T5" fmla="*/ 2 h 8"/>
                  <a:gd name="T6" fmla="*/ 0 w 2"/>
                  <a:gd name="T7" fmla="*/ 4 h 8"/>
                  <a:gd name="T8" fmla="*/ 0 w 2"/>
                  <a:gd name="T9" fmla="*/ 4 h 8"/>
                  <a:gd name="T10" fmla="*/ 0 w 2"/>
                  <a:gd name="T11" fmla="*/ 8 h 8"/>
                  <a:gd name="T12" fmla="*/ 2 w 2"/>
                  <a:gd name="T13" fmla="*/ 8 h 8"/>
                  <a:gd name="T14" fmla="*/ 2 w 2"/>
                  <a:gd name="T15" fmla="*/ 8 h 8"/>
                  <a:gd name="T16" fmla="*/ 2 w 2"/>
                  <a:gd name="T17" fmla="*/ 8 h 8"/>
                  <a:gd name="T18" fmla="*/ 2 w 2"/>
                  <a:gd name="T19" fmla="*/ 4 h 8"/>
                  <a:gd name="T20" fmla="*/ 2 w 2"/>
                  <a:gd name="T21" fmla="*/ 4 h 8"/>
                  <a:gd name="T22" fmla="*/ 2 w 2"/>
                  <a:gd name="T23" fmla="*/ 2 h 8"/>
                  <a:gd name="T24" fmla="*/ 2 w 2"/>
                  <a:gd name="T25" fmla="*/ 0 h 8"/>
                  <a:gd name="T26" fmla="*/ 2 w 2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71" name=""/>
              <p:cNvSpPr>
                <a:spLocks/>
              </p:cNvSpPr>
              <p:nvPr/>
            </p:nvSpPr>
            <p:spPr bwMode="auto">
              <a:xfrm>
                <a:off x="7891145" y="4611370"/>
                <a:ext cx="2540" cy="444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2 h 6"/>
                  <a:gd name="T4" fmla="*/ 2 w 4"/>
                  <a:gd name="T5" fmla="*/ 4 h 6"/>
                  <a:gd name="T6" fmla="*/ 2 w 4"/>
                  <a:gd name="T7" fmla="*/ 6 h 6"/>
                  <a:gd name="T8" fmla="*/ 2 w 4"/>
                  <a:gd name="T9" fmla="*/ 6 h 6"/>
                  <a:gd name="T10" fmla="*/ 4 w 4"/>
                  <a:gd name="T11" fmla="*/ 4 h 6"/>
                  <a:gd name="T12" fmla="*/ 4 w 4"/>
                  <a:gd name="T13" fmla="*/ 2 h 6"/>
                  <a:gd name="T14" fmla="*/ 4 w 4"/>
                  <a:gd name="T15" fmla="*/ 2 h 6"/>
                  <a:gd name="T16" fmla="*/ 4 w 4"/>
                  <a:gd name="T17" fmla="*/ 2 h 6"/>
                  <a:gd name="T18" fmla="*/ 2 w 4"/>
                  <a:gd name="T19" fmla="*/ 0 h 6"/>
                  <a:gd name="T20" fmla="*/ 2 w 4"/>
                  <a:gd name="T21" fmla="*/ 0 h 6"/>
                  <a:gd name="T22" fmla="*/ 2 w 4"/>
                  <a:gd name="T23" fmla="*/ 2 h 6"/>
                  <a:gd name="T24" fmla="*/ 0 w 4"/>
                  <a:gd name="T25" fmla="*/ 2 h 6"/>
                  <a:gd name="T26" fmla="*/ 0 w 4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72" name=""/>
              <p:cNvSpPr>
                <a:spLocks/>
              </p:cNvSpPr>
              <p:nvPr/>
            </p:nvSpPr>
            <p:spPr bwMode="auto">
              <a:xfrm>
                <a:off x="7928610" y="4622165"/>
                <a:ext cx="4445" cy="4445"/>
              </a:xfrm>
              <a:custGeom>
                <a:avLst/>
                <a:gdLst>
                  <a:gd name="T0" fmla="*/ 2 w 6"/>
                  <a:gd name="T1" fmla="*/ 6 h 6"/>
                  <a:gd name="T2" fmla="*/ 2 w 6"/>
                  <a:gd name="T3" fmla="*/ 6 h 6"/>
                  <a:gd name="T4" fmla="*/ 4 w 6"/>
                  <a:gd name="T5" fmla="*/ 4 h 6"/>
                  <a:gd name="T6" fmla="*/ 6 w 6"/>
                  <a:gd name="T7" fmla="*/ 4 h 6"/>
                  <a:gd name="T8" fmla="*/ 6 w 6"/>
                  <a:gd name="T9" fmla="*/ 4 h 6"/>
                  <a:gd name="T10" fmla="*/ 4 w 6"/>
                  <a:gd name="T11" fmla="*/ 2 h 6"/>
                  <a:gd name="T12" fmla="*/ 2 w 6"/>
                  <a:gd name="T13" fmla="*/ 0 h 6"/>
                  <a:gd name="T14" fmla="*/ 2 w 6"/>
                  <a:gd name="T15" fmla="*/ 0 h 6"/>
                  <a:gd name="T16" fmla="*/ 0 w 6"/>
                  <a:gd name="T17" fmla="*/ 2 h 6"/>
                  <a:gd name="T18" fmla="*/ 0 w 6"/>
                  <a:gd name="T19" fmla="*/ 4 h 6"/>
                  <a:gd name="T20" fmla="*/ 0 w 6"/>
                  <a:gd name="T21" fmla="*/ 4 h 6"/>
                  <a:gd name="T22" fmla="*/ 0 w 6"/>
                  <a:gd name="T23" fmla="*/ 4 h 6"/>
                  <a:gd name="T24" fmla="*/ 2 w 6"/>
                  <a:gd name="T25" fmla="*/ 6 h 6"/>
                  <a:gd name="T26" fmla="*/ 2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73" name=""/>
              <p:cNvSpPr>
                <a:spLocks/>
              </p:cNvSpPr>
              <p:nvPr/>
            </p:nvSpPr>
            <p:spPr bwMode="auto">
              <a:xfrm>
                <a:off x="7921625" y="4627880"/>
                <a:ext cx="4445" cy="2540"/>
              </a:xfrm>
              <a:custGeom>
                <a:avLst/>
                <a:gdLst>
                  <a:gd name="T0" fmla="*/ 0 w 6"/>
                  <a:gd name="T1" fmla="*/ 2 h 4"/>
                  <a:gd name="T2" fmla="*/ 0 w 6"/>
                  <a:gd name="T3" fmla="*/ 2 h 4"/>
                  <a:gd name="T4" fmla="*/ 4 w 6"/>
                  <a:gd name="T5" fmla="*/ 4 h 4"/>
                  <a:gd name="T6" fmla="*/ 4 w 6"/>
                  <a:gd name="T7" fmla="*/ 4 h 4"/>
                  <a:gd name="T8" fmla="*/ 6 w 6"/>
                  <a:gd name="T9" fmla="*/ 2 h 4"/>
                  <a:gd name="T10" fmla="*/ 6 w 6"/>
                  <a:gd name="T11" fmla="*/ 2 h 4"/>
                  <a:gd name="T12" fmla="*/ 4 w 6"/>
                  <a:gd name="T13" fmla="*/ 0 h 4"/>
                  <a:gd name="T14" fmla="*/ 4 w 6"/>
                  <a:gd name="T15" fmla="*/ 0 h 4"/>
                  <a:gd name="T16" fmla="*/ 0 w 6"/>
                  <a:gd name="T17" fmla="*/ 2 h 4"/>
                  <a:gd name="T18" fmla="*/ 0 w 6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0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74" name=""/>
              <p:cNvSpPr>
                <a:spLocks/>
              </p:cNvSpPr>
              <p:nvPr/>
            </p:nvSpPr>
            <p:spPr bwMode="auto">
              <a:xfrm>
                <a:off x="7927340" y="4627880"/>
                <a:ext cx="2540" cy="254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2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4 w 4"/>
                  <a:gd name="T15" fmla="*/ 2 h 4"/>
                  <a:gd name="T16" fmla="*/ 4 w 4"/>
                  <a:gd name="T17" fmla="*/ 2 h 4"/>
                  <a:gd name="T18" fmla="*/ 2 w 4"/>
                  <a:gd name="T19" fmla="*/ 0 h 4"/>
                  <a:gd name="T20" fmla="*/ 2 w 4"/>
                  <a:gd name="T21" fmla="*/ 0 h 4"/>
                  <a:gd name="T22" fmla="*/ 0 w 4"/>
                  <a:gd name="T23" fmla="*/ 2 h 4"/>
                  <a:gd name="T24" fmla="*/ 0 w 4"/>
                  <a:gd name="T25" fmla="*/ 2 h 4"/>
                  <a:gd name="T26" fmla="*/ 0 w 4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24875" name=""/>
              <p:cNvSpPr>
                <a:spLocks/>
              </p:cNvSpPr>
              <p:nvPr/>
            </p:nvSpPr>
            <p:spPr bwMode="auto">
              <a:xfrm>
                <a:off x="7920355" y="4632325"/>
                <a:ext cx="2540" cy="254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2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2 h 4"/>
                  <a:gd name="T10" fmla="*/ 4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0 w 4"/>
                  <a:gd name="T17" fmla="*/ 2 h 4"/>
                  <a:gd name="T18" fmla="*/ 0 w 4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10" name=""/>
            <p:cNvSpPr>
              <a:spLocks/>
            </p:cNvSpPr>
            <p:nvPr/>
          </p:nvSpPr>
          <p:spPr bwMode="auto">
            <a:xfrm>
              <a:off x="7914640" y="4634865"/>
              <a:ext cx="4445" cy="4445"/>
            </a:xfrm>
            <a:custGeom>
              <a:avLst/>
              <a:gdLst>
                <a:gd name="T0" fmla="*/ 2 w 6"/>
                <a:gd name="T1" fmla="*/ 0 h 6"/>
                <a:gd name="T2" fmla="*/ 2 w 6"/>
                <a:gd name="T3" fmla="*/ 0 h 6"/>
                <a:gd name="T4" fmla="*/ 0 w 6"/>
                <a:gd name="T5" fmla="*/ 2 h 6"/>
                <a:gd name="T6" fmla="*/ 0 w 6"/>
                <a:gd name="T7" fmla="*/ 2 h 6"/>
                <a:gd name="T8" fmla="*/ 0 w 6"/>
                <a:gd name="T9" fmla="*/ 2 h 6"/>
                <a:gd name="T10" fmla="*/ 0 w 6"/>
                <a:gd name="T11" fmla="*/ 4 h 6"/>
                <a:gd name="T12" fmla="*/ 2 w 6"/>
                <a:gd name="T13" fmla="*/ 6 h 6"/>
                <a:gd name="T14" fmla="*/ 2 w 6"/>
                <a:gd name="T15" fmla="*/ 6 h 6"/>
                <a:gd name="T16" fmla="*/ 4 w 6"/>
                <a:gd name="T17" fmla="*/ 4 h 6"/>
                <a:gd name="T18" fmla="*/ 6 w 6"/>
                <a:gd name="T19" fmla="*/ 2 h 6"/>
                <a:gd name="T20" fmla="*/ 6 w 6"/>
                <a:gd name="T21" fmla="*/ 2 h 6"/>
                <a:gd name="T22" fmla="*/ 4 w 6"/>
                <a:gd name="T23" fmla="*/ 2 h 6"/>
                <a:gd name="T24" fmla="*/ 2 w 6"/>
                <a:gd name="T25" fmla="*/ 0 h 6"/>
                <a:gd name="T26" fmla="*/ 2 w 6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"/>
            <p:cNvSpPr>
              <a:spLocks/>
            </p:cNvSpPr>
            <p:nvPr/>
          </p:nvSpPr>
          <p:spPr bwMode="auto">
            <a:xfrm>
              <a:off x="7910195" y="4639310"/>
              <a:ext cx="2540" cy="2540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2 h 4"/>
                <a:gd name="T4" fmla="*/ 0 w 4"/>
                <a:gd name="T5" fmla="*/ 4 h 4"/>
                <a:gd name="T6" fmla="*/ 2 w 4"/>
                <a:gd name="T7" fmla="*/ 4 h 4"/>
                <a:gd name="T8" fmla="*/ 2 w 4"/>
                <a:gd name="T9" fmla="*/ 4 h 4"/>
                <a:gd name="T10" fmla="*/ 2 w 4"/>
                <a:gd name="T11" fmla="*/ 4 h 4"/>
                <a:gd name="T12" fmla="*/ 4 w 4"/>
                <a:gd name="T13" fmla="*/ 2 h 4"/>
                <a:gd name="T14" fmla="*/ 4 w 4"/>
                <a:gd name="T15" fmla="*/ 2 h 4"/>
                <a:gd name="T16" fmla="*/ 2 w 4"/>
                <a:gd name="T17" fmla="*/ 0 h 4"/>
                <a:gd name="T18" fmla="*/ 2 w 4"/>
                <a:gd name="T19" fmla="*/ 0 h 4"/>
                <a:gd name="T20" fmla="*/ 2 w 4"/>
                <a:gd name="T21" fmla="*/ 0 h 4"/>
                <a:gd name="T22" fmla="*/ 0 w 4"/>
                <a:gd name="T23" fmla="*/ 0 h 4"/>
                <a:gd name="T24" fmla="*/ 0 w 4"/>
                <a:gd name="T25" fmla="*/ 2 h 4"/>
                <a:gd name="T26" fmla="*/ 0 w 4"/>
                <a:gd name="T2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" name=""/>
            <p:cNvSpPr>
              <a:spLocks/>
            </p:cNvSpPr>
            <p:nvPr/>
          </p:nvSpPr>
          <p:spPr bwMode="auto">
            <a:xfrm>
              <a:off x="7917180" y="4625340"/>
              <a:ext cx="2540" cy="2540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2 w 4"/>
                <a:gd name="T5" fmla="*/ 0 h 4"/>
                <a:gd name="T6" fmla="*/ 2 w 4"/>
                <a:gd name="T7" fmla="*/ 0 h 4"/>
                <a:gd name="T8" fmla="*/ 0 w 4"/>
                <a:gd name="T9" fmla="*/ 2 h 4"/>
                <a:gd name="T10" fmla="*/ 0 w 4"/>
                <a:gd name="T11" fmla="*/ 2 h 4"/>
                <a:gd name="T12" fmla="*/ 2 w 4"/>
                <a:gd name="T13" fmla="*/ 4 h 4"/>
                <a:gd name="T14" fmla="*/ 2 w 4"/>
                <a:gd name="T15" fmla="*/ 4 h 4"/>
                <a:gd name="T16" fmla="*/ 4 w 4"/>
                <a:gd name="T17" fmla="*/ 2 h 4"/>
                <a:gd name="T18" fmla="*/ 4 w 4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" name=""/>
            <p:cNvSpPr>
              <a:spLocks/>
            </p:cNvSpPr>
            <p:nvPr/>
          </p:nvSpPr>
          <p:spPr bwMode="auto">
            <a:xfrm>
              <a:off x="7964805" y="4641850"/>
              <a:ext cx="2540" cy="4445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0 h 6"/>
                <a:gd name="T4" fmla="*/ 0 w 4"/>
                <a:gd name="T5" fmla="*/ 0 h 6"/>
                <a:gd name="T6" fmla="*/ 0 w 4"/>
                <a:gd name="T7" fmla="*/ 2 h 6"/>
                <a:gd name="T8" fmla="*/ 0 w 4"/>
                <a:gd name="T9" fmla="*/ 2 h 6"/>
                <a:gd name="T10" fmla="*/ 0 w 4"/>
                <a:gd name="T11" fmla="*/ 4 h 6"/>
                <a:gd name="T12" fmla="*/ 2 w 4"/>
                <a:gd name="T13" fmla="*/ 6 h 6"/>
                <a:gd name="T14" fmla="*/ 2 w 4"/>
                <a:gd name="T15" fmla="*/ 6 h 6"/>
                <a:gd name="T16" fmla="*/ 2 w 4"/>
                <a:gd name="T17" fmla="*/ 4 h 6"/>
                <a:gd name="T18" fmla="*/ 4 w 4"/>
                <a:gd name="T19" fmla="*/ 2 h 6"/>
                <a:gd name="T20" fmla="*/ 4 w 4"/>
                <a:gd name="T21" fmla="*/ 2 h 6"/>
                <a:gd name="T22" fmla="*/ 2 w 4"/>
                <a:gd name="T23" fmla="*/ 0 h 6"/>
                <a:gd name="T24" fmla="*/ 2 w 4"/>
                <a:gd name="T25" fmla="*/ 0 h 6"/>
                <a:gd name="T26" fmla="*/ 2 w 4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" name=""/>
            <p:cNvSpPr>
              <a:spLocks/>
            </p:cNvSpPr>
            <p:nvPr/>
          </p:nvSpPr>
          <p:spPr bwMode="auto">
            <a:xfrm>
              <a:off x="7962265" y="4629150"/>
              <a:ext cx="1270" cy="254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2 w 2"/>
                <a:gd name="T5" fmla="*/ 2 h 4"/>
                <a:gd name="T6" fmla="*/ 2 w 2"/>
                <a:gd name="T7" fmla="*/ 2 h 4"/>
                <a:gd name="T8" fmla="*/ 0 w 2"/>
                <a:gd name="T9" fmla="*/ 0 h 4"/>
                <a:gd name="T10" fmla="*/ 0 w 2"/>
                <a:gd name="T11" fmla="*/ 0 h 4"/>
                <a:gd name="T12" fmla="*/ 0 w 2"/>
                <a:gd name="T13" fmla="*/ 2 h 4"/>
                <a:gd name="T14" fmla="*/ 0 w 2"/>
                <a:gd name="T15" fmla="*/ 2 h 4"/>
                <a:gd name="T16" fmla="*/ 0 w 2"/>
                <a:gd name="T17" fmla="*/ 4 h 4"/>
                <a:gd name="T18" fmla="*/ 0 w 2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" name=""/>
            <p:cNvSpPr>
              <a:spLocks/>
            </p:cNvSpPr>
            <p:nvPr/>
          </p:nvSpPr>
          <p:spPr bwMode="auto">
            <a:xfrm>
              <a:off x="7954010" y="4636135"/>
              <a:ext cx="1270" cy="254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2 h 4"/>
                <a:gd name="T4" fmla="*/ 2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0 w 2"/>
                <a:gd name="T11" fmla="*/ 2 h 4"/>
                <a:gd name="T12" fmla="*/ 2 w 2"/>
                <a:gd name="T13" fmla="*/ 4 h 4"/>
                <a:gd name="T14" fmla="*/ 2 w 2"/>
                <a:gd name="T15" fmla="*/ 4 h 4"/>
                <a:gd name="T16" fmla="*/ 2 w 2"/>
                <a:gd name="T17" fmla="*/ 2 h 4"/>
                <a:gd name="T18" fmla="*/ 2 w 2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" name=""/>
            <p:cNvSpPr>
              <a:spLocks/>
            </p:cNvSpPr>
            <p:nvPr/>
          </p:nvSpPr>
          <p:spPr bwMode="auto">
            <a:xfrm>
              <a:off x="7954010" y="4640580"/>
              <a:ext cx="2540" cy="2540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4 w 4"/>
                <a:gd name="T5" fmla="*/ 2 h 4"/>
                <a:gd name="T6" fmla="*/ 4 w 4"/>
                <a:gd name="T7" fmla="*/ 2 h 4"/>
                <a:gd name="T8" fmla="*/ 2 w 4"/>
                <a:gd name="T9" fmla="*/ 0 h 4"/>
                <a:gd name="T10" fmla="*/ 2 w 4"/>
                <a:gd name="T11" fmla="*/ 0 h 4"/>
                <a:gd name="T12" fmla="*/ 2 w 4"/>
                <a:gd name="T13" fmla="*/ 0 h 4"/>
                <a:gd name="T14" fmla="*/ 0 w 4"/>
                <a:gd name="T15" fmla="*/ 0 h 4"/>
                <a:gd name="T16" fmla="*/ 0 w 4"/>
                <a:gd name="T17" fmla="*/ 2 h 4"/>
                <a:gd name="T18" fmla="*/ 0 w 4"/>
                <a:gd name="T19" fmla="*/ 2 h 4"/>
                <a:gd name="T20" fmla="*/ 2 w 4"/>
                <a:gd name="T21" fmla="*/ 4 h 4"/>
                <a:gd name="T22" fmla="*/ 2 w 4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" name=""/>
            <p:cNvSpPr>
              <a:spLocks/>
            </p:cNvSpPr>
            <p:nvPr/>
          </p:nvSpPr>
          <p:spPr bwMode="auto">
            <a:xfrm>
              <a:off x="7956550" y="4648835"/>
              <a:ext cx="2540" cy="4445"/>
            </a:xfrm>
            <a:custGeom>
              <a:avLst/>
              <a:gdLst>
                <a:gd name="T0" fmla="*/ 4 w 4"/>
                <a:gd name="T1" fmla="*/ 2 h 6"/>
                <a:gd name="T2" fmla="*/ 4 w 4"/>
                <a:gd name="T3" fmla="*/ 2 h 6"/>
                <a:gd name="T4" fmla="*/ 4 w 4"/>
                <a:gd name="T5" fmla="*/ 0 h 6"/>
                <a:gd name="T6" fmla="*/ 2 w 4"/>
                <a:gd name="T7" fmla="*/ 0 h 6"/>
                <a:gd name="T8" fmla="*/ 2 w 4"/>
                <a:gd name="T9" fmla="*/ 0 h 6"/>
                <a:gd name="T10" fmla="*/ 0 w 4"/>
                <a:gd name="T11" fmla="*/ 0 h 6"/>
                <a:gd name="T12" fmla="*/ 0 w 4"/>
                <a:gd name="T13" fmla="*/ 2 h 6"/>
                <a:gd name="T14" fmla="*/ 0 w 4"/>
                <a:gd name="T15" fmla="*/ 2 h 6"/>
                <a:gd name="T16" fmla="*/ 0 w 4"/>
                <a:gd name="T17" fmla="*/ 4 h 6"/>
                <a:gd name="T18" fmla="*/ 2 w 4"/>
                <a:gd name="T19" fmla="*/ 6 h 6"/>
                <a:gd name="T20" fmla="*/ 2 w 4"/>
                <a:gd name="T21" fmla="*/ 6 h 6"/>
                <a:gd name="T22" fmla="*/ 4 w 4"/>
                <a:gd name="T23" fmla="*/ 4 h 6"/>
                <a:gd name="T24" fmla="*/ 4 w 4"/>
                <a:gd name="T25" fmla="*/ 2 h 6"/>
                <a:gd name="T26" fmla="*/ 4 w 4"/>
                <a:gd name="T2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" name=""/>
            <p:cNvSpPr>
              <a:spLocks/>
            </p:cNvSpPr>
            <p:nvPr/>
          </p:nvSpPr>
          <p:spPr bwMode="auto">
            <a:xfrm>
              <a:off x="8006715" y="4387215"/>
              <a:ext cx="1270" cy="127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0 h 2"/>
                <a:gd name="T18" fmla="*/ 0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576" name=""/>
            <p:cNvSpPr>
              <a:spLocks/>
            </p:cNvSpPr>
            <p:nvPr/>
          </p:nvSpPr>
          <p:spPr bwMode="auto">
            <a:xfrm>
              <a:off x="7956550" y="4422140"/>
              <a:ext cx="2540" cy="4445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4 h 6"/>
                <a:gd name="T6" fmla="*/ 4 w 4"/>
                <a:gd name="T7" fmla="*/ 4 h 6"/>
                <a:gd name="T8" fmla="*/ 4 w 4"/>
                <a:gd name="T9" fmla="*/ 4 h 6"/>
                <a:gd name="T10" fmla="*/ 4 w 4"/>
                <a:gd name="T11" fmla="*/ 2 h 6"/>
                <a:gd name="T12" fmla="*/ 2 w 4"/>
                <a:gd name="T13" fmla="*/ 0 h 6"/>
                <a:gd name="T14" fmla="*/ 2 w 4"/>
                <a:gd name="T15" fmla="*/ 0 h 6"/>
                <a:gd name="T16" fmla="*/ 0 w 4"/>
                <a:gd name="T17" fmla="*/ 2 h 6"/>
                <a:gd name="T18" fmla="*/ 0 w 4"/>
                <a:gd name="T19" fmla="*/ 4 h 6"/>
                <a:gd name="T20" fmla="*/ 0 w 4"/>
                <a:gd name="T21" fmla="*/ 4 h 6"/>
                <a:gd name="T22" fmla="*/ 0 w 4"/>
                <a:gd name="T23" fmla="*/ 4 h 6"/>
                <a:gd name="T24" fmla="*/ 2 w 4"/>
                <a:gd name="T25" fmla="*/ 6 h 6"/>
                <a:gd name="T26" fmla="*/ 2 w 4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577" name=""/>
            <p:cNvSpPr>
              <a:spLocks/>
            </p:cNvSpPr>
            <p:nvPr/>
          </p:nvSpPr>
          <p:spPr bwMode="auto">
            <a:xfrm>
              <a:off x="7878445" y="4504690"/>
              <a:ext cx="2540" cy="1270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  <a:gd name="T4" fmla="*/ 4 w 4"/>
                <a:gd name="T5" fmla="*/ 2 h 2"/>
                <a:gd name="T6" fmla="*/ 4 w 4"/>
                <a:gd name="T7" fmla="*/ 2 h 2"/>
                <a:gd name="T8" fmla="*/ 2 w 4"/>
                <a:gd name="T9" fmla="*/ 0 h 2"/>
                <a:gd name="T10" fmla="*/ 2 w 4"/>
                <a:gd name="T11" fmla="*/ 0 h 2"/>
                <a:gd name="T12" fmla="*/ 0 w 4"/>
                <a:gd name="T13" fmla="*/ 2 h 2"/>
                <a:gd name="T14" fmla="*/ 0 w 4"/>
                <a:gd name="T15" fmla="*/ 2 h 2"/>
                <a:gd name="T16" fmla="*/ 2 w 4"/>
                <a:gd name="T17" fmla="*/ 2 h 2"/>
                <a:gd name="T18" fmla="*/ 2 w 4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578" name=""/>
            <p:cNvSpPr>
              <a:spLocks/>
            </p:cNvSpPr>
            <p:nvPr/>
          </p:nvSpPr>
          <p:spPr bwMode="auto">
            <a:xfrm>
              <a:off x="7898130" y="4467225"/>
              <a:ext cx="12700" cy="29210"/>
            </a:xfrm>
            <a:custGeom>
              <a:avLst/>
              <a:gdLst>
                <a:gd name="T0" fmla="*/ 0 w 18"/>
                <a:gd name="T1" fmla="*/ 24 h 42"/>
                <a:gd name="T2" fmla="*/ 0 w 18"/>
                <a:gd name="T3" fmla="*/ 26 h 42"/>
                <a:gd name="T4" fmla="*/ 2 w 18"/>
                <a:gd name="T5" fmla="*/ 30 h 42"/>
                <a:gd name="T6" fmla="*/ 2 w 18"/>
                <a:gd name="T7" fmla="*/ 30 h 42"/>
                <a:gd name="T8" fmla="*/ 2 w 18"/>
                <a:gd name="T9" fmla="*/ 32 h 42"/>
                <a:gd name="T10" fmla="*/ 4 w 18"/>
                <a:gd name="T11" fmla="*/ 34 h 42"/>
                <a:gd name="T12" fmla="*/ 6 w 18"/>
                <a:gd name="T13" fmla="*/ 34 h 42"/>
                <a:gd name="T14" fmla="*/ 6 w 18"/>
                <a:gd name="T15" fmla="*/ 36 h 42"/>
                <a:gd name="T16" fmla="*/ 8 w 18"/>
                <a:gd name="T17" fmla="*/ 38 h 42"/>
                <a:gd name="T18" fmla="*/ 8 w 18"/>
                <a:gd name="T19" fmla="*/ 38 h 42"/>
                <a:gd name="T20" fmla="*/ 8 w 18"/>
                <a:gd name="T21" fmla="*/ 40 h 42"/>
                <a:gd name="T22" fmla="*/ 10 w 18"/>
                <a:gd name="T23" fmla="*/ 42 h 42"/>
                <a:gd name="T24" fmla="*/ 10 w 18"/>
                <a:gd name="T25" fmla="*/ 42 h 42"/>
                <a:gd name="T26" fmla="*/ 12 w 18"/>
                <a:gd name="T27" fmla="*/ 40 h 42"/>
                <a:gd name="T28" fmla="*/ 12 w 18"/>
                <a:gd name="T29" fmla="*/ 34 h 42"/>
                <a:gd name="T30" fmla="*/ 12 w 18"/>
                <a:gd name="T31" fmla="*/ 34 h 42"/>
                <a:gd name="T32" fmla="*/ 12 w 18"/>
                <a:gd name="T33" fmla="*/ 32 h 42"/>
                <a:gd name="T34" fmla="*/ 14 w 18"/>
                <a:gd name="T35" fmla="*/ 30 h 42"/>
                <a:gd name="T36" fmla="*/ 16 w 18"/>
                <a:gd name="T37" fmla="*/ 26 h 42"/>
                <a:gd name="T38" fmla="*/ 16 w 18"/>
                <a:gd name="T39" fmla="*/ 26 h 42"/>
                <a:gd name="T40" fmla="*/ 16 w 18"/>
                <a:gd name="T41" fmla="*/ 24 h 42"/>
                <a:gd name="T42" fmla="*/ 16 w 18"/>
                <a:gd name="T43" fmla="*/ 20 h 42"/>
                <a:gd name="T44" fmla="*/ 16 w 18"/>
                <a:gd name="T45" fmla="*/ 20 h 42"/>
                <a:gd name="T46" fmla="*/ 16 w 18"/>
                <a:gd name="T47" fmla="*/ 18 h 42"/>
                <a:gd name="T48" fmla="*/ 16 w 18"/>
                <a:gd name="T49" fmla="*/ 16 h 42"/>
                <a:gd name="T50" fmla="*/ 16 w 18"/>
                <a:gd name="T51" fmla="*/ 14 h 42"/>
                <a:gd name="T52" fmla="*/ 16 w 18"/>
                <a:gd name="T53" fmla="*/ 12 h 42"/>
                <a:gd name="T54" fmla="*/ 18 w 18"/>
                <a:gd name="T55" fmla="*/ 10 h 42"/>
                <a:gd name="T56" fmla="*/ 18 w 18"/>
                <a:gd name="T57" fmla="*/ 8 h 42"/>
                <a:gd name="T58" fmla="*/ 18 w 18"/>
                <a:gd name="T59" fmla="*/ 6 h 42"/>
                <a:gd name="T60" fmla="*/ 18 w 18"/>
                <a:gd name="T61" fmla="*/ 6 h 42"/>
                <a:gd name="T62" fmla="*/ 16 w 18"/>
                <a:gd name="T63" fmla="*/ 6 h 42"/>
                <a:gd name="T64" fmla="*/ 16 w 18"/>
                <a:gd name="T65" fmla="*/ 6 h 42"/>
                <a:gd name="T66" fmla="*/ 18 w 18"/>
                <a:gd name="T67" fmla="*/ 4 h 42"/>
                <a:gd name="T68" fmla="*/ 16 w 18"/>
                <a:gd name="T69" fmla="*/ 2 h 42"/>
                <a:gd name="T70" fmla="*/ 16 w 18"/>
                <a:gd name="T71" fmla="*/ 2 h 42"/>
                <a:gd name="T72" fmla="*/ 14 w 18"/>
                <a:gd name="T73" fmla="*/ 2 h 42"/>
                <a:gd name="T74" fmla="*/ 14 w 18"/>
                <a:gd name="T75" fmla="*/ 2 h 42"/>
                <a:gd name="T76" fmla="*/ 14 w 18"/>
                <a:gd name="T77" fmla="*/ 2 h 42"/>
                <a:gd name="T78" fmla="*/ 14 w 18"/>
                <a:gd name="T79" fmla="*/ 2 h 42"/>
                <a:gd name="T80" fmla="*/ 12 w 18"/>
                <a:gd name="T81" fmla="*/ 0 h 42"/>
                <a:gd name="T82" fmla="*/ 10 w 18"/>
                <a:gd name="T83" fmla="*/ 0 h 42"/>
                <a:gd name="T84" fmla="*/ 8 w 18"/>
                <a:gd name="T85" fmla="*/ 2 h 42"/>
                <a:gd name="T86" fmla="*/ 6 w 18"/>
                <a:gd name="T87" fmla="*/ 4 h 42"/>
                <a:gd name="T88" fmla="*/ 6 w 18"/>
                <a:gd name="T89" fmla="*/ 6 h 42"/>
                <a:gd name="T90" fmla="*/ 4 w 18"/>
                <a:gd name="T91" fmla="*/ 8 h 42"/>
                <a:gd name="T92" fmla="*/ 2 w 18"/>
                <a:gd name="T93" fmla="*/ 10 h 42"/>
                <a:gd name="T94" fmla="*/ 2 w 18"/>
                <a:gd name="T95" fmla="*/ 12 h 42"/>
                <a:gd name="T96" fmla="*/ 2 w 18"/>
                <a:gd name="T97" fmla="*/ 12 h 42"/>
                <a:gd name="T98" fmla="*/ 2 w 18"/>
                <a:gd name="T99" fmla="*/ 14 h 42"/>
                <a:gd name="T100" fmla="*/ 0 w 18"/>
                <a:gd name="T101" fmla="*/ 16 h 42"/>
                <a:gd name="T102" fmla="*/ 0 w 18"/>
                <a:gd name="T103" fmla="*/ 18 h 42"/>
                <a:gd name="T104" fmla="*/ 0 w 18"/>
                <a:gd name="T105" fmla="*/ 20 h 42"/>
                <a:gd name="T106" fmla="*/ 0 w 18"/>
                <a:gd name="T107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" h="42">
                  <a:moveTo>
                    <a:pt x="0" y="24"/>
                  </a:moveTo>
                  <a:lnTo>
                    <a:pt x="0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2" y="40"/>
                  </a:lnTo>
                  <a:lnTo>
                    <a:pt x="12" y="38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579" name=""/>
            <p:cNvSpPr>
              <a:spLocks/>
            </p:cNvSpPr>
            <p:nvPr/>
          </p:nvSpPr>
          <p:spPr bwMode="auto">
            <a:xfrm>
              <a:off x="7936865" y="4404360"/>
              <a:ext cx="2540" cy="2540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0 h 4"/>
                <a:gd name="T6" fmla="*/ 0 w 4"/>
                <a:gd name="T7" fmla="*/ 2 h 4"/>
                <a:gd name="T8" fmla="*/ 0 w 4"/>
                <a:gd name="T9" fmla="*/ 2 h 4"/>
                <a:gd name="T10" fmla="*/ 0 w 4"/>
                <a:gd name="T11" fmla="*/ 2 h 4"/>
                <a:gd name="T12" fmla="*/ 2 w 4"/>
                <a:gd name="T13" fmla="*/ 4 h 4"/>
                <a:gd name="T14" fmla="*/ 2 w 4"/>
                <a:gd name="T15" fmla="*/ 4 h 4"/>
                <a:gd name="T16" fmla="*/ 4 w 4"/>
                <a:gd name="T17" fmla="*/ 2 h 4"/>
                <a:gd name="T18" fmla="*/ 4 w 4"/>
                <a:gd name="T19" fmla="*/ 2 h 4"/>
                <a:gd name="T20" fmla="*/ 4 w 4"/>
                <a:gd name="T21" fmla="*/ 2 h 4"/>
                <a:gd name="T22" fmla="*/ 4 w 4"/>
                <a:gd name="T23" fmla="*/ 0 h 4"/>
                <a:gd name="T24" fmla="*/ 2 w 4"/>
                <a:gd name="T25" fmla="*/ 0 h 4"/>
                <a:gd name="T26" fmla="*/ 2 w 4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590" name=""/>
            <p:cNvSpPr>
              <a:spLocks/>
            </p:cNvSpPr>
            <p:nvPr/>
          </p:nvSpPr>
          <p:spPr bwMode="auto">
            <a:xfrm>
              <a:off x="7941310" y="4396105"/>
              <a:ext cx="2540" cy="1270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2 w 4"/>
                <a:gd name="T5" fmla="*/ 0 h 2"/>
                <a:gd name="T6" fmla="*/ 2 w 4"/>
                <a:gd name="T7" fmla="*/ 0 h 2"/>
                <a:gd name="T8" fmla="*/ 0 w 4"/>
                <a:gd name="T9" fmla="*/ 0 h 2"/>
                <a:gd name="T10" fmla="*/ 0 w 4"/>
                <a:gd name="T11" fmla="*/ 0 h 2"/>
                <a:gd name="T12" fmla="*/ 2 w 4"/>
                <a:gd name="T13" fmla="*/ 2 h 2"/>
                <a:gd name="T14" fmla="*/ 2 w 4"/>
                <a:gd name="T15" fmla="*/ 2 h 2"/>
                <a:gd name="T16" fmla="*/ 4 w 4"/>
                <a:gd name="T17" fmla="*/ 0 h 2"/>
                <a:gd name="T18" fmla="*/ 4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591" name=""/>
            <p:cNvSpPr>
              <a:spLocks/>
            </p:cNvSpPr>
            <p:nvPr/>
          </p:nvSpPr>
          <p:spPr bwMode="auto">
            <a:xfrm>
              <a:off x="7948295" y="4412615"/>
              <a:ext cx="1270" cy="127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592" name=""/>
            <p:cNvSpPr>
              <a:spLocks/>
            </p:cNvSpPr>
            <p:nvPr/>
          </p:nvSpPr>
          <p:spPr bwMode="auto">
            <a:xfrm>
              <a:off x="7956550" y="4375150"/>
              <a:ext cx="2540" cy="2540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4 w 4"/>
                <a:gd name="T5" fmla="*/ 0 h 4"/>
                <a:gd name="T6" fmla="*/ 2 w 4"/>
                <a:gd name="T7" fmla="*/ 0 h 4"/>
                <a:gd name="T8" fmla="*/ 2 w 4"/>
                <a:gd name="T9" fmla="*/ 0 h 4"/>
                <a:gd name="T10" fmla="*/ 0 w 4"/>
                <a:gd name="T11" fmla="*/ 0 h 4"/>
                <a:gd name="T12" fmla="*/ 0 w 4"/>
                <a:gd name="T13" fmla="*/ 2 h 4"/>
                <a:gd name="T14" fmla="*/ 0 w 4"/>
                <a:gd name="T15" fmla="*/ 2 h 4"/>
                <a:gd name="T16" fmla="*/ 0 w 4"/>
                <a:gd name="T17" fmla="*/ 2 h 4"/>
                <a:gd name="T18" fmla="*/ 2 w 4"/>
                <a:gd name="T19" fmla="*/ 4 h 4"/>
                <a:gd name="T20" fmla="*/ 2 w 4"/>
                <a:gd name="T21" fmla="*/ 4 h 4"/>
                <a:gd name="T22" fmla="*/ 4 w 4"/>
                <a:gd name="T23" fmla="*/ 2 h 4"/>
                <a:gd name="T24" fmla="*/ 4 w 4"/>
                <a:gd name="T25" fmla="*/ 2 h 4"/>
                <a:gd name="T26" fmla="*/ 4 w 4"/>
                <a:gd name="T2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597" name=""/>
            <p:cNvSpPr>
              <a:spLocks/>
            </p:cNvSpPr>
            <p:nvPr/>
          </p:nvSpPr>
          <p:spPr bwMode="auto">
            <a:xfrm>
              <a:off x="8014970" y="4312285"/>
              <a:ext cx="2540" cy="2540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4 h 4"/>
                <a:gd name="T12" fmla="*/ 4 w 4"/>
                <a:gd name="T13" fmla="*/ 2 h 4"/>
                <a:gd name="T14" fmla="*/ 4 w 4"/>
                <a:gd name="T15" fmla="*/ 2 h 4"/>
                <a:gd name="T16" fmla="*/ 2 w 4"/>
                <a:gd name="T17" fmla="*/ 0 h 4"/>
                <a:gd name="T18" fmla="*/ 2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598" name=""/>
            <p:cNvSpPr>
              <a:spLocks/>
            </p:cNvSpPr>
            <p:nvPr/>
          </p:nvSpPr>
          <p:spPr bwMode="auto">
            <a:xfrm>
              <a:off x="8034655" y="4279900"/>
              <a:ext cx="1270" cy="127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599" name=""/>
            <p:cNvSpPr>
              <a:spLocks/>
            </p:cNvSpPr>
            <p:nvPr/>
          </p:nvSpPr>
          <p:spPr bwMode="auto">
            <a:xfrm>
              <a:off x="8034655" y="4275455"/>
              <a:ext cx="1270" cy="127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0 h 2"/>
                <a:gd name="T14" fmla="*/ 0 w 2"/>
                <a:gd name="T15" fmla="*/ 0 h 2"/>
                <a:gd name="T16" fmla="*/ 0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00" name=""/>
            <p:cNvSpPr>
              <a:spLocks/>
            </p:cNvSpPr>
            <p:nvPr/>
          </p:nvSpPr>
          <p:spPr bwMode="auto">
            <a:xfrm>
              <a:off x="8032115" y="4254500"/>
              <a:ext cx="1270" cy="127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2 h 2"/>
                <a:gd name="T10" fmla="*/ 0 w 2"/>
                <a:gd name="T11" fmla="*/ 2 h 2"/>
                <a:gd name="T12" fmla="*/ 2 w 2"/>
                <a:gd name="T13" fmla="*/ 0 h 2"/>
                <a:gd name="T14" fmla="*/ 2 w 2"/>
                <a:gd name="T15" fmla="*/ 0 h 2"/>
                <a:gd name="T16" fmla="*/ 0 w 2"/>
                <a:gd name="T17" fmla="*/ 0 h 2"/>
                <a:gd name="T18" fmla="*/ 0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01" name=""/>
            <p:cNvSpPr>
              <a:spLocks/>
            </p:cNvSpPr>
            <p:nvPr/>
          </p:nvSpPr>
          <p:spPr bwMode="auto">
            <a:xfrm>
              <a:off x="7969250" y="4298315"/>
              <a:ext cx="1270" cy="254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2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2 h 4"/>
                <a:gd name="T10" fmla="*/ 0 w 2"/>
                <a:gd name="T11" fmla="*/ 2 h 4"/>
                <a:gd name="T12" fmla="*/ 0 w 2"/>
                <a:gd name="T13" fmla="*/ 4 h 4"/>
                <a:gd name="T14" fmla="*/ 0 w 2"/>
                <a:gd name="T15" fmla="*/ 4 h 4"/>
                <a:gd name="T16" fmla="*/ 2 w 2"/>
                <a:gd name="T17" fmla="*/ 2 h 4"/>
                <a:gd name="T18" fmla="*/ 2 w 2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02" name=""/>
            <p:cNvSpPr>
              <a:spLocks/>
            </p:cNvSpPr>
            <p:nvPr/>
          </p:nvSpPr>
          <p:spPr bwMode="auto">
            <a:xfrm>
              <a:off x="7971790" y="4300855"/>
              <a:ext cx="1270" cy="2540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0 w 2"/>
                <a:gd name="T5" fmla="*/ 2 h 4"/>
                <a:gd name="T6" fmla="*/ 0 w 2"/>
                <a:gd name="T7" fmla="*/ 2 h 4"/>
                <a:gd name="T8" fmla="*/ 2 w 2"/>
                <a:gd name="T9" fmla="*/ 4 h 4"/>
                <a:gd name="T10" fmla="*/ 2 w 2"/>
                <a:gd name="T11" fmla="*/ 4 h 4"/>
                <a:gd name="T12" fmla="*/ 2 w 2"/>
                <a:gd name="T13" fmla="*/ 2 h 4"/>
                <a:gd name="T14" fmla="*/ 2 w 2"/>
                <a:gd name="T15" fmla="*/ 2 h 4"/>
                <a:gd name="T16" fmla="*/ 2 w 2"/>
                <a:gd name="T17" fmla="*/ 0 h 4"/>
                <a:gd name="T18" fmla="*/ 2 w 2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03" name=""/>
            <p:cNvSpPr>
              <a:spLocks/>
            </p:cNvSpPr>
            <p:nvPr/>
          </p:nvSpPr>
          <p:spPr bwMode="auto">
            <a:xfrm>
              <a:off x="7985760" y="4358005"/>
              <a:ext cx="2540" cy="5715"/>
            </a:xfrm>
            <a:custGeom>
              <a:avLst/>
              <a:gdLst>
                <a:gd name="T0" fmla="*/ 4 w 4"/>
                <a:gd name="T1" fmla="*/ 4 h 8"/>
                <a:gd name="T2" fmla="*/ 4 w 4"/>
                <a:gd name="T3" fmla="*/ 4 h 8"/>
                <a:gd name="T4" fmla="*/ 2 w 4"/>
                <a:gd name="T5" fmla="*/ 2 h 8"/>
                <a:gd name="T6" fmla="*/ 2 w 4"/>
                <a:gd name="T7" fmla="*/ 0 h 8"/>
                <a:gd name="T8" fmla="*/ 2 w 4"/>
                <a:gd name="T9" fmla="*/ 0 h 8"/>
                <a:gd name="T10" fmla="*/ 0 w 4"/>
                <a:gd name="T11" fmla="*/ 2 h 8"/>
                <a:gd name="T12" fmla="*/ 0 w 4"/>
                <a:gd name="T13" fmla="*/ 4 h 8"/>
                <a:gd name="T14" fmla="*/ 0 w 4"/>
                <a:gd name="T15" fmla="*/ 4 h 8"/>
                <a:gd name="T16" fmla="*/ 0 w 4"/>
                <a:gd name="T17" fmla="*/ 6 h 8"/>
                <a:gd name="T18" fmla="*/ 2 w 4"/>
                <a:gd name="T19" fmla="*/ 8 h 8"/>
                <a:gd name="T20" fmla="*/ 2 w 4"/>
                <a:gd name="T21" fmla="*/ 8 h 8"/>
                <a:gd name="T22" fmla="*/ 2 w 4"/>
                <a:gd name="T23" fmla="*/ 6 h 8"/>
                <a:gd name="T24" fmla="*/ 4 w 4"/>
                <a:gd name="T25" fmla="*/ 4 h 8"/>
                <a:gd name="T26" fmla="*/ 4 w 4"/>
                <a:gd name="T2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lnTo>
                    <a:pt x="4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04" name=""/>
            <p:cNvSpPr>
              <a:spLocks noEditPoints="1"/>
            </p:cNvSpPr>
            <p:nvPr/>
          </p:nvSpPr>
          <p:spPr bwMode="auto">
            <a:xfrm>
              <a:off x="7940040" y="4331335"/>
              <a:ext cx="74295" cy="88265"/>
            </a:xfrm>
            <a:custGeom>
              <a:avLst/>
              <a:gdLst>
                <a:gd name="T0" fmla="*/ 94 w 106"/>
                <a:gd name="T1" fmla="*/ 76 h 126"/>
                <a:gd name="T2" fmla="*/ 98 w 106"/>
                <a:gd name="T3" fmla="*/ 74 h 126"/>
                <a:gd name="T4" fmla="*/ 100 w 106"/>
                <a:gd name="T5" fmla="*/ 82 h 126"/>
                <a:gd name="T6" fmla="*/ 104 w 106"/>
                <a:gd name="T7" fmla="*/ 72 h 126"/>
                <a:gd name="T8" fmla="*/ 106 w 106"/>
                <a:gd name="T9" fmla="*/ 68 h 126"/>
                <a:gd name="T10" fmla="*/ 100 w 106"/>
                <a:gd name="T11" fmla="*/ 62 h 126"/>
                <a:gd name="T12" fmla="*/ 98 w 106"/>
                <a:gd name="T13" fmla="*/ 48 h 126"/>
                <a:gd name="T14" fmla="*/ 96 w 106"/>
                <a:gd name="T15" fmla="*/ 40 h 126"/>
                <a:gd name="T16" fmla="*/ 94 w 106"/>
                <a:gd name="T17" fmla="*/ 22 h 126"/>
                <a:gd name="T18" fmla="*/ 82 w 106"/>
                <a:gd name="T19" fmla="*/ 10 h 126"/>
                <a:gd name="T20" fmla="*/ 78 w 106"/>
                <a:gd name="T21" fmla="*/ 2 h 126"/>
                <a:gd name="T22" fmla="*/ 70 w 106"/>
                <a:gd name="T23" fmla="*/ 2 h 126"/>
                <a:gd name="T24" fmla="*/ 66 w 106"/>
                <a:gd name="T25" fmla="*/ 2 h 126"/>
                <a:gd name="T26" fmla="*/ 68 w 106"/>
                <a:gd name="T27" fmla="*/ 10 h 126"/>
                <a:gd name="T28" fmla="*/ 70 w 106"/>
                <a:gd name="T29" fmla="*/ 16 h 126"/>
                <a:gd name="T30" fmla="*/ 68 w 106"/>
                <a:gd name="T31" fmla="*/ 20 h 126"/>
                <a:gd name="T32" fmla="*/ 74 w 106"/>
                <a:gd name="T33" fmla="*/ 26 h 126"/>
                <a:gd name="T34" fmla="*/ 76 w 106"/>
                <a:gd name="T35" fmla="*/ 40 h 126"/>
                <a:gd name="T36" fmla="*/ 72 w 106"/>
                <a:gd name="T37" fmla="*/ 50 h 126"/>
                <a:gd name="T38" fmla="*/ 64 w 106"/>
                <a:gd name="T39" fmla="*/ 54 h 126"/>
                <a:gd name="T40" fmla="*/ 60 w 106"/>
                <a:gd name="T41" fmla="*/ 52 h 126"/>
                <a:gd name="T42" fmla="*/ 60 w 106"/>
                <a:gd name="T43" fmla="*/ 48 h 126"/>
                <a:gd name="T44" fmla="*/ 54 w 106"/>
                <a:gd name="T45" fmla="*/ 52 h 126"/>
                <a:gd name="T46" fmla="*/ 56 w 106"/>
                <a:gd name="T47" fmla="*/ 60 h 126"/>
                <a:gd name="T48" fmla="*/ 54 w 106"/>
                <a:gd name="T49" fmla="*/ 66 h 126"/>
                <a:gd name="T50" fmla="*/ 50 w 106"/>
                <a:gd name="T51" fmla="*/ 70 h 126"/>
                <a:gd name="T52" fmla="*/ 48 w 106"/>
                <a:gd name="T53" fmla="*/ 68 h 126"/>
                <a:gd name="T54" fmla="*/ 32 w 106"/>
                <a:gd name="T55" fmla="*/ 70 h 126"/>
                <a:gd name="T56" fmla="*/ 24 w 106"/>
                <a:gd name="T57" fmla="*/ 76 h 126"/>
                <a:gd name="T58" fmla="*/ 14 w 106"/>
                <a:gd name="T59" fmla="*/ 86 h 126"/>
                <a:gd name="T60" fmla="*/ 14 w 106"/>
                <a:gd name="T61" fmla="*/ 90 h 126"/>
                <a:gd name="T62" fmla="*/ 10 w 106"/>
                <a:gd name="T63" fmla="*/ 94 h 126"/>
                <a:gd name="T64" fmla="*/ 2 w 106"/>
                <a:gd name="T65" fmla="*/ 100 h 126"/>
                <a:gd name="T66" fmla="*/ 10 w 106"/>
                <a:gd name="T67" fmla="*/ 106 h 126"/>
                <a:gd name="T68" fmla="*/ 12 w 106"/>
                <a:gd name="T69" fmla="*/ 110 h 126"/>
                <a:gd name="T70" fmla="*/ 16 w 106"/>
                <a:gd name="T71" fmla="*/ 110 h 126"/>
                <a:gd name="T72" fmla="*/ 16 w 106"/>
                <a:gd name="T73" fmla="*/ 112 h 126"/>
                <a:gd name="T74" fmla="*/ 16 w 106"/>
                <a:gd name="T75" fmla="*/ 116 h 126"/>
                <a:gd name="T76" fmla="*/ 18 w 106"/>
                <a:gd name="T77" fmla="*/ 122 h 126"/>
                <a:gd name="T78" fmla="*/ 24 w 106"/>
                <a:gd name="T79" fmla="*/ 124 h 126"/>
                <a:gd name="T80" fmla="*/ 30 w 106"/>
                <a:gd name="T81" fmla="*/ 122 h 126"/>
                <a:gd name="T82" fmla="*/ 30 w 106"/>
                <a:gd name="T83" fmla="*/ 114 h 126"/>
                <a:gd name="T84" fmla="*/ 32 w 106"/>
                <a:gd name="T85" fmla="*/ 102 h 126"/>
                <a:gd name="T86" fmla="*/ 24 w 106"/>
                <a:gd name="T87" fmla="*/ 98 h 126"/>
                <a:gd name="T88" fmla="*/ 22 w 106"/>
                <a:gd name="T89" fmla="*/ 94 h 126"/>
                <a:gd name="T90" fmla="*/ 20 w 106"/>
                <a:gd name="T91" fmla="*/ 92 h 126"/>
                <a:gd name="T92" fmla="*/ 26 w 106"/>
                <a:gd name="T93" fmla="*/ 92 h 126"/>
                <a:gd name="T94" fmla="*/ 32 w 106"/>
                <a:gd name="T95" fmla="*/ 88 h 126"/>
                <a:gd name="T96" fmla="*/ 40 w 106"/>
                <a:gd name="T97" fmla="*/ 84 h 126"/>
                <a:gd name="T98" fmla="*/ 48 w 106"/>
                <a:gd name="T99" fmla="*/ 82 h 126"/>
                <a:gd name="T100" fmla="*/ 50 w 106"/>
                <a:gd name="T101" fmla="*/ 88 h 126"/>
                <a:gd name="T102" fmla="*/ 54 w 106"/>
                <a:gd name="T103" fmla="*/ 84 h 126"/>
                <a:gd name="T104" fmla="*/ 54 w 106"/>
                <a:gd name="T105" fmla="*/ 88 h 126"/>
                <a:gd name="T106" fmla="*/ 62 w 106"/>
                <a:gd name="T107" fmla="*/ 96 h 126"/>
                <a:gd name="T108" fmla="*/ 68 w 106"/>
                <a:gd name="T109" fmla="*/ 94 h 126"/>
                <a:gd name="T110" fmla="*/ 72 w 106"/>
                <a:gd name="T111" fmla="*/ 86 h 126"/>
                <a:gd name="T112" fmla="*/ 70 w 106"/>
                <a:gd name="T113" fmla="*/ 80 h 126"/>
                <a:gd name="T114" fmla="*/ 72 w 106"/>
                <a:gd name="T115" fmla="*/ 80 h 126"/>
                <a:gd name="T116" fmla="*/ 76 w 106"/>
                <a:gd name="T117" fmla="*/ 84 h 126"/>
                <a:gd name="T118" fmla="*/ 86 w 106"/>
                <a:gd name="T119" fmla="*/ 80 h 126"/>
                <a:gd name="T120" fmla="*/ 88 w 106"/>
                <a:gd name="T121" fmla="*/ 76 h 126"/>
                <a:gd name="T122" fmla="*/ 88 w 106"/>
                <a:gd name="T123" fmla="*/ 84 h 126"/>
                <a:gd name="T124" fmla="*/ 94 w 106"/>
                <a:gd name="T125" fmla="*/ 4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" h="126">
                  <a:moveTo>
                    <a:pt x="92" y="84"/>
                  </a:moveTo>
                  <a:lnTo>
                    <a:pt x="92" y="84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4" y="80"/>
                  </a:lnTo>
                  <a:lnTo>
                    <a:pt x="94" y="80"/>
                  </a:lnTo>
                  <a:lnTo>
                    <a:pt x="94" y="78"/>
                  </a:lnTo>
                  <a:lnTo>
                    <a:pt x="94" y="78"/>
                  </a:lnTo>
                  <a:lnTo>
                    <a:pt x="94" y="76"/>
                  </a:lnTo>
                  <a:lnTo>
                    <a:pt x="94" y="76"/>
                  </a:lnTo>
                  <a:lnTo>
                    <a:pt x="94" y="76"/>
                  </a:lnTo>
                  <a:lnTo>
                    <a:pt x="94" y="76"/>
                  </a:lnTo>
                  <a:lnTo>
                    <a:pt x="94" y="76"/>
                  </a:lnTo>
                  <a:lnTo>
                    <a:pt x="94" y="76"/>
                  </a:lnTo>
                  <a:lnTo>
                    <a:pt x="94" y="74"/>
                  </a:lnTo>
                  <a:lnTo>
                    <a:pt x="94" y="74"/>
                  </a:lnTo>
                  <a:lnTo>
                    <a:pt x="96" y="72"/>
                  </a:lnTo>
                  <a:lnTo>
                    <a:pt x="96" y="72"/>
                  </a:lnTo>
                  <a:lnTo>
                    <a:pt x="96" y="72"/>
                  </a:lnTo>
                  <a:lnTo>
                    <a:pt x="96" y="72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8" y="74"/>
                  </a:lnTo>
                  <a:lnTo>
                    <a:pt x="98" y="74"/>
                  </a:lnTo>
                  <a:lnTo>
                    <a:pt x="98" y="74"/>
                  </a:lnTo>
                  <a:lnTo>
                    <a:pt x="98" y="74"/>
                  </a:lnTo>
                  <a:lnTo>
                    <a:pt x="98" y="76"/>
                  </a:lnTo>
                  <a:lnTo>
                    <a:pt x="98" y="76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98" y="82"/>
                  </a:lnTo>
                  <a:lnTo>
                    <a:pt x="98" y="82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102" y="82"/>
                  </a:lnTo>
                  <a:lnTo>
                    <a:pt x="102" y="82"/>
                  </a:lnTo>
                  <a:lnTo>
                    <a:pt x="102" y="80"/>
                  </a:lnTo>
                  <a:lnTo>
                    <a:pt x="102" y="80"/>
                  </a:lnTo>
                  <a:lnTo>
                    <a:pt x="102" y="78"/>
                  </a:lnTo>
                  <a:lnTo>
                    <a:pt x="102" y="78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76"/>
                  </a:lnTo>
                  <a:lnTo>
                    <a:pt x="104" y="76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4" y="70"/>
                  </a:lnTo>
                  <a:lnTo>
                    <a:pt x="104" y="70"/>
                  </a:lnTo>
                  <a:lnTo>
                    <a:pt x="106" y="70"/>
                  </a:lnTo>
                  <a:lnTo>
                    <a:pt x="106" y="70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2" y="62"/>
                  </a:lnTo>
                  <a:lnTo>
                    <a:pt x="102" y="62"/>
                  </a:lnTo>
                  <a:lnTo>
                    <a:pt x="100" y="62"/>
                  </a:lnTo>
                  <a:lnTo>
                    <a:pt x="100" y="62"/>
                  </a:lnTo>
                  <a:lnTo>
                    <a:pt x="100" y="60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98" y="48"/>
                  </a:lnTo>
                  <a:lnTo>
                    <a:pt x="98" y="48"/>
                  </a:lnTo>
                  <a:lnTo>
                    <a:pt x="98" y="48"/>
                  </a:lnTo>
                  <a:lnTo>
                    <a:pt x="98" y="46"/>
                  </a:lnTo>
                  <a:lnTo>
                    <a:pt x="98" y="46"/>
                  </a:lnTo>
                  <a:lnTo>
                    <a:pt x="98" y="46"/>
                  </a:lnTo>
                  <a:lnTo>
                    <a:pt x="98" y="46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6" y="28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4" y="24"/>
                  </a:lnTo>
                  <a:lnTo>
                    <a:pt x="94" y="24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4" y="12"/>
                  </a:lnTo>
                  <a:lnTo>
                    <a:pt x="82" y="10"/>
                  </a:lnTo>
                  <a:lnTo>
                    <a:pt x="82" y="10"/>
                  </a:lnTo>
                  <a:lnTo>
                    <a:pt x="82" y="10"/>
                  </a:lnTo>
                  <a:lnTo>
                    <a:pt x="82" y="10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70" y="16"/>
                  </a:lnTo>
                  <a:lnTo>
                    <a:pt x="70" y="16"/>
                  </a:lnTo>
                  <a:lnTo>
                    <a:pt x="70" y="16"/>
                  </a:lnTo>
                  <a:lnTo>
                    <a:pt x="70" y="16"/>
                  </a:lnTo>
                  <a:lnTo>
                    <a:pt x="70" y="18"/>
                  </a:lnTo>
                  <a:lnTo>
                    <a:pt x="70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20"/>
                  </a:lnTo>
                  <a:lnTo>
                    <a:pt x="68" y="20"/>
                  </a:lnTo>
                  <a:lnTo>
                    <a:pt x="68" y="20"/>
                  </a:lnTo>
                  <a:lnTo>
                    <a:pt x="68" y="20"/>
                  </a:lnTo>
                  <a:lnTo>
                    <a:pt x="70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4" y="24"/>
                  </a:lnTo>
                  <a:lnTo>
                    <a:pt x="74" y="24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6" y="30"/>
                  </a:lnTo>
                  <a:lnTo>
                    <a:pt x="76" y="30"/>
                  </a:lnTo>
                  <a:lnTo>
                    <a:pt x="76" y="30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4" y="38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2" y="44"/>
                  </a:lnTo>
                  <a:lnTo>
                    <a:pt x="72" y="46"/>
                  </a:lnTo>
                  <a:lnTo>
                    <a:pt x="72" y="46"/>
                  </a:lnTo>
                  <a:lnTo>
                    <a:pt x="72" y="46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2" y="50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66" y="52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2" y="54"/>
                  </a:lnTo>
                  <a:lnTo>
                    <a:pt x="62" y="54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0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54" y="52"/>
                  </a:lnTo>
                  <a:lnTo>
                    <a:pt x="54" y="52"/>
                  </a:lnTo>
                  <a:lnTo>
                    <a:pt x="56" y="54"/>
                  </a:lnTo>
                  <a:lnTo>
                    <a:pt x="56" y="54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60" y="56"/>
                  </a:lnTo>
                  <a:lnTo>
                    <a:pt x="60" y="56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58" y="60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62"/>
                  </a:lnTo>
                  <a:lnTo>
                    <a:pt x="56" y="62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4"/>
                  </a:lnTo>
                  <a:lnTo>
                    <a:pt x="54" y="66"/>
                  </a:lnTo>
                  <a:lnTo>
                    <a:pt x="54" y="66"/>
                  </a:lnTo>
                  <a:lnTo>
                    <a:pt x="54" y="66"/>
                  </a:lnTo>
                  <a:lnTo>
                    <a:pt x="54" y="66"/>
                  </a:lnTo>
                  <a:lnTo>
                    <a:pt x="56" y="68"/>
                  </a:lnTo>
                  <a:lnTo>
                    <a:pt x="56" y="68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54" y="70"/>
                  </a:lnTo>
                  <a:lnTo>
                    <a:pt x="52" y="72"/>
                  </a:lnTo>
                  <a:lnTo>
                    <a:pt x="52" y="72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0" y="72"/>
                  </a:lnTo>
                  <a:lnTo>
                    <a:pt x="50" y="72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4" y="76"/>
                  </a:lnTo>
                  <a:lnTo>
                    <a:pt x="20" y="80"/>
                  </a:lnTo>
                  <a:lnTo>
                    <a:pt x="20" y="80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2" y="88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0" y="92"/>
                  </a:lnTo>
                  <a:lnTo>
                    <a:pt x="10" y="92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8" y="94"/>
                  </a:lnTo>
                  <a:lnTo>
                    <a:pt x="8" y="94"/>
                  </a:lnTo>
                  <a:lnTo>
                    <a:pt x="6" y="96"/>
                  </a:lnTo>
                  <a:lnTo>
                    <a:pt x="6" y="96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6" y="10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8" y="106"/>
                  </a:lnTo>
                  <a:lnTo>
                    <a:pt x="8" y="106"/>
                  </a:lnTo>
                  <a:lnTo>
                    <a:pt x="8" y="106"/>
                  </a:lnTo>
                  <a:lnTo>
                    <a:pt x="8" y="106"/>
                  </a:lnTo>
                  <a:lnTo>
                    <a:pt x="8" y="106"/>
                  </a:lnTo>
                  <a:lnTo>
                    <a:pt x="8" y="106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2" y="104"/>
                  </a:lnTo>
                  <a:lnTo>
                    <a:pt x="12" y="104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2" y="110"/>
                  </a:lnTo>
                  <a:lnTo>
                    <a:pt x="12" y="110"/>
                  </a:lnTo>
                  <a:lnTo>
                    <a:pt x="12" y="110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4" y="112"/>
                  </a:lnTo>
                  <a:lnTo>
                    <a:pt x="14" y="112"/>
                  </a:lnTo>
                  <a:lnTo>
                    <a:pt x="14" y="112"/>
                  </a:lnTo>
                  <a:lnTo>
                    <a:pt x="14" y="112"/>
                  </a:lnTo>
                  <a:lnTo>
                    <a:pt x="16" y="110"/>
                  </a:lnTo>
                  <a:lnTo>
                    <a:pt x="16" y="110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110"/>
                  </a:lnTo>
                  <a:lnTo>
                    <a:pt x="16" y="110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4" y="112"/>
                  </a:lnTo>
                  <a:lnTo>
                    <a:pt x="14" y="112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6" y="114"/>
                  </a:lnTo>
                  <a:lnTo>
                    <a:pt x="16" y="116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18" y="124"/>
                  </a:lnTo>
                  <a:lnTo>
                    <a:pt x="18" y="124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24" y="124"/>
                  </a:lnTo>
                  <a:lnTo>
                    <a:pt x="24" y="124"/>
                  </a:lnTo>
                  <a:lnTo>
                    <a:pt x="24" y="124"/>
                  </a:lnTo>
                  <a:lnTo>
                    <a:pt x="24" y="124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32" y="118"/>
                  </a:lnTo>
                  <a:lnTo>
                    <a:pt x="32" y="118"/>
                  </a:lnTo>
                  <a:lnTo>
                    <a:pt x="32" y="118"/>
                  </a:lnTo>
                  <a:lnTo>
                    <a:pt x="32" y="118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30" y="114"/>
                  </a:lnTo>
                  <a:lnTo>
                    <a:pt x="30" y="114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30" y="110"/>
                  </a:lnTo>
                  <a:lnTo>
                    <a:pt x="30" y="110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2" y="106"/>
                  </a:lnTo>
                  <a:lnTo>
                    <a:pt x="32" y="106"/>
                  </a:lnTo>
                  <a:lnTo>
                    <a:pt x="32" y="106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4" y="98"/>
                  </a:lnTo>
                  <a:lnTo>
                    <a:pt x="24" y="98"/>
                  </a:lnTo>
                  <a:lnTo>
                    <a:pt x="24" y="98"/>
                  </a:lnTo>
                  <a:lnTo>
                    <a:pt x="24" y="98"/>
                  </a:lnTo>
                  <a:lnTo>
                    <a:pt x="26" y="98"/>
                  </a:lnTo>
                  <a:lnTo>
                    <a:pt x="26" y="98"/>
                  </a:lnTo>
                  <a:lnTo>
                    <a:pt x="28" y="96"/>
                  </a:lnTo>
                  <a:lnTo>
                    <a:pt x="28" y="96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22" y="94"/>
                  </a:lnTo>
                  <a:lnTo>
                    <a:pt x="22" y="94"/>
                  </a:lnTo>
                  <a:lnTo>
                    <a:pt x="22" y="94"/>
                  </a:lnTo>
                  <a:lnTo>
                    <a:pt x="22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20" y="92"/>
                  </a:lnTo>
                  <a:lnTo>
                    <a:pt x="20" y="92"/>
                  </a:lnTo>
                  <a:lnTo>
                    <a:pt x="20" y="92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6" y="92"/>
                  </a:lnTo>
                  <a:lnTo>
                    <a:pt x="26" y="92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8" y="86"/>
                  </a:lnTo>
                  <a:lnTo>
                    <a:pt x="38" y="86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4" y="84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50" y="82"/>
                  </a:lnTo>
                  <a:lnTo>
                    <a:pt x="50" y="82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52" y="84"/>
                  </a:lnTo>
                  <a:lnTo>
                    <a:pt x="50" y="84"/>
                  </a:lnTo>
                  <a:lnTo>
                    <a:pt x="50" y="84"/>
                  </a:lnTo>
                  <a:lnTo>
                    <a:pt x="50" y="86"/>
                  </a:lnTo>
                  <a:lnTo>
                    <a:pt x="50" y="86"/>
                  </a:lnTo>
                  <a:lnTo>
                    <a:pt x="50" y="88"/>
                  </a:lnTo>
                  <a:lnTo>
                    <a:pt x="50" y="88"/>
                  </a:lnTo>
                  <a:lnTo>
                    <a:pt x="50" y="88"/>
                  </a:lnTo>
                  <a:lnTo>
                    <a:pt x="50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6" y="82"/>
                  </a:lnTo>
                  <a:lnTo>
                    <a:pt x="54" y="86"/>
                  </a:lnTo>
                  <a:lnTo>
                    <a:pt x="54" y="86"/>
                  </a:lnTo>
                  <a:lnTo>
                    <a:pt x="54" y="86"/>
                  </a:lnTo>
                  <a:lnTo>
                    <a:pt x="54" y="86"/>
                  </a:lnTo>
                  <a:lnTo>
                    <a:pt x="54" y="86"/>
                  </a:lnTo>
                  <a:lnTo>
                    <a:pt x="54" y="86"/>
                  </a:lnTo>
                  <a:lnTo>
                    <a:pt x="54" y="88"/>
                  </a:lnTo>
                  <a:lnTo>
                    <a:pt x="54" y="88"/>
                  </a:lnTo>
                  <a:lnTo>
                    <a:pt x="56" y="92"/>
                  </a:lnTo>
                  <a:lnTo>
                    <a:pt x="56" y="92"/>
                  </a:lnTo>
                  <a:lnTo>
                    <a:pt x="56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60" y="94"/>
                  </a:lnTo>
                  <a:lnTo>
                    <a:pt x="60" y="94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68" y="96"/>
                  </a:lnTo>
                  <a:lnTo>
                    <a:pt x="68" y="94"/>
                  </a:lnTo>
                  <a:lnTo>
                    <a:pt x="68" y="94"/>
                  </a:lnTo>
                  <a:lnTo>
                    <a:pt x="68" y="92"/>
                  </a:lnTo>
                  <a:lnTo>
                    <a:pt x="68" y="92"/>
                  </a:lnTo>
                  <a:lnTo>
                    <a:pt x="68" y="90"/>
                  </a:lnTo>
                  <a:lnTo>
                    <a:pt x="68" y="90"/>
                  </a:lnTo>
                  <a:lnTo>
                    <a:pt x="70" y="90"/>
                  </a:lnTo>
                  <a:lnTo>
                    <a:pt x="70" y="90"/>
                  </a:lnTo>
                  <a:lnTo>
                    <a:pt x="70" y="88"/>
                  </a:lnTo>
                  <a:lnTo>
                    <a:pt x="70" y="88"/>
                  </a:lnTo>
                  <a:lnTo>
                    <a:pt x="72" y="88"/>
                  </a:lnTo>
                  <a:lnTo>
                    <a:pt x="72" y="88"/>
                  </a:lnTo>
                  <a:lnTo>
                    <a:pt x="72" y="86"/>
                  </a:lnTo>
                  <a:lnTo>
                    <a:pt x="72" y="86"/>
                  </a:lnTo>
                  <a:lnTo>
                    <a:pt x="74" y="86"/>
                  </a:lnTo>
                  <a:lnTo>
                    <a:pt x="74" y="86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72" y="82"/>
                  </a:lnTo>
                  <a:lnTo>
                    <a:pt x="72" y="82"/>
                  </a:lnTo>
                  <a:lnTo>
                    <a:pt x="70" y="80"/>
                  </a:lnTo>
                  <a:lnTo>
                    <a:pt x="70" y="80"/>
                  </a:lnTo>
                  <a:lnTo>
                    <a:pt x="70" y="80"/>
                  </a:lnTo>
                  <a:lnTo>
                    <a:pt x="70" y="80"/>
                  </a:lnTo>
                  <a:lnTo>
                    <a:pt x="68" y="78"/>
                  </a:lnTo>
                  <a:lnTo>
                    <a:pt x="68" y="78"/>
                  </a:lnTo>
                  <a:lnTo>
                    <a:pt x="68" y="78"/>
                  </a:lnTo>
                  <a:lnTo>
                    <a:pt x="68" y="78"/>
                  </a:lnTo>
                  <a:lnTo>
                    <a:pt x="70" y="80"/>
                  </a:lnTo>
                  <a:lnTo>
                    <a:pt x="70" y="80"/>
                  </a:lnTo>
                  <a:lnTo>
                    <a:pt x="70" y="80"/>
                  </a:lnTo>
                  <a:lnTo>
                    <a:pt x="70" y="80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72" y="82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4" y="84"/>
                  </a:lnTo>
                  <a:lnTo>
                    <a:pt x="74" y="84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80" y="84"/>
                  </a:lnTo>
                  <a:lnTo>
                    <a:pt x="80" y="84"/>
                  </a:lnTo>
                  <a:lnTo>
                    <a:pt x="80" y="84"/>
                  </a:lnTo>
                  <a:lnTo>
                    <a:pt x="80" y="84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86" y="82"/>
                  </a:lnTo>
                  <a:lnTo>
                    <a:pt x="86" y="82"/>
                  </a:lnTo>
                  <a:lnTo>
                    <a:pt x="86" y="82"/>
                  </a:lnTo>
                  <a:lnTo>
                    <a:pt x="86" y="80"/>
                  </a:lnTo>
                  <a:lnTo>
                    <a:pt x="86" y="80"/>
                  </a:lnTo>
                  <a:lnTo>
                    <a:pt x="86" y="80"/>
                  </a:lnTo>
                  <a:lnTo>
                    <a:pt x="86" y="80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88" y="76"/>
                  </a:lnTo>
                  <a:lnTo>
                    <a:pt x="88" y="76"/>
                  </a:lnTo>
                  <a:lnTo>
                    <a:pt x="88" y="76"/>
                  </a:lnTo>
                  <a:lnTo>
                    <a:pt x="88" y="76"/>
                  </a:lnTo>
                  <a:lnTo>
                    <a:pt x="88" y="76"/>
                  </a:lnTo>
                  <a:lnTo>
                    <a:pt x="88" y="76"/>
                  </a:lnTo>
                  <a:lnTo>
                    <a:pt x="88" y="78"/>
                  </a:lnTo>
                  <a:lnTo>
                    <a:pt x="88" y="78"/>
                  </a:lnTo>
                  <a:lnTo>
                    <a:pt x="88" y="80"/>
                  </a:lnTo>
                  <a:lnTo>
                    <a:pt x="88" y="80"/>
                  </a:lnTo>
                  <a:lnTo>
                    <a:pt x="88" y="82"/>
                  </a:lnTo>
                  <a:lnTo>
                    <a:pt x="88" y="82"/>
                  </a:lnTo>
                  <a:lnTo>
                    <a:pt x="88" y="82"/>
                  </a:lnTo>
                  <a:lnTo>
                    <a:pt x="88" y="82"/>
                  </a:lnTo>
                  <a:lnTo>
                    <a:pt x="88" y="82"/>
                  </a:lnTo>
                  <a:lnTo>
                    <a:pt x="88" y="82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92" y="84"/>
                  </a:lnTo>
                  <a:lnTo>
                    <a:pt x="92" y="84"/>
                  </a:lnTo>
                  <a:close/>
                  <a:moveTo>
                    <a:pt x="94" y="38"/>
                  </a:moveTo>
                  <a:lnTo>
                    <a:pt x="94" y="38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6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05" name=""/>
            <p:cNvSpPr>
              <a:spLocks/>
            </p:cNvSpPr>
            <p:nvPr/>
          </p:nvSpPr>
          <p:spPr bwMode="auto">
            <a:xfrm>
              <a:off x="7959090" y="4390390"/>
              <a:ext cx="16510" cy="16510"/>
            </a:xfrm>
            <a:custGeom>
              <a:avLst/>
              <a:gdLst>
                <a:gd name="T0" fmla="*/ 24 w 24"/>
                <a:gd name="T1" fmla="*/ 6 h 24"/>
                <a:gd name="T2" fmla="*/ 24 w 24"/>
                <a:gd name="T3" fmla="*/ 6 h 24"/>
                <a:gd name="T4" fmla="*/ 22 w 24"/>
                <a:gd name="T5" fmla="*/ 4 h 24"/>
                <a:gd name="T6" fmla="*/ 22 w 24"/>
                <a:gd name="T7" fmla="*/ 4 h 24"/>
                <a:gd name="T8" fmla="*/ 20 w 24"/>
                <a:gd name="T9" fmla="*/ 2 h 24"/>
                <a:gd name="T10" fmla="*/ 16 w 24"/>
                <a:gd name="T11" fmla="*/ 0 h 24"/>
                <a:gd name="T12" fmla="*/ 14 w 24"/>
                <a:gd name="T13" fmla="*/ 0 h 24"/>
                <a:gd name="T14" fmla="*/ 14 w 24"/>
                <a:gd name="T15" fmla="*/ 2 h 24"/>
                <a:gd name="T16" fmla="*/ 12 w 24"/>
                <a:gd name="T17" fmla="*/ 4 h 24"/>
                <a:gd name="T18" fmla="*/ 12 w 24"/>
                <a:gd name="T19" fmla="*/ 4 h 24"/>
                <a:gd name="T20" fmla="*/ 10 w 24"/>
                <a:gd name="T21" fmla="*/ 6 h 24"/>
                <a:gd name="T22" fmla="*/ 10 w 24"/>
                <a:gd name="T23" fmla="*/ 6 h 24"/>
                <a:gd name="T24" fmla="*/ 8 w 24"/>
                <a:gd name="T25" fmla="*/ 4 h 24"/>
                <a:gd name="T26" fmla="*/ 8 w 24"/>
                <a:gd name="T27" fmla="*/ 4 h 24"/>
                <a:gd name="T28" fmla="*/ 6 w 24"/>
                <a:gd name="T29" fmla="*/ 4 h 24"/>
                <a:gd name="T30" fmla="*/ 6 w 24"/>
                <a:gd name="T31" fmla="*/ 4 h 24"/>
                <a:gd name="T32" fmla="*/ 6 w 24"/>
                <a:gd name="T33" fmla="*/ 6 h 24"/>
                <a:gd name="T34" fmla="*/ 6 w 24"/>
                <a:gd name="T35" fmla="*/ 8 h 24"/>
                <a:gd name="T36" fmla="*/ 4 w 24"/>
                <a:gd name="T37" fmla="*/ 10 h 24"/>
                <a:gd name="T38" fmla="*/ 2 w 24"/>
                <a:gd name="T39" fmla="*/ 12 h 24"/>
                <a:gd name="T40" fmla="*/ 0 w 24"/>
                <a:gd name="T41" fmla="*/ 16 h 24"/>
                <a:gd name="T42" fmla="*/ 4 w 24"/>
                <a:gd name="T43" fmla="*/ 14 h 24"/>
                <a:gd name="T44" fmla="*/ 4 w 24"/>
                <a:gd name="T45" fmla="*/ 16 h 24"/>
                <a:gd name="T46" fmla="*/ 6 w 24"/>
                <a:gd name="T47" fmla="*/ 16 h 24"/>
                <a:gd name="T48" fmla="*/ 6 w 24"/>
                <a:gd name="T49" fmla="*/ 16 h 24"/>
                <a:gd name="T50" fmla="*/ 6 w 24"/>
                <a:gd name="T51" fmla="*/ 18 h 24"/>
                <a:gd name="T52" fmla="*/ 8 w 24"/>
                <a:gd name="T53" fmla="*/ 18 h 24"/>
                <a:gd name="T54" fmla="*/ 10 w 24"/>
                <a:gd name="T55" fmla="*/ 20 h 24"/>
                <a:gd name="T56" fmla="*/ 12 w 24"/>
                <a:gd name="T57" fmla="*/ 20 h 24"/>
                <a:gd name="T58" fmla="*/ 12 w 24"/>
                <a:gd name="T59" fmla="*/ 22 h 24"/>
                <a:gd name="T60" fmla="*/ 14 w 24"/>
                <a:gd name="T61" fmla="*/ 24 h 24"/>
                <a:gd name="T62" fmla="*/ 14 w 24"/>
                <a:gd name="T63" fmla="*/ 20 h 24"/>
                <a:gd name="T64" fmla="*/ 14 w 24"/>
                <a:gd name="T65" fmla="*/ 16 h 24"/>
                <a:gd name="T66" fmla="*/ 14 w 24"/>
                <a:gd name="T67" fmla="*/ 16 h 24"/>
                <a:gd name="T68" fmla="*/ 14 w 24"/>
                <a:gd name="T69" fmla="*/ 14 h 24"/>
                <a:gd name="T70" fmla="*/ 16 w 24"/>
                <a:gd name="T71" fmla="*/ 14 h 24"/>
                <a:gd name="T72" fmla="*/ 18 w 24"/>
                <a:gd name="T73" fmla="*/ 12 h 24"/>
                <a:gd name="T74" fmla="*/ 18 w 24"/>
                <a:gd name="T75" fmla="*/ 14 h 24"/>
                <a:gd name="T76" fmla="*/ 20 w 24"/>
                <a:gd name="T77" fmla="*/ 14 h 24"/>
                <a:gd name="T78" fmla="*/ 20 w 24"/>
                <a:gd name="T79" fmla="*/ 14 h 24"/>
                <a:gd name="T80" fmla="*/ 22 w 24"/>
                <a:gd name="T81" fmla="*/ 16 h 24"/>
                <a:gd name="T82" fmla="*/ 22 w 24"/>
                <a:gd name="T83" fmla="*/ 16 h 24"/>
                <a:gd name="T84" fmla="*/ 24 w 24"/>
                <a:gd name="T85" fmla="*/ 14 h 24"/>
                <a:gd name="T86" fmla="*/ 24 w 24"/>
                <a:gd name="T8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" h="24">
                  <a:moveTo>
                    <a:pt x="24" y="10"/>
                  </a:moveTo>
                  <a:lnTo>
                    <a:pt x="24" y="1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06" name=""/>
            <p:cNvSpPr>
              <a:spLocks/>
            </p:cNvSpPr>
            <p:nvPr/>
          </p:nvSpPr>
          <p:spPr bwMode="auto">
            <a:xfrm>
              <a:off x="7973060" y="4298315"/>
              <a:ext cx="39370" cy="34925"/>
            </a:xfrm>
            <a:custGeom>
              <a:avLst/>
              <a:gdLst>
                <a:gd name="T0" fmla="*/ 48 w 56"/>
                <a:gd name="T1" fmla="*/ 20 h 50"/>
                <a:gd name="T2" fmla="*/ 44 w 56"/>
                <a:gd name="T3" fmla="*/ 16 h 50"/>
                <a:gd name="T4" fmla="*/ 38 w 56"/>
                <a:gd name="T5" fmla="*/ 18 h 50"/>
                <a:gd name="T6" fmla="*/ 28 w 56"/>
                <a:gd name="T7" fmla="*/ 16 h 50"/>
                <a:gd name="T8" fmla="*/ 24 w 56"/>
                <a:gd name="T9" fmla="*/ 14 h 50"/>
                <a:gd name="T10" fmla="*/ 22 w 56"/>
                <a:gd name="T11" fmla="*/ 12 h 50"/>
                <a:gd name="T12" fmla="*/ 16 w 56"/>
                <a:gd name="T13" fmla="*/ 8 h 50"/>
                <a:gd name="T14" fmla="*/ 14 w 56"/>
                <a:gd name="T15" fmla="*/ 8 h 50"/>
                <a:gd name="T16" fmla="*/ 12 w 56"/>
                <a:gd name="T17" fmla="*/ 6 h 50"/>
                <a:gd name="T18" fmla="*/ 10 w 56"/>
                <a:gd name="T19" fmla="*/ 4 h 50"/>
                <a:gd name="T20" fmla="*/ 8 w 56"/>
                <a:gd name="T21" fmla="*/ 2 h 50"/>
                <a:gd name="T22" fmla="*/ 2 w 56"/>
                <a:gd name="T23" fmla="*/ 0 h 50"/>
                <a:gd name="T24" fmla="*/ 0 w 56"/>
                <a:gd name="T25" fmla="*/ 0 h 50"/>
                <a:gd name="T26" fmla="*/ 4 w 56"/>
                <a:gd name="T27" fmla="*/ 8 h 50"/>
                <a:gd name="T28" fmla="*/ 6 w 56"/>
                <a:gd name="T29" fmla="*/ 10 h 50"/>
                <a:gd name="T30" fmla="*/ 8 w 56"/>
                <a:gd name="T31" fmla="*/ 12 h 50"/>
                <a:gd name="T32" fmla="*/ 10 w 56"/>
                <a:gd name="T33" fmla="*/ 16 h 50"/>
                <a:gd name="T34" fmla="*/ 12 w 56"/>
                <a:gd name="T35" fmla="*/ 24 h 50"/>
                <a:gd name="T36" fmla="*/ 14 w 56"/>
                <a:gd name="T37" fmla="*/ 26 h 50"/>
                <a:gd name="T38" fmla="*/ 14 w 56"/>
                <a:gd name="T39" fmla="*/ 26 h 50"/>
                <a:gd name="T40" fmla="*/ 14 w 56"/>
                <a:gd name="T41" fmla="*/ 26 h 50"/>
                <a:gd name="T42" fmla="*/ 8 w 56"/>
                <a:gd name="T43" fmla="*/ 26 h 50"/>
                <a:gd name="T44" fmla="*/ 6 w 56"/>
                <a:gd name="T45" fmla="*/ 24 h 50"/>
                <a:gd name="T46" fmla="*/ 4 w 56"/>
                <a:gd name="T47" fmla="*/ 28 h 50"/>
                <a:gd name="T48" fmla="*/ 6 w 56"/>
                <a:gd name="T49" fmla="*/ 30 h 50"/>
                <a:gd name="T50" fmla="*/ 6 w 56"/>
                <a:gd name="T51" fmla="*/ 32 h 50"/>
                <a:gd name="T52" fmla="*/ 4 w 56"/>
                <a:gd name="T53" fmla="*/ 32 h 50"/>
                <a:gd name="T54" fmla="*/ 4 w 56"/>
                <a:gd name="T55" fmla="*/ 38 h 50"/>
                <a:gd name="T56" fmla="*/ 6 w 56"/>
                <a:gd name="T57" fmla="*/ 38 h 50"/>
                <a:gd name="T58" fmla="*/ 8 w 56"/>
                <a:gd name="T59" fmla="*/ 42 h 50"/>
                <a:gd name="T60" fmla="*/ 10 w 56"/>
                <a:gd name="T61" fmla="*/ 42 h 50"/>
                <a:gd name="T62" fmla="*/ 12 w 56"/>
                <a:gd name="T63" fmla="*/ 48 h 50"/>
                <a:gd name="T64" fmla="*/ 14 w 56"/>
                <a:gd name="T65" fmla="*/ 50 h 50"/>
                <a:gd name="T66" fmla="*/ 16 w 56"/>
                <a:gd name="T67" fmla="*/ 50 h 50"/>
                <a:gd name="T68" fmla="*/ 20 w 56"/>
                <a:gd name="T69" fmla="*/ 46 h 50"/>
                <a:gd name="T70" fmla="*/ 22 w 56"/>
                <a:gd name="T71" fmla="*/ 46 h 50"/>
                <a:gd name="T72" fmla="*/ 22 w 56"/>
                <a:gd name="T73" fmla="*/ 46 h 50"/>
                <a:gd name="T74" fmla="*/ 22 w 56"/>
                <a:gd name="T75" fmla="*/ 44 h 50"/>
                <a:gd name="T76" fmla="*/ 20 w 56"/>
                <a:gd name="T77" fmla="*/ 42 h 50"/>
                <a:gd name="T78" fmla="*/ 16 w 56"/>
                <a:gd name="T79" fmla="*/ 40 h 50"/>
                <a:gd name="T80" fmla="*/ 14 w 56"/>
                <a:gd name="T81" fmla="*/ 40 h 50"/>
                <a:gd name="T82" fmla="*/ 12 w 56"/>
                <a:gd name="T83" fmla="*/ 40 h 50"/>
                <a:gd name="T84" fmla="*/ 10 w 56"/>
                <a:gd name="T85" fmla="*/ 36 h 50"/>
                <a:gd name="T86" fmla="*/ 14 w 56"/>
                <a:gd name="T87" fmla="*/ 36 h 50"/>
                <a:gd name="T88" fmla="*/ 18 w 56"/>
                <a:gd name="T89" fmla="*/ 40 h 50"/>
                <a:gd name="T90" fmla="*/ 22 w 56"/>
                <a:gd name="T91" fmla="*/ 36 h 50"/>
                <a:gd name="T92" fmla="*/ 24 w 56"/>
                <a:gd name="T93" fmla="*/ 38 h 50"/>
                <a:gd name="T94" fmla="*/ 28 w 56"/>
                <a:gd name="T95" fmla="*/ 38 h 50"/>
                <a:gd name="T96" fmla="*/ 30 w 56"/>
                <a:gd name="T97" fmla="*/ 38 h 50"/>
                <a:gd name="T98" fmla="*/ 30 w 56"/>
                <a:gd name="T99" fmla="*/ 38 h 50"/>
                <a:gd name="T100" fmla="*/ 34 w 56"/>
                <a:gd name="T101" fmla="*/ 40 h 50"/>
                <a:gd name="T102" fmla="*/ 36 w 56"/>
                <a:gd name="T103" fmla="*/ 40 h 50"/>
                <a:gd name="T104" fmla="*/ 42 w 56"/>
                <a:gd name="T105" fmla="*/ 42 h 50"/>
                <a:gd name="T106" fmla="*/ 44 w 56"/>
                <a:gd name="T107" fmla="*/ 40 h 50"/>
                <a:gd name="T108" fmla="*/ 42 w 56"/>
                <a:gd name="T109" fmla="*/ 36 h 50"/>
                <a:gd name="T110" fmla="*/ 42 w 56"/>
                <a:gd name="T111" fmla="*/ 34 h 50"/>
                <a:gd name="T112" fmla="*/ 44 w 56"/>
                <a:gd name="T113" fmla="*/ 32 h 50"/>
                <a:gd name="T114" fmla="*/ 48 w 56"/>
                <a:gd name="T115" fmla="*/ 32 h 50"/>
                <a:gd name="T116" fmla="*/ 52 w 56"/>
                <a:gd name="T117" fmla="*/ 30 h 50"/>
                <a:gd name="T118" fmla="*/ 56 w 56"/>
                <a:gd name="T119" fmla="*/ 28 h 50"/>
                <a:gd name="T120" fmla="*/ 52 w 56"/>
                <a:gd name="T121" fmla="*/ 26 h 50"/>
                <a:gd name="T122" fmla="*/ 50 w 56"/>
                <a:gd name="T123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" h="50">
                  <a:moveTo>
                    <a:pt x="48" y="22"/>
                  </a:moveTo>
                  <a:lnTo>
                    <a:pt x="48" y="22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6" y="18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07" name=""/>
            <p:cNvSpPr>
              <a:spLocks/>
            </p:cNvSpPr>
            <p:nvPr/>
          </p:nvSpPr>
          <p:spPr bwMode="auto">
            <a:xfrm>
              <a:off x="8007985" y="4298315"/>
              <a:ext cx="13970" cy="13970"/>
            </a:xfrm>
            <a:custGeom>
              <a:avLst/>
              <a:gdLst>
                <a:gd name="T0" fmla="*/ 8 w 20"/>
                <a:gd name="T1" fmla="*/ 10 h 20"/>
                <a:gd name="T2" fmla="*/ 8 w 20"/>
                <a:gd name="T3" fmla="*/ 12 h 20"/>
                <a:gd name="T4" fmla="*/ 6 w 20"/>
                <a:gd name="T5" fmla="*/ 14 h 20"/>
                <a:gd name="T6" fmla="*/ 6 w 20"/>
                <a:gd name="T7" fmla="*/ 12 h 20"/>
                <a:gd name="T8" fmla="*/ 2 w 20"/>
                <a:gd name="T9" fmla="*/ 12 h 20"/>
                <a:gd name="T10" fmla="*/ 2 w 20"/>
                <a:gd name="T11" fmla="*/ 12 h 20"/>
                <a:gd name="T12" fmla="*/ 0 w 20"/>
                <a:gd name="T13" fmla="*/ 12 h 20"/>
                <a:gd name="T14" fmla="*/ 0 w 20"/>
                <a:gd name="T15" fmla="*/ 18 h 20"/>
                <a:gd name="T16" fmla="*/ 0 w 20"/>
                <a:gd name="T17" fmla="*/ 20 h 20"/>
                <a:gd name="T18" fmla="*/ 0 w 20"/>
                <a:gd name="T19" fmla="*/ 20 h 20"/>
                <a:gd name="T20" fmla="*/ 2 w 20"/>
                <a:gd name="T21" fmla="*/ 20 h 20"/>
                <a:gd name="T22" fmla="*/ 4 w 20"/>
                <a:gd name="T23" fmla="*/ 16 h 20"/>
                <a:gd name="T24" fmla="*/ 6 w 20"/>
                <a:gd name="T25" fmla="*/ 16 h 20"/>
                <a:gd name="T26" fmla="*/ 6 w 20"/>
                <a:gd name="T27" fmla="*/ 14 h 20"/>
                <a:gd name="T28" fmla="*/ 6 w 20"/>
                <a:gd name="T29" fmla="*/ 14 h 20"/>
                <a:gd name="T30" fmla="*/ 6 w 20"/>
                <a:gd name="T31" fmla="*/ 14 h 20"/>
                <a:gd name="T32" fmla="*/ 8 w 20"/>
                <a:gd name="T33" fmla="*/ 14 h 20"/>
                <a:gd name="T34" fmla="*/ 8 w 20"/>
                <a:gd name="T35" fmla="*/ 14 h 20"/>
                <a:gd name="T36" fmla="*/ 8 w 20"/>
                <a:gd name="T37" fmla="*/ 14 h 20"/>
                <a:gd name="T38" fmla="*/ 8 w 20"/>
                <a:gd name="T39" fmla="*/ 14 h 20"/>
                <a:gd name="T40" fmla="*/ 8 w 20"/>
                <a:gd name="T41" fmla="*/ 14 h 20"/>
                <a:gd name="T42" fmla="*/ 10 w 20"/>
                <a:gd name="T43" fmla="*/ 14 h 20"/>
                <a:gd name="T44" fmla="*/ 10 w 20"/>
                <a:gd name="T45" fmla="*/ 12 h 20"/>
                <a:gd name="T46" fmla="*/ 12 w 20"/>
                <a:gd name="T47" fmla="*/ 10 h 20"/>
                <a:gd name="T48" fmla="*/ 12 w 20"/>
                <a:gd name="T49" fmla="*/ 8 h 20"/>
                <a:gd name="T50" fmla="*/ 14 w 20"/>
                <a:gd name="T51" fmla="*/ 8 h 20"/>
                <a:gd name="T52" fmla="*/ 16 w 20"/>
                <a:gd name="T53" fmla="*/ 6 h 20"/>
                <a:gd name="T54" fmla="*/ 16 w 20"/>
                <a:gd name="T55" fmla="*/ 6 h 20"/>
                <a:gd name="T56" fmla="*/ 18 w 20"/>
                <a:gd name="T57" fmla="*/ 4 h 20"/>
                <a:gd name="T58" fmla="*/ 18 w 20"/>
                <a:gd name="T59" fmla="*/ 4 h 20"/>
                <a:gd name="T60" fmla="*/ 20 w 20"/>
                <a:gd name="T61" fmla="*/ 2 h 20"/>
                <a:gd name="T62" fmla="*/ 18 w 20"/>
                <a:gd name="T63" fmla="*/ 0 h 20"/>
                <a:gd name="T64" fmla="*/ 18 w 20"/>
                <a:gd name="T65" fmla="*/ 0 h 20"/>
                <a:gd name="T66" fmla="*/ 16 w 20"/>
                <a:gd name="T67" fmla="*/ 0 h 20"/>
                <a:gd name="T68" fmla="*/ 16 w 20"/>
                <a:gd name="T69" fmla="*/ 0 h 20"/>
                <a:gd name="T70" fmla="*/ 14 w 20"/>
                <a:gd name="T71" fmla="*/ 2 h 20"/>
                <a:gd name="T72" fmla="*/ 14 w 20"/>
                <a:gd name="T73" fmla="*/ 2 h 20"/>
                <a:gd name="T74" fmla="*/ 14 w 20"/>
                <a:gd name="T75" fmla="*/ 2 h 20"/>
                <a:gd name="T76" fmla="*/ 10 w 20"/>
                <a:gd name="T77" fmla="*/ 2 h 20"/>
                <a:gd name="T78" fmla="*/ 10 w 20"/>
                <a:gd name="T79" fmla="*/ 0 h 20"/>
                <a:gd name="T80" fmla="*/ 10 w 20"/>
                <a:gd name="T81" fmla="*/ 0 h 20"/>
                <a:gd name="T82" fmla="*/ 10 w 20"/>
                <a:gd name="T83" fmla="*/ 0 h 20"/>
                <a:gd name="T84" fmla="*/ 10 w 20"/>
                <a:gd name="T85" fmla="*/ 2 h 20"/>
                <a:gd name="T86" fmla="*/ 10 w 20"/>
                <a:gd name="T87" fmla="*/ 4 h 20"/>
                <a:gd name="T88" fmla="*/ 10 w 20"/>
                <a:gd name="T89" fmla="*/ 6 h 20"/>
                <a:gd name="T90" fmla="*/ 8 w 20"/>
                <a:gd name="T91" fmla="*/ 6 h 20"/>
                <a:gd name="T92" fmla="*/ 8 w 20"/>
                <a:gd name="T9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" h="20">
                  <a:moveTo>
                    <a:pt x="8" y="10"/>
                  </a:move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08" name=""/>
            <p:cNvSpPr>
              <a:spLocks/>
            </p:cNvSpPr>
            <p:nvPr/>
          </p:nvSpPr>
          <p:spPr bwMode="auto">
            <a:xfrm>
              <a:off x="8023860" y="4292600"/>
              <a:ext cx="5715" cy="5715"/>
            </a:xfrm>
            <a:custGeom>
              <a:avLst/>
              <a:gdLst>
                <a:gd name="T0" fmla="*/ 2 w 8"/>
                <a:gd name="T1" fmla="*/ 4 h 8"/>
                <a:gd name="T2" fmla="*/ 2 w 8"/>
                <a:gd name="T3" fmla="*/ 4 h 8"/>
                <a:gd name="T4" fmla="*/ 2 w 8"/>
                <a:gd name="T5" fmla="*/ 4 h 8"/>
                <a:gd name="T6" fmla="*/ 2 w 8"/>
                <a:gd name="T7" fmla="*/ 4 h 8"/>
                <a:gd name="T8" fmla="*/ 2 w 8"/>
                <a:gd name="T9" fmla="*/ 4 h 8"/>
                <a:gd name="T10" fmla="*/ 0 w 8"/>
                <a:gd name="T11" fmla="*/ 6 h 8"/>
                <a:gd name="T12" fmla="*/ 0 w 8"/>
                <a:gd name="T13" fmla="*/ 6 h 8"/>
                <a:gd name="T14" fmla="*/ 0 w 8"/>
                <a:gd name="T15" fmla="*/ 8 h 8"/>
                <a:gd name="T16" fmla="*/ 0 w 8"/>
                <a:gd name="T17" fmla="*/ 8 h 8"/>
                <a:gd name="T18" fmla="*/ 2 w 8"/>
                <a:gd name="T19" fmla="*/ 8 h 8"/>
                <a:gd name="T20" fmla="*/ 2 w 8"/>
                <a:gd name="T21" fmla="*/ 8 h 8"/>
                <a:gd name="T22" fmla="*/ 2 w 8"/>
                <a:gd name="T23" fmla="*/ 8 h 8"/>
                <a:gd name="T24" fmla="*/ 2 w 8"/>
                <a:gd name="T25" fmla="*/ 8 h 8"/>
                <a:gd name="T26" fmla="*/ 4 w 8"/>
                <a:gd name="T27" fmla="*/ 6 h 8"/>
                <a:gd name="T28" fmla="*/ 4 w 8"/>
                <a:gd name="T29" fmla="*/ 6 h 8"/>
                <a:gd name="T30" fmla="*/ 4 w 8"/>
                <a:gd name="T31" fmla="*/ 6 h 8"/>
                <a:gd name="T32" fmla="*/ 6 w 8"/>
                <a:gd name="T33" fmla="*/ 6 h 8"/>
                <a:gd name="T34" fmla="*/ 6 w 8"/>
                <a:gd name="T35" fmla="*/ 6 h 8"/>
                <a:gd name="T36" fmla="*/ 6 w 8"/>
                <a:gd name="T37" fmla="*/ 4 h 8"/>
                <a:gd name="T38" fmla="*/ 6 w 8"/>
                <a:gd name="T39" fmla="*/ 4 h 8"/>
                <a:gd name="T40" fmla="*/ 6 w 8"/>
                <a:gd name="T41" fmla="*/ 4 h 8"/>
                <a:gd name="T42" fmla="*/ 6 w 8"/>
                <a:gd name="T43" fmla="*/ 4 h 8"/>
                <a:gd name="T44" fmla="*/ 8 w 8"/>
                <a:gd name="T45" fmla="*/ 2 h 8"/>
                <a:gd name="T46" fmla="*/ 8 w 8"/>
                <a:gd name="T47" fmla="*/ 2 h 8"/>
                <a:gd name="T48" fmla="*/ 8 w 8"/>
                <a:gd name="T49" fmla="*/ 2 h 8"/>
                <a:gd name="T50" fmla="*/ 8 w 8"/>
                <a:gd name="T51" fmla="*/ 2 h 8"/>
                <a:gd name="T52" fmla="*/ 8 w 8"/>
                <a:gd name="T53" fmla="*/ 2 h 8"/>
                <a:gd name="T54" fmla="*/ 6 w 8"/>
                <a:gd name="T55" fmla="*/ 2 h 8"/>
                <a:gd name="T56" fmla="*/ 6 w 8"/>
                <a:gd name="T57" fmla="*/ 2 h 8"/>
                <a:gd name="T58" fmla="*/ 6 w 8"/>
                <a:gd name="T59" fmla="*/ 0 h 8"/>
                <a:gd name="T60" fmla="*/ 6 w 8"/>
                <a:gd name="T61" fmla="*/ 0 h 8"/>
                <a:gd name="T62" fmla="*/ 4 w 8"/>
                <a:gd name="T63" fmla="*/ 0 h 8"/>
                <a:gd name="T64" fmla="*/ 4 w 8"/>
                <a:gd name="T65" fmla="*/ 2 h 8"/>
                <a:gd name="T66" fmla="*/ 4 w 8"/>
                <a:gd name="T67" fmla="*/ 2 h 8"/>
                <a:gd name="T68" fmla="*/ 4 w 8"/>
                <a:gd name="T69" fmla="*/ 2 h 8"/>
                <a:gd name="T70" fmla="*/ 2 w 8"/>
                <a:gd name="T71" fmla="*/ 2 h 8"/>
                <a:gd name="T72" fmla="*/ 2 w 8"/>
                <a:gd name="T73" fmla="*/ 2 h 8"/>
                <a:gd name="T74" fmla="*/ 2 w 8"/>
                <a:gd name="T75" fmla="*/ 4 h 8"/>
                <a:gd name="T76" fmla="*/ 2 w 8"/>
                <a:gd name="T7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09" name=""/>
            <p:cNvSpPr>
              <a:spLocks/>
            </p:cNvSpPr>
            <p:nvPr/>
          </p:nvSpPr>
          <p:spPr bwMode="auto">
            <a:xfrm>
              <a:off x="8032115" y="4283710"/>
              <a:ext cx="2540" cy="4445"/>
            </a:xfrm>
            <a:custGeom>
              <a:avLst/>
              <a:gdLst>
                <a:gd name="T0" fmla="*/ 2 w 4"/>
                <a:gd name="T1" fmla="*/ 2 h 6"/>
                <a:gd name="T2" fmla="*/ 0 w 4"/>
                <a:gd name="T3" fmla="*/ 4 h 6"/>
                <a:gd name="T4" fmla="*/ 0 w 4"/>
                <a:gd name="T5" fmla="*/ 4 h 6"/>
                <a:gd name="T6" fmla="*/ 0 w 4"/>
                <a:gd name="T7" fmla="*/ 4 h 6"/>
                <a:gd name="T8" fmla="*/ 0 w 4"/>
                <a:gd name="T9" fmla="*/ 4 h 6"/>
                <a:gd name="T10" fmla="*/ 0 w 4"/>
                <a:gd name="T11" fmla="*/ 4 h 6"/>
                <a:gd name="T12" fmla="*/ 0 w 4"/>
                <a:gd name="T13" fmla="*/ 6 h 6"/>
                <a:gd name="T14" fmla="*/ 0 w 4"/>
                <a:gd name="T15" fmla="*/ 6 h 6"/>
                <a:gd name="T16" fmla="*/ 0 w 4"/>
                <a:gd name="T17" fmla="*/ 6 h 6"/>
                <a:gd name="T18" fmla="*/ 0 w 4"/>
                <a:gd name="T19" fmla="*/ 6 h 6"/>
                <a:gd name="T20" fmla="*/ 0 w 4"/>
                <a:gd name="T21" fmla="*/ 6 h 6"/>
                <a:gd name="T22" fmla="*/ 0 w 4"/>
                <a:gd name="T23" fmla="*/ 6 h 6"/>
                <a:gd name="T24" fmla="*/ 2 w 4"/>
                <a:gd name="T25" fmla="*/ 6 h 6"/>
                <a:gd name="T26" fmla="*/ 2 w 4"/>
                <a:gd name="T27" fmla="*/ 6 h 6"/>
                <a:gd name="T28" fmla="*/ 4 w 4"/>
                <a:gd name="T29" fmla="*/ 4 h 6"/>
                <a:gd name="T30" fmla="*/ 4 w 4"/>
                <a:gd name="T31" fmla="*/ 4 h 6"/>
                <a:gd name="T32" fmla="*/ 4 w 4"/>
                <a:gd name="T33" fmla="*/ 2 h 6"/>
                <a:gd name="T34" fmla="*/ 4 w 4"/>
                <a:gd name="T35" fmla="*/ 0 h 6"/>
                <a:gd name="T36" fmla="*/ 4 w 4"/>
                <a:gd name="T37" fmla="*/ 0 h 6"/>
                <a:gd name="T38" fmla="*/ 4 w 4"/>
                <a:gd name="T39" fmla="*/ 0 h 6"/>
                <a:gd name="T40" fmla="*/ 2 w 4"/>
                <a:gd name="T41" fmla="*/ 2 h 6"/>
                <a:gd name="T42" fmla="*/ 2 w 4"/>
                <a:gd name="T4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" h="6">
                  <a:moveTo>
                    <a:pt x="2" y="2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10" name=""/>
            <p:cNvSpPr>
              <a:spLocks/>
            </p:cNvSpPr>
            <p:nvPr/>
          </p:nvSpPr>
          <p:spPr bwMode="auto">
            <a:xfrm>
              <a:off x="8034655" y="4264660"/>
              <a:ext cx="2540" cy="5715"/>
            </a:xfrm>
            <a:custGeom>
              <a:avLst/>
              <a:gdLst>
                <a:gd name="T0" fmla="*/ 2 w 4"/>
                <a:gd name="T1" fmla="*/ 6 h 8"/>
                <a:gd name="T2" fmla="*/ 2 w 4"/>
                <a:gd name="T3" fmla="*/ 6 h 8"/>
                <a:gd name="T4" fmla="*/ 2 w 4"/>
                <a:gd name="T5" fmla="*/ 6 h 8"/>
                <a:gd name="T6" fmla="*/ 2 w 4"/>
                <a:gd name="T7" fmla="*/ 6 h 8"/>
                <a:gd name="T8" fmla="*/ 2 w 4"/>
                <a:gd name="T9" fmla="*/ 6 h 8"/>
                <a:gd name="T10" fmla="*/ 2 w 4"/>
                <a:gd name="T11" fmla="*/ 8 h 8"/>
                <a:gd name="T12" fmla="*/ 2 w 4"/>
                <a:gd name="T13" fmla="*/ 8 h 8"/>
                <a:gd name="T14" fmla="*/ 2 w 4"/>
                <a:gd name="T15" fmla="*/ 8 h 8"/>
                <a:gd name="T16" fmla="*/ 2 w 4"/>
                <a:gd name="T17" fmla="*/ 8 h 8"/>
                <a:gd name="T18" fmla="*/ 4 w 4"/>
                <a:gd name="T19" fmla="*/ 8 h 8"/>
                <a:gd name="T20" fmla="*/ 4 w 4"/>
                <a:gd name="T21" fmla="*/ 8 h 8"/>
                <a:gd name="T22" fmla="*/ 4 w 4"/>
                <a:gd name="T23" fmla="*/ 6 h 8"/>
                <a:gd name="T24" fmla="*/ 4 w 4"/>
                <a:gd name="T25" fmla="*/ 6 h 8"/>
                <a:gd name="T26" fmla="*/ 4 w 4"/>
                <a:gd name="T27" fmla="*/ 4 h 8"/>
                <a:gd name="T28" fmla="*/ 4 w 4"/>
                <a:gd name="T29" fmla="*/ 4 h 8"/>
                <a:gd name="T30" fmla="*/ 4 w 4"/>
                <a:gd name="T31" fmla="*/ 2 h 8"/>
                <a:gd name="T32" fmla="*/ 4 w 4"/>
                <a:gd name="T33" fmla="*/ 2 h 8"/>
                <a:gd name="T34" fmla="*/ 4 w 4"/>
                <a:gd name="T35" fmla="*/ 2 h 8"/>
                <a:gd name="T36" fmla="*/ 2 w 4"/>
                <a:gd name="T37" fmla="*/ 2 h 8"/>
                <a:gd name="T38" fmla="*/ 2 w 4"/>
                <a:gd name="T39" fmla="*/ 2 h 8"/>
                <a:gd name="T40" fmla="*/ 2 w 4"/>
                <a:gd name="T41" fmla="*/ 0 h 8"/>
                <a:gd name="T42" fmla="*/ 0 w 4"/>
                <a:gd name="T43" fmla="*/ 0 h 8"/>
                <a:gd name="T44" fmla="*/ 0 w 4"/>
                <a:gd name="T45" fmla="*/ 2 h 8"/>
                <a:gd name="T46" fmla="*/ 0 w 4"/>
                <a:gd name="T47" fmla="*/ 2 h 8"/>
                <a:gd name="T48" fmla="*/ 0 w 4"/>
                <a:gd name="T49" fmla="*/ 2 h 8"/>
                <a:gd name="T50" fmla="*/ 0 w 4"/>
                <a:gd name="T51" fmla="*/ 4 h 8"/>
                <a:gd name="T52" fmla="*/ 0 w 4"/>
                <a:gd name="T53" fmla="*/ 4 h 8"/>
                <a:gd name="T54" fmla="*/ 2 w 4"/>
                <a:gd name="T55" fmla="*/ 6 h 8"/>
                <a:gd name="T56" fmla="*/ 2 w 4"/>
                <a:gd name="T5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" h="8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11" name=""/>
            <p:cNvSpPr>
              <a:spLocks/>
            </p:cNvSpPr>
            <p:nvPr/>
          </p:nvSpPr>
          <p:spPr bwMode="auto">
            <a:xfrm>
              <a:off x="7837805" y="4766310"/>
              <a:ext cx="297815" cy="241935"/>
            </a:xfrm>
            <a:custGeom>
              <a:avLst/>
              <a:gdLst>
                <a:gd name="T0" fmla="*/ 414 w 426"/>
                <a:gd name="T1" fmla="*/ 166 h 346"/>
                <a:gd name="T2" fmla="*/ 406 w 426"/>
                <a:gd name="T3" fmla="*/ 144 h 346"/>
                <a:gd name="T4" fmla="*/ 396 w 426"/>
                <a:gd name="T5" fmla="*/ 142 h 346"/>
                <a:gd name="T6" fmla="*/ 392 w 426"/>
                <a:gd name="T7" fmla="*/ 120 h 346"/>
                <a:gd name="T8" fmla="*/ 370 w 426"/>
                <a:gd name="T9" fmla="*/ 102 h 346"/>
                <a:gd name="T10" fmla="*/ 370 w 426"/>
                <a:gd name="T11" fmla="*/ 84 h 346"/>
                <a:gd name="T12" fmla="*/ 366 w 426"/>
                <a:gd name="T13" fmla="*/ 62 h 346"/>
                <a:gd name="T14" fmla="*/ 354 w 426"/>
                <a:gd name="T15" fmla="*/ 48 h 346"/>
                <a:gd name="T16" fmla="*/ 348 w 426"/>
                <a:gd name="T17" fmla="*/ 2 h 346"/>
                <a:gd name="T18" fmla="*/ 334 w 426"/>
                <a:gd name="T19" fmla="*/ 26 h 346"/>
                <a:gd name="T20" fmla="*/ 328 w 426"/>
                <a:gd name="T21" fmla="*/ 56 h 346"/>
                <a:gd name="T22" fmla="*/ 306 w 426"/>
                <a:gd name="T23" fmla="*/ 86 h 346"/>
                <a:gd name="T24" fmla="*/ 276 w 426"/>
                <a:gd name="T25" fmla="*/ 66 h 346"/>
                <a:gd name="T26" fmla="*/ 272 w 426"/>
                <a:gd name="T27" fmla="*/ 36 h 346"/>
                <a:gd name="T28" fmla="*/ 282 w 426"/>
                <a:gd name="T29" fmla="*/ 22 h 346"/>
                <a:gd name="T30" fmla="*/ 274 w 426"/>
                <a:gd name="T31" fmla="*/ 24 h 346"/>
                <a:gd name="T32" fmla="*/ 270 w 426"/>
                <a:gd name="T33" fmla="*/ 20 h 346"/>
                <a:gd name="T34" fmla="*/ 252 w 426"/>
                <a:gd name="T35" fmla="*/ 16 h 346"/>
                <a:gd name="T36" fmla="*/ 242 w 426"/>
                <a:gd name="T37" fmla="*/ 12 h 346"/>
                <a:gd name="T38" fmla="*/ 232 w 426"/>
                <a:gd name="T39" fmla="*/ 8 h 346"/>
                <a:gd name="T40" fmla="*/ 234 w 426"/>
                <a:gd name="T41" fmla="*/ 20 h 346"/>
                <a:gd name="T42" fmla="*/ 214 w 426"/>
                <a:gd name="T43" fmla="*/ 26 h 346"/>
                <a:gd name="T44" fmla="*/ 204 w 426"/>
                <a:gd name="T45" fmla="*/ 44 h 346"/>
                <a:gd name="T46" fmla="*/ 196 w 426"/>
                <a:gd name="T47" fmla="*/ 52 h 346"/>
                <a:gd name="T48" fmla="*/ 182 w 426"/>
                <a:gd name="T49" fmla="*/ 44 h 346"/>
                <a:gd name="T50" fmla="*/ 168 w 426"/>
                <a:gd name="T51" fmla="*/ 42 h 346"/>
                <a:gd name="T52" fmla="*/ 160 w 426"/>
                <a:gd name="T53" fmla="*/ 48 h 346"/>
                <a:gd name="T54" fmla="*/ 154 w 426"/>
                <a:gd name="T55" fmla="*/ 58 h 346"/>
                <a:gd name="T56" fmla="*/ 146 w 426"/>
                <a:gd name="T57" fmla="*/ 70 h 346"/>
                <a:gd name="T58" fmla="*/ 136 w 426"/>
                <a:gd name="T59" fmla="*/ 72 h 346"/>
                <a:gd name="T60" fmla="*/ 134 w 426"/>
                <a:gd name="T61" fmla="*/ 84 h 346"/>
                <a:gd name="T62" fmla="*/ 120 w 426"/>
                <a:gd name="T63" fmla="*/ 90 h 346"/>
                <a:gd name="T64" fmla="*/ 88 w 426"/>
                <a:gd name="T65" fmla="*/ 116 h 346"/>
                <a:gd name="T66" fmla="*/ 62 w 426"/>
                <a:gd name="T67" fmla="*/ 122 h 346"/>
                <a:gd name="T68" fmla="*/ 28 w 426"/>
                <a:gd name="T69" fmla="*/ 142 h 346"/>
                <a:gd name="T70" fmla="*/ 18 w 426"/>
                <a:gd name="T71" fmla="*/ 158 h 346"/>
                <a:gd name="T72" fmla="*/ 22 w 426"/>
                <a:gd name="T73" fmla="*/ 188 h 346"/>
                <a:gd name="T74" fmla="*/ 14 w 426"/>
                <a:gd name="T75" fmla="*/ 194 h 346"/>
                <a:gd name="T76" fmla="*/ 8 w 426"/>
                <a:gd name="T77" fmla="*/ 188 h 346"/>
                <a:gd name="T78" fmla="*/ 14 w 426"/>
                <a:gd name="T79" fmla="*/ 216 h 346"/>
                <a:gd name="T80" fmla="*/ 16 w 426"/>
                <a:gd name="T81" fmla="*/ 250 h 346"/>
                <a:gd name="T82" fmla="*/ 6 w 426"/>
                <a:gd name="T83" fmla="*/ 276 h 346"/>
                <a:gd name="T84" fmla="*/ 20 w 426"/>
                <a:gd name="T85" fmla="*/ 296 h 346"/>
                <a:gd name="T86" fmla="*/ 54 w 426"/>
                <a:gd name="T87" fmla="*/ 284 h 346"/>
                <a:gd name="T88" fmla="*/ 86 w 426"/>
                <a:gd name="T89" fmla="*/ 282 h 346"/>
                <a:gd name="T90" fmla="*/ 126 w 426"/>
                <a:gd name="T91" fmla="*/ 264 h 346"/>
                <a:gd name="T92" fmla="*/ 184 w 426"/>
                <a:gd name="T93" fmla="*/ 258 h 346"/>
                <a:gd name="T94" fmla="*/ 202 w 426"/>
                <a:gd name="T95" fmla="*/ 266 h 346"/>
                <a:gd name="T96" fmla="*/ 204 w 426"/>
                <a:gd name="T97" fmla="*/ 286 h 346"/>
                <a:gd name="T98" fmla="*/ 212 w 426"/>
                <a:gd name="T99" fmla="*/ 290 h 346"/>
                <a:gd name="T100" fmla="*/ 228 w 426"/>
                <a:gd name="T101" fmla="*/ 280 h 346"/>
                <a:gd name="T102" fmla="*/ 232 w 426"/>
                <a:gd name="T103" fmla="*/ 286 h 346"/>
                <a:gd name="T104" fmla="*/ 208 w 426"/>
                <a:gd name="T105" fmla="*/ 306 h 346"/>
                <a:gd name="T106" fmla="*/ 230 w 426"/>
                <a:gd name="T107" fmla="*/ 304 h 346"/>
                <a:gd name="T108" fmla="*/ 232 w 426"/>
                <a:gd name="T109" fmla="*/ 324 h 346"/>
                <a:gd name="T110" fmla="*/ 244 w 426"/>
                <a:gd name="T111" fmla="*/ 336 h 346"/>
                <a:gd name="T112" fmla="*/ 258 w 426"/>
                <a:gd name="T113" fmla="*/ 340 h 346"/>
                <a:gd name="T114" fmla="*/ 280 w 426"/>
                <a:gd name="T115" fmla="*/ 338 h 346"/>
                <a:gd name="T116" fmla="*/ 300 w 426"/>
                <a:gd name="T117" fmla="*/ 336 h 346"/>
                <a:gd name="T118" fmla="*/ 340 w 426"/>
                <a:gd name="T119" fmla="*/ 312 h 346"/>
                <a:gd name="T120" fmla="*/ 370 w 426"/>
                <a:gd name="T121" fmla="*/ 278 h 346"/>
                <a:gd name="T122" fmla="*/ 408 w 426"/>
                <a:gd name="T123" fmla="*/ 232 h 346"/>
                <a:gd name="T124" fmla="*/ 422 w 426"/>
                <a:gd name="T125" fmla="*/ 18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6" h="346">
                  <a:moveTo>
                    <a:pt x="426" y="172"/>
                  </a:moveTo>
                  <a:lnTo>
                    <a:pt x="426" y="172"/>
                  </a:lnTo>
                  <a:lnTo>
                    <a:pt x="426" y="172"/>
                  </a:lnTo>
                  <a:lnTo>
                    <a:pt x="426" y="172"/>
                  </a:lnTo>
                  <a:lnTo>
                    <a:pt x="426" y="172"/>
                  </a:lnTo>
                  <a:lnTo>
                    <a:pt x="426" y="172"/>
                  </a:lnTo>
                  <a:lnTo>
                    <a:pt x="422" y="174"/>
                  </a:lnTo>
                  <a:lnTo>
                    <a:pt x="422" y="174"/>
                  </a:lnTo>
                  <a:lnTo>
                    <a:pt x="422" y="176"/>
                  </a:lnTo>
                  <a:lnTo>
                    <a:pt x="422" y="176"/>
                  </a:lnTo>
                  <a:lnTo>
                    <a:pt x="420" y="178"/>
                  </a:lnTo>
                  <a:lnTo>
                    <a:pt x="420" y="178"/>
                  </a:lnTo>
                  <a:lnTo>
                    <a:pt x="420" y="178"/>
                  </a:lnTo>
                  <a:lnTo>
                    <a:pt x="420" y="178"/>
                  </a:lnTo>
                  <a:lnTo>
                    <a:pt x="418" y="178"/>
                  </a:lnTo>
                  <a:lnTo>
                    <a:pt x="418" y="176"/>
                  </a:lnTo>
                  <a:lnTo>
                    <a:pt x="418" y="176"/>
                  </a:lnTo>
                  <a:lnTo>
                    <a:pt x="418" y="174"/>
                  </a:lnTo>
                  <a:lnTo>
                    <a:pt x="418" y="174"/>
                  </a:lnTo>
                  <a:lnTo>
                    <a:pt x="418" y="170"/>
                  </a:lnTo>
                  <a:lnTo>
                    <a:pt x="418" y="170"/>
                  </a:lnTo>
                  <a:lnTo>
                    <a:pt x="416" y="170"/>
                  </a:lnTo>
                  <a:lnTo>
                    <a:pt x="416" y="170"/>
                  </a:lnTo>
                  <a:lnTo>
                    <a:pt x="414" y="168"/>
                  </a:lnTo>
                  <a:lnTo>
                    <a:pt x="414" y="168"/>
                  </a:lnTo>
                  <a:lnTo>
                    <a:pt x="414" y="166"/>
                  </a:lnTo>
                  <a:lnTo>
                    <a:pt x="414" y="166"/>
                  </a:lnTo>
                  <a:lnTo>
                    <a:pt x="416" y="164"/>
                  </a:lnTo>
                  <a:lnTo>
                    <a:pt x="414" y="164"/>
                  </a:lnTo>
                  <a:lnTo>
                    <a:pt x="414" y="164"/>
                  </a:lnTo>
                  <a:lnTo>
                    <a:pt x="410" y="162"/>
                  </a:lnTo>
                  <a:lnTo>
                    <a:pt x="410" y="162"/>
                  </a:lnTo>
                  <a:lnTo>
                    <a:pt x="410" y="162"/>
                  </a:lnTo>
                  <a:lnTo>
                    <a:pt x="410" y="162"/>
                  </a:lnTo>
                  <a:lnTo>
                    <a:pt x="410" y="162"/>
                  </a:lnTo>
                  <a:lnTo>
                    <a:pt x="410" y="162"/>
                  </a:lnTo>
                  <a:lnTo>
                    <a:pt x="408" y="162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8"/>
                  </a:lnTo>
                  <a:lnTo>
                    <a:pt x="408" y="158"/>
                  </a:lnTo>
                  <a:lnTo>
                    <a:pt x="406" y="156"/>
                  </a:lnTo>
                  <a:lnTo>
                    <a:pt x="406" y="156"/>
                  </a:lnTo>
                  <a:lnTo>
                    <a:pt x="406" y="156"/>
                  </a:lnTo>
                  <a:lnTo>
                    <a:pt x="406" y="156"/>
                  </a:lnTo>
                  <a:lnTo>
                    <a:pt x="406" y="156"/>
                  </a:lnTo>
                  <a:lnTo>
                    <a:pt x="406" y="156"/>
                  </a:lnTo>
                  <a:lnTo>
                    <a:pt x="406" y="152"/>
                  </a:lnTo>
                  <a:lnTo>
                    <a:pt x="406" y="152"/>
                  </a:lnTo>
                  <a:lnTo>
                    <a:pt x="408" y="148"/>
                  </a:lnTo>
                  <a:lnTo>
                    <a:pt x="408" y="148"/>
                  </a:lnTo>
                  <a:lnTo>
                    <a:pt x="406" y="144"/>
                  </a:lnTo>
                  <a:lnTo>
                    <a:pt x="406" y="144"/>
                  </a:lnTo>
                  <a:lnTo>
                    <a:pt x="406" y="142"/>
                  </a:lnTo>
                  <a:lnTo>
                    <a:pt x="406" y="140"/>
                  </a:lnTo>
                  <a:lnTo>
                    <a:pt x="406" y="140"/>
                  </a:lnTo>
                  <a:lnTo>
                    <a:pt x="404" y="142"/>
                  </a:lnTo>
                  <a:lnTo>
                    <a:pt x="404" y="142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2" y="142"/>
                  </a:lnTo>
                  <a:lnTo>
                    <a:pt x="402" y="142"/>
                  </a:lnTo>
                  <a:lnTo>
                    <a:pt x="400" y="140"/>
                  </a:lnTo>
                  <a:lnTo>
                    <a:pt x="400" y="140"/>
                  </a:lnTo>
                  <a:lnTo>
                    <a:pt x="400" y="140"/>
                  </a:lnTo>
                  <a:lnTo>
                    <a:pt x="400" y="140"/>
                  </a:lnTo>
                  <a:lnTo>
                    <a:pt x="398" y="136"/>
                  </a:lnTo>
                  <a:lnTo>
                    <a:pt x="398" y="136"/>
                  </a:lnTo>
                  <a:lnTo>
                    <a:pt x="398" y="136"/>
                  </a:lnTo>
                  <a:lnTo>
                    <a:pt x="398" y="136"/>
                  </a:lnTo>
                  <a:lnTo>
                    <a:pt x="398" y="140"/>
                  </a:lnTo>
                  <a:lnTo>
                    <a:pt x="398" y="140"/>
                  </a:lnTo>
                  <a:lnTo>
                    <a:pt x="398" y="144"/>
                  </a:lnTo>
                  <a:lnTo>
                    <a:pt x="398" y="144"/>
                  </a:lnTo>
                  <a:lnTo>
                    <a:pt x="396" y="144"/>
                  </a:lnTo>
                  <a:lnTo>
                    <a:pt x="396" y="144"/>
                  </a:lnTo>
                  <a:lnTo>
                    <a:pt x="396" y="142"/>
                  </a:lnTo>
                  <a:lnTo>
                    <a:pt x="396" y="142"/>
                  </a:lnTo>
                  <a:lnTo>
                    <a:pt x="396" y="138"/>
                  </a:lnTo>
                  <a:lnTo>
                    <a:pt x="396" y="138"/>
                  </a:lnTo>
                  <a:lnTo>
                    <a:pt x="396" y="136"/>
                  </a:lnTo>
                  <a:lnTo>
                    <a:pt x="396" y="136"/>
                  </a:lnTo>
                  <a:lnTo>
                    <a:pt x="396" y="134"/>
                  </a:lnTo>
                  <a:lnTo>
                    <a:pt x="396" y="134"/>
                  </a:lnTo>
                  <a:lnTo>
                    <a:pt x="394" y="128"/>
                  </a:lnTo>
                  <a:lnTo>
                    <a:pt x="394" y="128"/>
                  </a:lnTo>
                  <a:lnTo>
                    <a:pt x="394" y="128"/>
                  </a:lnTo>
                  <a:lnTo>
                    <a:pt x="394" y="126"/>
                  </a:lnTo>
                  <a:lnTo>
                    <a:pt x="394" y="126"/>
                  </a:lnTo>
                  <a:lnTo>
                    <a:pt x="394" y="126"/>
                  </a:lnTo>
                  <a:lnTo>
                    <a:pt x="394" y="126"/>
                  </a:lnTo>
                  <a:lnTo>
                    <a:pt x="392" y="124"/>
                  </a:lnTo>
                  <a:lnTo>
                    <a:pt x="392" y="124"/>
                  </a:lnTo>
                  <a:lnTo>
                    <a:pt x="390" y="124"/>
                  </a:lnTo>
                  <a:lnTo>
                    <a:pt x="390" y="124"/>
                  </a:lnTo>
                  <a:lnTo>
                    <a:pt x="390" y="124"/>
                  </a:lnTo>
                  <a:lnTo>
                    <a:pt x="390" y="124"/>
                  </a:lnTo>
                  <a:lnTo>
                    <a:pt x="390" y="124"/>
                  </a:lnTo>
                  <a:lnTo>
                    <a:pt x="390" y="122"/>
                  </a:lnTo>
                  <a:lnTo>
                    <a:pt x="390" y="122"/>
                  </a:lnTo>
                  <a:lnTo>
                    <a:pt x="390" y="122"/>
                  </a:lnTo>
                  <a:lnTo>
                    <a:pt x="390" y="122"/>
                  </a:lnTo>
                  <a:lnTo>
                    <a:pt x="392" y="120"/>
                  </a:lnTo>
                  <a:lnTo>
                    <a:pt x="392" y="120"/>
                  </a:lnTo>
                  <a:lnTo>
                    <a:pt x="394" y="120"/>
                  </a:lnTo>
                  <a:lnTo>
                    <a:pt x="394" y="120"/>
                  </a:lnTo>
                  <a:lnTo>
                    <a:pt x="396" y="118"/>
                  </a:lnTo>
                  <a:lnTo>
                    <a:pt x="396" y="118"/>
                  </a:lnTo>
                  <a:lnTo>
                    <a:pt x="392" y="116"/>
                  </a:lnTo>
                  <a:lnTo>
                    <a:pt x="392" y="116"/>
                  </a:lnTo>
                  <a:lnTo>
                    <a:pt x="390" y="116"/>
                  </a:lnTo>
                  <a:lnTo>
                    <a:pt x="390" y="116"/>
                  </a:lnTo>
                  <a:lnTo>
                    <a:pt x="384" y="112"/>
                  </a:lnTo>
                  <a:lnTo>
                    <a:pt x="384" y="112"/>
                  </a:lnTo>
                  <a:lnTo>
                    <a:pt x="380" y="108"/>
                  </a:lnTo>
                  <a:lnTo>
                    <a:pt x="380" y="108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76" y="106"/>
                  </a:lnTo>
                  <a:lnTo>
                    <a:pt x="376" y="106"/>
                  </a:lnTo>
                  <a:lnTo>
                    <a:pt x="374" y="104"/>
                  </a:lnTo>
                  <a:lnTo>
                    <a:pt x="374" y="104"/>
                  </a:lnTo>
                  <a:lnTo>
                    <a:pt x="374" y="104"/>
                  </a:lnTo>
                  <a:lnTo>
                    <a:pt x="374" y="104"/>
                  </a:lnTo>
                  <a:lnTo>
                    <a:pt x="372" y="104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2"/>
                  </a:lnTo>
                  <a:lnTo>
                    <a:pt x="370" y="102"/>
                  </a:lnTo>
                  <a:lnTo>
                    <a:pt x="368" y="100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2" y="96"/>
                  </a:lnTo>
                  <a:lnTo>
                    <a:pt x="372" y="96"/>
                  </a:lnTo>
                  <a:lnTo>
                    <a:pt x="370" y="96"/>
                  </a:lnTo>
                  <a:lnTo>
                    <a:pt x="370" y="96"/>
                  </a:lnTo>
                  <a:lnTo>
                    <a:pt x="368" y="94"/>
                  </a:lnTo>
                  <a:lnTo>
                    <a:pt x="368" y="94"/>
                  </a:lnTo>
                  <a:lnTo>
                    <a:pt x="368" y="96"/>
                  </a:lnTo>
                  <a:lnTo>
                    <a:pt x="368" y="96"/>
                  </a:lnTo>
                  <a:lnTo>
                    <a:pt x="368" y="96"/>
                  </a:lnTo>
                  <a:lnTo>
                    <a:pt x="368" y="96"/>
                  </a:lnTo>
                  <a:lnTo>
                    <a:pt x="368" y="96"/>
                  </a:lnTo>
                  <a:lnTo>
                    <a:pt x="368" y="96"/>
                  </a:lnTo>
                  <a:lnTo>
                    <a:pt x="368" y="94"/>
                  </a:lnTo>
                  <a:lnTo>
                    <a:pt x="368" y="94"/>
                  </a:lnTo>
                  <a:lnTo>
                    <a:pt x="368" y="92"/>
                  </a:lnTo>
                  <a:lnTo>
                    <a:pt x="368" y="92"/>
                  </a:lnTo>
                  <a:lnTo>
                    <a:pt x="370" y="88"/>
                  </a:lnTo>
                  <a:lnTo>
                    <a:pt x="370" y="88"/>
                  </a:lnTo>
                  <a:lnTo>
                    <a:pt x="370" y="86"/>
                  </a:lnTo>
                  <a:lnTo>
                    <a:pt x="370" y="86"/>
                  </a:lnTo>
                  <a:lnTo>
                    <a:pt x="370" y="84"/>
                  </a:lnTo>
                  <a:lnTo>
                    <a:pt x="370" y="84"/>
                  </a:lnTo>
                  <a:lnTo>
                    <a:pt x="370" y="84"/>
                  </a:lnTo>
                  <a:lnTo>
                    <a:pt x="370" y="84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70" y="78"/>
                  </a:lnTo>
                  <a:lnTo>
                    <a:pt x="370" y="78"/>
                  </a:lnTo>
                  <a:lnTo>
                    <a:pt x="370" y="78"/>
                  </a:lnTo>
                  <a:lnTo>
                    <a:pt x="368" y="76"/>
                  </a:lnTo>
                  <a:lnTo>
                    <a:pt x="368" y="76"/>
                  </a:lnTo>
                  <a:lnTo>
                    <a:pt x="366" y="72"/>
                  </a:lnTo>
                  <a:lnTo>
                    <a:pt x="366" y="72"/>
                  </a:lnTo>
                  <a:lnTo>
                    <a:pt x="366" y="72"/>
                  </a:lnTo>
                  <a:lnTo>
                    <a:pt x="366" y="72"/>
                  </a:lnTo>
                  <a:lnTo>
                    <a:pt x="366" y="68"/>
                  </a:lnTo>
                  <a:lnTo>
                    <a:pt x="366" y="68"/>
                  </a:lnTo>
                  <a:lnTo>
                    <a:pt x="366" y="68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6" y="64"/>
                  </a:lnTo>
                  <a:lnTo>
                    <a:pt x="366" y="64"/>
                  </a:lnTo>
                  <a:lnTo>
                    <a:pt x="366" y="62"/>
                  </a:lnTo>
                  <a:lnTo>
                    <a:pt x="366" y="62"/>
                  </a:lnTo>
                  <a:lnTo>
                    <a:pt x="366" y="58"/>
                  </a:lnTo>
                  <a:lnTo>
                    <a:pt x="366" y="58"/>
                  </a:lnTo>
                  <a:lnTo>
                    <a:pt x="368" y="56"/>
                  </a:lnTo>
                  <a:lnTo>
                    <a:pt x="368" y="56"/>
                  </a:lnTo>
                  <a:lnTo>
                    <a:pt x="370" y="56"/>
                  </a:lnTo>
                  <a:lnTo>
                    <a:pt x="370" y="56"/>
                  </a:lnTo>
                  <a:lnTo>
                    <a:pt x="368" y="54"/>
                  </a:lnTo>
                  <a:lnTo>
                    <a:pt x="368" y="54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4"/>
                  </a:lnTo>
                  <a:lnTo>
                    <a:pt x="360" y="44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8"/>
                  </a:lnTo>
                  <a:lnTo>
                    <a:pt x="356" y="48"/>
                  </a:lnTo>
                  <a:lnTo>
                    <a:pt x="354" y="50"/>
                  </a:lnTo>
                  <a:lnTo>
                    <a:pt x="354" y="50"/>
                  </a:lnTo>
                  <a:lnTo>
                    <a:pt x="354" y="50"/>
                  </a:lnTo>
                  <a:lnTo>
                    <a:pt x="354" y="50"/>
                  </a:lnTo>
                  <a:lnTo>
                    <a:pt x="354" y="48"/>
                  </a:lnTo>
                  <a:lnTo>
                    <a:pt x="354" y="48"/>
                  </a:lnTo>
                  <a:lnTo>
                    <a:pt x="352" y="46"/>
                  </a:lnTo>
                  <a:lnTo>
                    <a:pt x="352" y="44"/>
                  </a:lnTo>
                  <a:lnTo>
                    <a:pt x="352" y="44"/>
                  </a:lnTo>
                  <a:lnTo>
                    <a:pt x="352" y="42"/>
                  </a:lnTo>
                  <a:lnTo>
                    <a:pt x="352" y="42"/>
                  </a:lnTo>
                  <a:lnTo>
                    <a:pt x="352" y="38"/>
                  </a:lnTo>
                  <a:lnTo>
                    <a:pt x="352" y="38"/>
                  </a:lnTo>
                  <a:lnTo>
                    <a:pt x="352" y="32"/>
                  </a:lnTo>
                  <a:lnTo>
                    <a:pt x="352" y="32"/>
                  </a:lnTo>
                  <a:lnTo>
                    <a:pt x="352" y="30"/>
                  </a:lnTo>
                  <a:lnTo>
                    <a:pt x="352" y="30"/>
                  </a:lnTo>
                  <a:lnTo>
                    <a:pt x="350" y="26"/>
                  </a:lnTo>
                  <a:lnTo>
                    <a:pt x="350" y="26"/>
                  </a:lnTo>
                  <a:lnTo>
                    <a:pt x="350" y="24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50" y="12"/>
                  </a:lnTo>
                  <a:lnTo>
                    <a:pt x="350" y="12"/>
                  </a:lnTo>
                  <a:lnTo>
                    <a:pt x="350" y="10"/>
                  </a:lnTo>
                  <a:lnTo>
                    <a:pt x="348" y="8"/>
                  </a:lnTo>
                  <a:lnTo>
                    <a:pt x="348" y="8"/>
                  </a:lnTo>
                  <a:lnTo>
                    <a:pt x="348" y="2"/>
                  </a:lnTo>
                  <a:lnTo>
                    <a:pt x="348" y="2"/>
                  </a:lnTo>
                  <a:lnTo>
                    <a:pt x="348" y="0"/>
                  </a:lnTo>
                  <a:lnTo>
                    <a:pt x="346" y="0"/>
                  </a:lnTo>
                  <a:lnTo>
                    <a:pt x="346" y="0"/>
                  </a:lnTo>
                  <a:lnTo>
                    <a:pt x="344" y="2"/>
                  </a:lnTo>
                  <a:lnTo>
                    <a:pt x="344" y="2"/>
                  </a:lnTo>
                  <a:lnTo>
                    <a:pt x="340" y="8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6" y="18"/>
                  </a:lnTo>
                  <a:lnTo>
                    <a:pt x="336" y="18"/>
                  </a:lnTo>
                  <a:lnTo>
                    <a:pt x="336" y="18"/>
                  </a:lnTo>
                  <a:lnTo>
                    <a:pt x="332" y="22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4" y="26"/>
                  </a:lnTo>
                  <a:lnTo>
                    <a:pt x="334" y="26"/>
                  </a:lnTo>
                  <a:lnTo>
                    <a:pt x="334" y="26"/>
                  </a:lnTo>
                  <a:lnTo>
                    <a:pt x="334" y="26"/>
                  </a:lnTo>
                  <a:lnTo>
                    <a:pt x="334" y="26"/>
                  </a:lnTo>
                  <a:lnTo>
                    <a:pt x="334" y="26"/>
                  </a:lnTo>
                  <a:lnTo>
                    <a:pt x="334" y="26"/>
                  </a:lnTo>
                  <a:lnTo>
                    <a:pt x="334" y="26"/>
                  </a:lnTo>
                  <a:lnTo>
                    <a:pt x="332" y="28"/>
                  </a:lnTo>
                  <a:lnTo>
                    <a:pt x="332" y="28"/>
                  </a:lnTo>
                  <a:lnTo>
                    <a:pt x="332" y="30"/>
                  </a:lnTo>
                  <a:lnTo>
                    <a:pt x="330" y="32"/>
                  </a:lnTo>
                  <a:lnTo>
                    <a:pt x="330" y="32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0" y="36"/>
                  </a:lnTo>
                  <a:lnTo>
                    <a:pt x="330" y="36"/>
                  </a:lnTo>
                  <a:lnTo>
                    <a:pt x="330" y="38"/>
                  </a:lnTo>
                  <a:lnTo>
                    <a:pt x="330" y="38"/>
                  </a:lnTo>
                  <a:lnTo>
                    <a:pt x="328" y="40"/>
                  </a:lnTo>
                  <a:lnTo>
                    <a:pt x="328" y="42"/>
                  </a:lnTo>
                  <a:lnTo>
                    <a:pt x="328" y="42"/>
                  </a:lnTo>
                  <a:lnTo>
                    <a:pt x="330" y="44"/>
                  </a:lnTo>
                  <a:lnTo>
                    <a:pt x="330" y="44"/>
                  </a:lnTo>
                  <a:lnTo>
                    <a:pt x="330" y="44"/>
                  </a:lnTo>
                  <a:lnTo>
                    <a:pt x="330" y="44"/>
                  </a:lnTo>
                  <a:lnTo>
                    <a:pt x="330" y="46"/>
                  </a:lnTo>
                  <a:lnTo>
                    <a:pt x="330" y="46"/>
                  </a:lnTo>
                  <a:lnTo>
                    <a:pt x="328" y="50"/>
                  </a:lnTo>
                  <a:lnTo>
                    <a:pt x="328" y="52"/>
                  </a:lnTo>
                  <a:lnTo>
                    <a:pt x="328" y="52"/>
                  </a:lnTo>
                  <a:lnTo>
                    <a:pt x="328" y="54"/>
                  </a:lnTo>
                  <a:lnTo>
                    <a:pt x="328" y="54"/>
                  </a:lnTo>
                  <a:lnTo>
                    <a:pt x="328" y="56"/>
                  </a:lnTo>
                  <a:lnTo>
                    <a:pt x="328" y="56"/>
                  </a:lnTo>
                  <a:lnTo>
                    <a:pt x="328" y="58"/>
                  </a:lnTo>
                  <a:lnTo>
                    <a:pt x="328" y="58"/>
                  </a:lnTo>
                  <a:lnTo>
                    <a:pt x="328" y="58"/>
                  </a:lnTo>
                  <a:lnTo>
                    <a:pt x="328" y="58"/>
                  </a:lnTo>
                  <a:lnTo>
                    <a:pt x="326" y="60"/>
                  </a:lnTo>
                  <a:lnTo>
                    <a:pt x="326" y="60"/>
                  </a:lnTo>
                  <a:lnTo>
                    <a:pt x="324" y="64"/>
                  </a:lnTo>
                  <a:lnTo>
                    <a:pt x="324" y="64"/>
                  </a:lnTo>
                  <a:lnTo>
                    <a:pt x="322" y="70"/>
                  </a:lnTo>
                  <a:lnTo>
                    <a:pt x="322" y="70"/>
                  </a:lnTo>
                  <a:lnTo>
                    <a:pt x="320" y="74"/>
                  </a:lnTo>
                  <a:lnTo>
                    <a:pt x="320" y="74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2"/>
                  </a:lnTo>
                  <a:lnTo>
                    <a:pt x="316" y="82"/>
                  </a:lnTo>
                  <a:lnTo>
                    <a:pt x="316" y="84"/>
                  </a:lnTo>
                  <a:lnTo>
                    <a:pt x="314" y="86"/>
                  </a:lnTo>
                  <a:lnTo>
                    <a:pt x="314" y="86"/>
                  </a:lnTo>
                  <a:lnTo>
                    <a:pt x="312" y="86"/>
                  </a:lnTo>
                  <a:lnTo>
                    <a:pt x="312" y="86"/>
                  </a:lnTo>
                  <a:lnTo>
                    <a:pt x="310" y="88"/>
                  </a:lnTo>
                  <a:lnTo>
                    <a:pt x="310" y="88"/>
                  </a:lnTo>
                  <a:lnTo>
                    <a:pt x="306" y="86"/>
                  </a:lnTo>
                  <a:lnTo>
                    <a:pt x="306" y="86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0" y="82"/>
                  </a:lnTo>
                  <a:lnTo>
                    <a:pt x="300" y="82"/>
                  </a:lnTo>
                  <a:lnTo>
                    <a:pt x="300" y="78"/>
                  </a:lnTo>
                  <a:lnTo>
                    <a:pt x="296" y="76"/>
                  </a:lnTo>
                  <a:lnTo>
                    <a:pt x="296" y="76"/>
                  </a:lnTo>
                  <a:lnTo>
                    <a:pt x="294" y="76"/>
                  </a:lnTo>
                  <a:lnTo>
                    <a:pt x="294" y="76"/>
                  </a:lnTo>
                  <a:lnTo>
                    <a:pt x="290" y="76"/>
                  </a:lnTo>
                  <a:lnTo>
                    <a:pt x="290" y="76"/>
                  </a:lnTo>
                  <a:lnTo>
                    <a:pt x="288" y="72"/>
                  </a:lnTo>
                  <a:lnTo>
                    <a:pt x="288" y="72"/>
                  </a:lnTo>
                  <a:lnTo>
                    <a:pt x="286" y="70"/>
                  </a:lnTo>
                  <a:lnTo>
                    <a:pt x="284" y="68"/>
                  </a:lnTo>
                  <a:lnTo>
                    <a:pt x="284" y="68"/>
                  </a:lnTo>
                  <a:lnTo>
                    <a:pt x="282" y="68"/>
                  </a:lnTo>
                  <a:lnTo>
                    <a:pt x="282" y="68"/>
                  </a:lnTo>
                  <a:lnTo>
                    <a:pt x="280" y="66"/>
                  </a:lnTo>
                  <a:lnTo>
                    <a:pt x="280" y="66"/>
                  </a:lnTo>
                  <a:lnTo>
                    <a:pt x="280" y="66"/>
                  </a:lnTo>
                  <a:lnTo>
                    <a:pt x="280" y="66"/>
                  </a:lnTo>
                  <a:lnTo>
                    <a:pt x="276" y="66"/>
                  </a:lnTo>
                  <a:lnTo>
                    <a:pt x="276" y="66"/>
                  </a:lnTo>
                  <a:lnTo>
                    <a:pt x="276" y="66"/>
                  </a:lnTo>
                  <a:lnTo>
                    <a:pt x="276" y="66"/>
                  </a:lnTo>
                  <a:lnTo>
                    <a:pt x="276" y="64"/>
                  </a:lnTo>
                  <a:lnTo>
                    <a:pt x="276" y="64"/>
                  </a:lnTo>
                  <a:lnTo>
                    <a:pt x="274" y="62"/>
                  </a:lnTo>
                  <a:lnTo>
                    <a:pt x="274" y="62"/>
                  </a:lnTo>
                  <a:lnTo>
                    <a:pt x="272" y="60"/>
                  </a:lnTo>
                  <a:lnTo>
                    <a:pt x="272" y="60"/>
                  </a:lnTo>
                  <a:lnTo>
                    <a:pt x="268" y="56"/>
                  </a:lnTo>
                  <a:lnTo>
                    <a:pt x="268" y="56"/>
                  </a:lnTo>
                  <a:lnTo>
                    <a:pt x="264" y="54"/>
                  </a:lnTo>
                  <a:lnTo>
                    <a:pt x="264" y="54"/>
                  </a:lnTo>
                  <a:lnTo>
                    <a:pt x="264" y="52"/>
                  </a:lnTo>
                  <a:lnTo>
                    <a:pt x="264" y="52"/>
                  </a:lnTo>
                  <a:lnTo>
                    <a:pt x="266" y="52"/>
                  </a:lnTo>
                  <a:lnTo>
                    <a:pt x="266" y="52"/>
                  </a:lnTo>
                  <a:lnTo>
                    <a:pt x="268" y="50"/>
                  </a:lnTo>
                  <a:lnTo>
                    <a:pt x="268" y="50"/>
                  </a:lnTo>
                  <a:lnTo>
                    <a:pt x="270" y="48"/>
                  </a:lnTo>
                  <a:lnTo>
                    <a:pt x="270" y="44"/>
                  </a:lnTo>
                  <a:lnTo>
                    <a:pt x="270" y="44"/>
                  </a:lnTo>
                  <a:lnTo>
                    <a:pt x="270" y="42"/>
                  </a:lnTo>
                  <a:lnTo>
                    <a:pt x="270" y="42"/>
                  </a:lnTo>
                  <a:lnTo>
                    <a:pt x="272" y="40"/>
                  </a:lnTo>
                  <a:lnTo>
                    <a:pt x="272" y="40"/>
                  </a:lnTo>
                  <a:lnTo>
                    <a:pt x="272" y="38"/>
                  </a:lnTo>
                  <a:lnTo>
                    <a:pt x="272" y="38"/>
                  </a:lnTo>
                  <a:lnTo>
                    <a:pt x="272" y="36"/>
                  </a:lnTo>
                  <a:lnTo>
                    <a:pt x="274" y="36"/>
                  </a:lnTo>
                  <a:lnTo>
                    <a:pt x="274" y="36"/>
                  </a:lnTo>
                  <a:lnTo>
                    <a:pt x="276" y="34"/>
                  </a:lnTo>
                  <a:lnTo>
                    <a:pt x="276" y="34"/>
                  </a:lnTo>
                  <a:lnTo>
                    <a:pt x="278" y="34"/>
                  </a:lnTo>
                  <a:lnTo>
                    <a:pt x="278" y="34"/>
                  </a:lnTo>
                  <a:lnTo>
                    <a:pt x="278" y="34"/>
                  </a:lnTo>
                  <a:lnTo>
                    <a:pt x="278" y="34"/>
                  </a:lnTo>
                  <a:lnTo>
                    <a:pt x="278" y="34"/>
                  </a:lnTo>
                  <a:lnTo>
                    <a:pt x="278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80" y="30"/>
                  </a:lnTo>
                  <a:lnTo>
                    <a:pt x="280" y="30"/>
                  </a:lnTo>
                  <a:lnTo>
                    <a:pt x="280" y="28"/>
                  </a:lnTo>
                  <a:lnTo>
                    <a:pt x="280" y="28"/>
                  </a:lnTo>
                  <a:lnTo>
                    <a:pt x="282" y="26"/>
                  </a:lnTo>
                  <a:lnTo>
                    <a:pt x="282" y="26"/>
                  </a:lnTo>
                  <a:lnTo>
                    <a:pt x="284" y="26"/>
                  </a:lnTo>
                  <a:lnTo>
                    <a:pt x="284" y="24"/>
                  </a:lnTo>
                  <a:lnTo>
                    <a:pt x="284" y="24"/>
                  </a:lnTo>
                  <a:lnTo>
                    <a:pt x="284" y="22"/>
                  </a:lnTo>
                  <a:lnTo>
                    <a:pt x="284" y="22"/>
                  </a:lnTo>
                  <a:lnTo>
                    <a:pt x="284" y="22"/>
                  </a:lnTo>
                  <a:lnTo>
                    <a:pt x="282" y="22"/>
                  </a:lnTo>
                  <a:lnTo>
                    <a:pt x="282" y="22"/>
                  </a:lnTo>
                  <a:lnTo>
                    <a:pt x="282" y="20"/>
                  </a:lnTo>
                  <a:lnTo>
                    <a:pt x="282" y="20"/>
                  </a:lnTo>
                  <a:lnTo>
                    <a:pt x="282" y="16"/>
                  </a:lnTo>
                  <a:lnTo>
                    <a:pt x="282" y="16"/>
                  </a:lnTo>
                  <a:lnTo>
                    <a:pt x="280" y="16"/>
                  </a:lnTo>
                  <a:lnTo>
                    <a:pt x="280" y="16"/>
                  </a:lnTo>
                  <a:lnTo>
                    <a:pt x="280" y="16"/>
                  </a:lnTo>
                  <a:lnTo>
                    <a:pt x="280" y="16"/>
                  </a:lnTo>
                  <a:lnTo>
                    <a:pt x="278" y="16"/>
                  </a:lnTo>
                  <a:lnTo>
                    <a:pt x="278" y="16"/>
                  </a:lnTo>
                  <a:lnTo>
                    <a:pt x="276" y="18"/>
                  </a:lnTo>
                  <a:lnTo>
                    <a:pt x="276" y="20"/>
                  </a:lnTo>
                  <a:lnTo>
                    <a:pt x="276" y="20"/>
                  </a:lnTo>
                  <a:lnTo>
                    <a:pt x="276" y="22"/>
                  </a:lnTo>
                  <a:lnTo>
                    <a:pt x="276" y="22"/>
                  </a:lnTo>
                  <a:lnTo>
                    <a:pt x="276" y="22"/>
                  </a:lnTo>
                  <a:lnTo>
                    <a:pt x="276" y="22"/>
                  </a:lnTo>
                  <a:lnTo>
                    <a:pt x="276" y="24"/>
                  </a:lnTo>
                  <a:lnTo>
                    <a:pt x="276" y="24"/>
                  </a:lnTo>
                  <a:lnTo>
                    <a:pt x="276" y="24"/>
                  </a:lnTo>
                  <a:lnTo>
                    <a:pt x="276" y="24"/>
                  </a:lnTo>
                  <a:lnTo>
                    <a:pt x="276" y="24"/>
                  </a:lnTo>
                  <a:lnTo>
                    <a:pt x="276" y="24"/>
                  </a:lnTo>
                  <a:lnTo>
                    <a:pt x="274" y="24"/>
                  </a:lnTo>
                  <a:lnTo>
                    <a:pt x="274" y="24"/>
                  </a:lnTo>
                  <a:lnTo>
                    <a:pt x="274" y="24"/>
                  </a:lnTo>
                  <a:lnTo>
                    <a:pt x="274" y="24"/>
                  </a:lnTo>
                  <a:lnTo>
                    <a:pt x="274" y="22"/>
                  </a:lnTo>
                  <a:lnTo>
                    <a:pt x="274" y="22"/>
                  </a:lnTo>
                  <a:lnTo>
                    <a:pt x="274" y="20"/>
                  </a:lnTo>
                  <a:lnTo>
                    <a:pt x="274" y="20"/>
                  </a:lnTo>
                  <a:lnTo>
                    <a:pt x="272" y="20"/>
                  </a:lnTo>
                  <a:lnTo>
                    <a:pt x="272" y="20"/>
                  </a:lnTo>
                  <a:lnTo>
                    <a:pt x="272" y="20"/>
                  </a:lnTo>
                  <a:lnTo>
                    <a:pt x="272" y="20"/>
                  </a:lnTo>
                  <a:lnTo>
                    <a:pt x="272" y="20"/>
                  </a:lnTo>
                  <a:lnTo>
                    <a:pt x="272" y="20"/>
                  </a:lnTo>
                  <a:lnTo>
                    <a:pt x="272" y="20"/>
                  </a:lnTo>
                  <a:lnTo>
                    <a:pt x="272" y="20"/>
                  </a:lnTo>
                  <a:lnTo>
                    <a:pt x="274" y="18"/>
                  </a:lnTo>
                  <a:lnTo>
                    <a:pt x="274" y="18"/>
                  </a:lnTo>
                  <a:lnTo>
                    <a:pt x="274" y="16"/>
                  </a:lnTo>
                  <a:lnTo>
                    <a:pt x="274" y="16"/>
                  </a:lnTo>
                  <a:lnTo>
                    <a:pt x="274" y="16"/>
                  </a:lnTo>
                  <a:lnTo>
                    <a:pt x="274" y="16"/>
                  </a:lnTo>
                  <a:lnTo>
                    <a:pt x="272" y="18"/>
                  </a:lnTo>
                  <a:lnTo>
                    <a:pt x="270" y="18"/>
                  </a:lnTo>
                  <a:lnTo>
                    <a:pt x="270" y="18"/>
                  </a:lnTo>
                  <a:lnTo>
                    <a:pt x="270" y="18"/>
                  </a:lnTo>
                  <a:lnTo>
                    <a:pt x="270" y="18"/>
                  </a:lnTo>
                  <a:lnTo>
                    <a:pt x="270" y="20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66" y="20"/>
                  </a:lnTo>
                  <a:lnTo>
                    <a:pt x="266" y="20"/>
                  </a:lnTo>
                  <a:lnTo>
                    <a:pt x="266" y="20"/>
                  </a:lnTo>
                  <a:lnTo>
                    <a:pt x="266" y="20"/>
                  </a:lnTo>
                  <a:lnTo>
                    <a:pt x="262" y="20"/>
                  </a:lnTo>
                  <a:lnTo>
                    <a:pt x="262" y="18"/>
                  </a:lnTo>
                  <a:lnTo>
                    <a:pt x="262" y="18"/>
                  </a:lnTo>
                  <a:lnTo>
                    <a:pt x="260" y="18"/>
                  </a:lnTo>
                  <a:lnTo>
                    <a:pt x="260" y="18"/>
                  </a:lnTo>
                  <a:lnTo>
                    <a:pt x="260" y="18"/>
                  </a:lnTo>
                  <a:lnTo>
                    <a:pt x="260" y="18"/>
                  </a:lnTo>
                  <a:lnTo>
                    <a:pt x="258" y="18"/>
                  </a:lnTo>
                  <a:lnTo>
                    <a:pt x="258" y="18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58" y="18"/>
                  </a:lnTo>
                  <a:lnTo>
                    <a:pt x="258" y="18"/>
                  </a:lnTo>
                  <a:lnTo>
                    <a:pt x="258" y="18"/>
                  </a:lnTo>
                  <a:lnTo>
                    <a:pt x="258" y="18"/>
                  </a:lnTo>
                  <a:lnTo>
                    <a:pt x="256" y="18"/>
                  </a:lnTo>
                  <a:lnTo>
                    <a:pt x="256" y="18"/>
                  </a:lnTo>
                  <a:lnTo>
                    <a:pt x="254" y="16"/>
                  </a:lnTo>
                  <a:lnTo>
                    <a:pt x="254" y="16"/>
                  </a:lnTo>
                  <a:lnTo>
                    <a:pt x="252" y="16"/>
                  </a:lnTo>
                  <a:lnTo>
                    <a:pt x="252" y="16"/>
                  </a:lnTo>
                  <a:lnTo>
                    <a:pt x="250" y="16"/>
                  </a:lnTo>
                  <a:lnTo>
                    <a:pt x="250" y="16"/>
                  </a:lnTo>
                  <a:lnTo>
                    <a:pt x="250" y="16"/>
                  </a:lnTo>
                  <a:lnTo>
                    <a:pt x="250" y="16"/>
                  </a:lnTo>
                  <a:lnTo>
                    <a:pt x="248" y="16"/>
                  </a:lnTo>
                  <a:lnTo>
                    <a:pt x="248" y="16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6" y="14"/>
                  </a:lnTo>
                  <a:lnTo>
                    <a:pt x="246" y="14"/>
                  </a:lnTo>
                  <a:lnTo>
                    <a:pt x="246" y="14"/>
                  </a:lnTo>
                  <a:lnTo>
                    <a:pt x="246" y="14"/>
                  </a:lnTo>
                  <a:lnTo>
                    <a:pt x="246" y="14"/>
                  </a:lnTo>
                  <a:lnTo>
                    <a:pt x="246" y="14"/>
                  </a:lnTo>
                  <a:lnTo>
                    <a:pt x="244" y="14"/>
                  </a:lnTo>
                  <a:lnTo>
                    <a:pt x="244" y="14"/>
                  </a:lnTo>
                  <a:lnTo>
                    <a:pt x="244" y="14"/>
                  </a:lnTo>
                  <a:lnTo>
                    <a:pt x="244" y="14"/>
                  </a:lnTo>
                  <a:lnTo>
                    <a:pt x="244" y="12"/>
                  </a:lnTo>
                  <a:lnTo>
                    <a:pt x="244" y="12"/>
                  </a:lnTo>
                  <a:lnTo>
                    <a:pt x="242" y="10"/>
                  </a:lnTo>
                  <a:lnTo>
                    <a:pt x="242" y="10"/>
                  </a:lnTo>
                  <a:lnTo>
                    <a:pt x="242" y="10"/>
                  </a:lnTo>
                  <a:lnTo>
                    <a:pt x="242" y="10"/>
                  </a:lnTo>
                  <a:lnTo>
                    <a:pt x="242" y="12"/>
                  </a:lnTo>
                  <a:lnTo>
                    <a:pt x="242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2"/>
                  </a:lnTo>
                  <a:lnTo>
                    <a:pt x="240" y="10"/>
                  </a:lnTo>
                  <a:lnTo>
                    <a:pt x="240" y="10"/>
                  </a:lnTo>
                  <a:lnTo>
                    <a:pt x="240" y="8"/>
                  </a:lnTo>
                  <a:lnTo>
                    <a:pt x="240" y="8"/>
                  </a:lnTo>
                  <a:lnTo>
                    <a:pt x="240" y="8"/>
                  </a:lnTo>
                  <a:lnTo>
                    <a:pt x="240" y="8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6" y="8"/>
                  </a:lnTo>
                  <a:lnTo>
                    <a:pt x="236" y="8"/>
                  </a:lnTo>
                  <a:lnTo>
                    <a:pt x="234" y="8"/>
                  </a:lnTo>
                  <a:lnTo>
                    <a:pt x="234" y="8"/>
                  </a:lnTo>
                  <a:lnTo>
                    <a:pt x="234" y="8"/>
                  </a:lnTo>
                  <a:lnTo>
                    <a:pt x="234" y="8"/>
                  </a:lnTo>
                  <a:lnTo>
                    <a:pt x="232" y="8"/>
                  </a:lnTo>
                  <a:lnTo>
                    <a:pt x="232" y="8"/>
                  </a:lnTo>
                  <a:lnTo>
                    <a:pt x="232" y="8"/>
                  </a:lnTo>
                  <a:lnTo>
                    <a:pt x="232" y="8"/>
                  </a:lnTo>
                  <a:lnTo>
                    <a:pt x="230" y="10"/>
                  </a:lnTo>
                  <a:lnTo>
                    <a:pt x="230" y="10"/>
                  </a:lnTo>
                  <a:lnTo>
                    <a:pt x="230" y="12"/>
                  </a:lnTo>
                  <a:lnTo>
                    <a:pt x="232" y="12"/>
                  </a:lnTo>
                  <a:lnTo>
                    <a:pt x="232" y="12"/>
                  </a:lnTo>
                  <a:lnTo>
                    <a:pt x="234" y="14"/>
                  </a:lnTo>
                  <a:lnTo>
                    <a:pt x="234" y="14"/>
                  </a:lnTo>
                  <a:lnTo>
                    <a:pt x="236" y="14"/>
                  </a:lnTo>
                  <a:lnTo>
                    <a:pt x="236" y="14"/>
                  </a:lnTo>
                  <a:lnTo>
                    <a:pt x="236" y="14"/>
                  </a:lnTo>
                  <a:lnTo>
                    <a:pt x="236" y="14"/>
                  </a:lnTo>
                  <a:lnTo>
                    <a:pt x="238" y="14"/>
                  </a:lnTo>
                  <a:lnTo>
                    <a:pt x="238" y="14"/>
                  </a:lnTo>
                  <a:lnTo>
                    <a:pt x="238" y="16"/>
                  </a:lnTo>
                  <a:lnTo>
                    <a:pt x="238" y="16"/>
                  </a:lnTo>
                  <a:lnTo>
                    <a:pt x="238" y="18"/>
                  </a:lnTo>
                  <a:lnTo>
                    <a:pt x="238" y="18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38" y="20"/>
                  </a:lnTo>
                  <a:lnTo>
                    <a:pt x="234" y="20"/>
                  </a:lnTo>
                  <a:lnTo>
                    <a:pt x="234" y="20"/>
                  </a:lnTo>
                  <a:lnTo>
                    <a:pt x="232" y="22"/>
                  </a:lnTo>
                  <a:lnTo>
                    <a:pt x="232" y="22"/>
                  </a:lnTo>
                  <a:lnTo>
                    <a:pt x="228" y="22"/>
                  </a:lnTo>
                  <a:lnTo>
                    <a:pt x="228" y="22"/>
                  </a:lnTo>
                  <a:lnTo>
                    <a:pt x="226" y="20"/>
                  </a:lnTo>
                  <a:lnTo>
                    <a:pt x="226" y="20"/>
                  </a:lnTo>
                  <a:lnTo>
                    <a:pt x="224" y="20"/>
                  </a:lnTo>
                  <a:lnTo>
                    <a:pt x="224" y="20"/>
                  </a:lnTo>
                  <a:lnTo>
                    <a:pt x="224" y="20"/>
                  </a:lnTo>
                  <a:lnTo>
                    <a:pt x="224" y="20"/>
                  </a:lnTo>
                  <a:lnTo>
                    <a:pt x="220" y="22"/>
                  </a:lnTo>
                  <a:lnTo>
                    <a:pt x="220" y="22"/>
                  </a:lnTo>
                  <a:lnTo>
                    <a:pt x="220" y="22"/>
                  </a:lnTo>
                  <a:lnTo>
                    <a:pt x="220" y="22"/>
                  </a:lnTo>
                  <a:lnTo>
                    <a:pt x="218" y="24"/>
                  </a:lnTo>
                  <a:lnTo>
                    <a:pt x="218" y="24"/>
                  </a:lnTo>
                  <a:lnTo>
                    <a:pt x="218" y="24"/>
                  </a:lnTo>
                  <a:lnTo>
                    <a:pt x="218" y="24"/>
                  </a:lnTo>
                  <a:lnTo>
                    <a:pt x="218" y="22"/>
                  </a:lnTo>
                  <a:lnTo>
                    <a:pt x="218" y="22"/>
                  </a:lnTo>
                  <a:lnTo>
                    <a:pt x="216" y="24"/>
                  </a:lnTo>
                  <a:lnTo>
                    <a:pt x="216" y="24"/>
                  </a:lnTo>
                  <a:lnTo>
                    <a:pt x="216" y="26"/>
                  </a:lnTo>
                  <a:lnTo>
                    <a:pt x="216" y="26"/>
                  </a:lnTo>
                  <a:lnTo>
                    <a:pt x="214" y="26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4" y="30"/>
                  </a:lnTo>
                  <a:lnTo>
                    <a:pt x="214" y="30"/>
                  </a:lnTo>
                  <a:lnTo>
                    <a:pt x="214" y="30"/>
                  </a:lnTo>
                  <a:lnTo>
                    <a:pt x="214" y="30"/>
                  </a:lnTo>
                  <a:lnTo>
                    <a:pt x="214" y="30"/>
                  </a:lnTo>
                  <a:lnTo>
                    <a:pt x="212" y="28"/>
                  </a:lnTo>
                  <a:lnTo>
                    <a:pt x="212" y="28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12" y="34"/>
                  </a:lnTo>
                  <a:lnTo>
                    <a:pt x="212" y="34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10" y="36"/>
                  </a:lnTo>
                  <a:lnTo>
                    <a:pt x="210" y="36"/>
                  </a:lnTo>
                  <a:lnTo>
                    <a:pt x="208" y="36"/>
                  </a:lnTo>
                  <a:lnTo>
                    <a:pt x="208" y="38"/>
                  </a:lnTo>
                  <a:lnTo>
                    <a:pt x="208" y="38"/>
                  </a:lnTo>
                  <a:lnTo>
                    <a:pt x="206" y="44"/>
                  </a:lnTo>
                  <a:lnTo>
                    <a:pt x="206" y="44"/>
                  </a:lnTo>
                  <a:lnTo>
                    <a:pt x="204" y="44"/>
                  </a:lnTo>
                  <a:lnTo>
                    <a:pt x="204" y="44"/>
                  </a:lnTo>
                  <a:lnTo>
                    <a:pt x="204" y="44"/>
                  </a:lnTo>
                  <a:lnTo>
                    <a:pt x="204" y="44"/>
                  </a:lnTo>
                  <a:lnTo>
                    <a:pt x="204" y="42"/>
                  </a:lnTo>
                  <a:lnTo>
                    <a:pt x="204" y="42"/>
                  </a:lnTo>
                  <a:lnTo>
                    <a:pt x="202" y="44"/>
                  </a:lnTo>
                  <a:lnTo>
                    <a:pt x="202" y="44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8"/>
                  </a:lnTo>
                  <a:lnTo>
                    <a:pt x="200" y="48"/>
                  </a:lnTo>
                  <a:lnTo>
                    <a:pt x="202" y="50"/>
                  </a:lnTo>
                  <a:lnTo>
                    <a:pt x="202" y="50"/>
                  </a:lnTo>
                  <a:lnTo>
                    <a:pt x="204" y="50"/>
                  </a:lnTo>
                  <a:lnTo>
                    <a:pt x="204" y="50"/>
                  </a:lnTo>
                  <a:lnTo>
                    <a:pt x="204" y="50"/>
                  </a:lnTo>
                  <a:lnTo>
                    <a:pt x="204" y="50"/>
                  </a:lnTo>
                  <a:lnTo>
                    <a:pt x="202" y="52"/>
                  </a:lnTo>
                  <a:lnTo>
                    <a:pt x="202" y="52"/>
                  </a:lnTo>
                  <a:lnTo>
                    <a:pt x="202" y="52"/>
                  </a:lnTo>
                  <a:lnTo>
                    <a:pt x="202" y="52"/>
                  </a:lnTo>
                  <a:lnTo>
                    <a:pt x="200" y="52"/>
                  </a:lnTo>
                  <a:lnTo>
                    <a:pt x="198" y="54"/>
                  </a:lnTo>
                  <a:lnTo>
                    <a:pt x="198" y="54"/>
                  </a:lnTo>
                  <a:lnTo>
                    <a:pt x="198" y="54"/>
                  </a:lnTo>
                  <a:lnTo>
                    <a:pt x="198" y="54"/>
                  </a:lnTo>
                  <a:lnTo>
                    <a:pt x="196" y="52"/>
                  </a:lnTo>
                  <a:lnTo>
                    <a:pt x="196" y="52"/>
                  </a:lnTo>
                  <a:lnTo>
                    <a:pt x="192" y="50"/>
                  </a:lnTo>
                  <a:lnTo>
                    <a:pt x="192" y="50"/>
                  </a:lnTo>
                  <a:lnTo>
                    <a:pt x="190" y="52"/>
                  </a:lnTo>
                  <a:lnTo>
                    <a:pt x="190" y="52"/>
                  </a:lnTo>
                  <a:lnTo>
                    <a:pt x="190" y="54"/>
                  </a:lnTo>
                  <a:lnTo>
                    <a:pt x="190" y="54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8" y="54"/>
                  </a:lnTo>
                  <a:lnTo>
                    <a:pt x="188" y="50"/>
                  </a:lnTo>
                  <a:lnTo>
                    <a:pt x="188" y="50"/>
                  </a:lnTo>
                  <a:lnTo>
                    <a:pt x="186" y="48"/>
                  </a:lnTo>
                  <a:lnTo>
                    <a:pt x="186" y="48"/>
                  </a:lnTo>
                  <a:lnTo>
                    <a:pt x="184" y="48"/>
                  </a:lnTo>
                  <a:lnTo>
                    <a:pt x="184" y="48"/>
                  </a:lnTo>
                  <a:lnTo>
                    <a:pt x="184" y="46"/>
                  </a:lnTo>
                  <a:lnTo>
                    <a:pt x="184" y="46"/>
                  </a:lnTo>
                  <a:lnTo>
                    <a:pt x="186" y="46"/>
                  </a:lnTo>
                  <a:lnTo>
                    <a:pt x="186" y="46"/>
                  </a:lnTo>
                  <a:lnTo>
                    <a:pt x="184" y="44"/>
                  </a:lnTo>
                  <a:lnTo>
                    <a:pt x="184" y="44"/>
                  </a:lnTo>
                  <a:lnTo>
                    <a:pt x="184" y="44"/>
                  </a:lnTo>
                  <a:lnTo>
                    <a:pt x="184" y="44"/>
                  </a:lnTo>
                  <a:lnTo>
                    <a:pt x="182" y="44"/>
                  </a:lnTo>
                  <a:lnTo>
                    <a:pt x="18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78" y="40"/>
                  </a:lnTo>
                  <a:lnTo>
                    <a:pt x="178" y="40"/>
                  </a:lnTo>
                  <a:lnTo>
                    <a:pt x="178" y="38"/>
                  </a:lnTo>
                  <a:lnTo>
                    <a:pt x="178" y="38"/>
                  </a:lnTo>
                  <a:lnTo>
                    <a:pt x="176" y="40"/>
                  </a:lnTo>
                  <a:lnTo>
                    <a:pt x="176" y="40"/>
                  </a:lnTo>
                  <a:lnTo>
                    <a:pt x="174" y="42"/>
                  </a:lnTo>
                  <a:lnTo>
                    <a:pt x="174" y="42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66" y="42"/>
                  </a:lnTo>
                  <a:lnTo>
                    <a:pt x="166" y="42"/>
                  </a:lnTo>
                  <a:lnTo>
                    <a:pt x="166" y="42"/>
                  </a:lnTo>
                  <a:lnTo>
                    <a:pt x="166" y="42"/>
                  </a:lnTo>
                  <a:lnTo>
                    <a:pt x="166" y="42"/>
                  </a:lnTo>
                  <a:lnTo>
                    <a:pt x="166" y="42"/>
                  </a:lnTo>
                  <a:lnTo>
                    <a:pt x="166" y="44"/>
                  </a:lnTo>
                  <a:lnTo>
                    <a:pt x="166" y="44"/>
                  </a:lnTo>
                  <a:lnTo>
                    <a:pt x="166" y="44"/>
                  </a:lnTo>
                  <a:lnTo>
                    <a:pt x="166" y="44"/>
                  </a:lnTo>
                  <a:lnTo>
                    <a:pt x="166" y="48"/>
                  </a:lnTo>
                  <a:lnTo>
                    <a:pt x="166" y="48"/>
                  </a:lnTo>
                  <a:lnTo>
                    <a:pt x="164" y="50"/>
                  </a:lnTo>
                  <a:lnTo>
                    <a:pt x="164" y="50"/>
                  </a:lnTo>
                  <a:lnTo>
                    <a:pt x="164" y="50"/>
                  </a:lnTo>
                  <a:lnTo>
                    <a:pt x="164" y="50"/>
                  </a:lnTo>
                  <a:lnTo>
                    <a:pt x="164" y="48"/>
                  </a:lnTo>
                  <a:lnTo>
                    <a:pt x="164" y="48"/>
                  </a:lnTo>
                  <a:lnTo>
                    <a:pt x="164" y="48"/>
                  </a:lnTo>
                  <a:lnTo>
                    <a:pt x="164" y="48"/>
                  </a:lnTo>
                  <a:lnTo>
                    <a:pt x="162" y="48"/>
                  </a:lnTo>
                  <a:lnTo>
                    <a:pt x="162" y="48"/>
                  </a:lnTo>
                  <a:lnTo>
                    <a:pt x="162" y="46"/>
                  </a:lnTo>
                  <a:lnTo>
                    <a:pt x="162" y="46"/>
                  </a:lnTo>
                  <a:lnTo>
                    <a:pt x="160" y="48"/>
                  </a:lnTo>
                  <a:lnTo>
                    <a:pt x="160" y="48"/>
                  </a:lnTo>
                  <a:lnTo>
                    <a:pt x="158" y="50"/>
                  </a:lnTo>
                  <a:lnTo>
                    <a:pt x="158" y="50"/>
                  </a:lnTo>
                  <a:lnTo>
                    <a:pt x="158" y="50"/>
                  </a:lnTo>
                  <a:lnTo>
                    <a:pt x="158" y="50"/>
                  </a:lnTo>
                  <a:lnTo>
                    <a:pt x="156" y="48"/>
                  </a:lnTo>
                  <a:lnTo>
                    <a:pt x="156" y="48"/>
                  </a:lnTo>
                  <a:lnTo>
                    <a:pt x="156" y="48"/>
                  </a:lnTo>
                  <a:lnTo>
                    <a:pt x="156" y="48"/>
                  </a:lnTo>
                  <a:lnTo>
                    <a:pt x="154" y="50"/>
                  </a:lnTo>
                  <a:lnTo>
                    <a:pt x="154" y="50"/>
                  </a:lnTo>
                  <a:lnTo>
                    <a:pt x="154" y="50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54" y="56"/>
                  </a:lnTo>
                  <a:lnTo>
                    <a:pt x="154" y="56"/>
                  </a:lnTo>
                  <a:lnTo>
                    <a:pt x="152" y="56"/>
                  </a:lnTo>
                  <a:lnTo>
                    <a:pt x="154" y="58"/>
                  </a:lnTo>
                  <a:lnTo>
                    <a:pt x="154" y="58"/>
                  </a:lnTo>
                  <a:lnTo>
                    <a:pt x="154" y="58"/>
                  </a:lnTo>
                  <a:lnTo>
                    <a:pt x="154" y="58"/>
                  </a:lnTo>
                  <a:lnTo>
                    <a:pt x="152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50" y="58"/>
                  </a:lnTo>
                  <a:lnTo>
                    <a:pt x="148" y="60"/>
                  </a:lnTo>
                  <a:lnTo>
                    <a:pt x="148" y="60"/>
                  </a:lnTo>
                  <a:lnTo>
                    <a:pt x="148" y="60"/>
                  </a:lnTo>
                  <a:lnTo>
                    <a:pt x="148" y="62"/>
                  </a:lnTo>
                  <a:lnTo>
                    <a:pt x="148" y="62"/>
                  </a:lnTo>
                  <a:lnTo>
                    <a:pt x="146" y="62"/>
                  </a:lnTo>
                  <a:lnTo>
                    <a:pt x="146" y="62"/>
                  </a:lnTo>
                  <a:lnTo>
                    <a:pt x="146" y="64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6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8" y="68"/>
                  </a:lnTo>
                  <a:lnTo>
                    <a:pt x="148" y="68"/>
                  </a:lnTo>
                  <a:lnTo>
                    <a:pt x="146" y="68"/>
                  </a:lnTo>
                  <a:lnTo>
                    <a:pt x="146" y="68"/>
                  </a:lnTo>
                  <a:lnTo>
                    <a:pt x="146" y="68"/>
                  </a:lnTo>
                  <a:lnTo>
                    <a:pt x="146" y="70"/>
                  </a:lnTo>
                  <a:lnTo>
                    <a:pt x="146" y="70"/>
                  </a:lnTo>
                  <a:lnTo>
                    <a:pt x="146" y="72"/>
                  </a:lnTo>
                  <a:lnTo>
                    <a:pt x="146" y="72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4" y="70"/>
                  </a:lnTo>
                  <a:lnTo>
                    <a:pt x="144" y="68"/>
                  </a:lnTo>
                  <a:lnTo>
                    <a:pt x="144" y="68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0" y="72"/>
                  </a:lnTo>
                  <a:lnTo>
                    <a:pt x="140" y="72"/>
                  </a:lnTo>
                  <a:lnTo>
                    <a:pt x="140" y="70"/>
                  </a:lnTo>
                  <a:lnTo>
                    <a:pt x="140" y="70"/>
                  </a:lnTo>
                  <a:lnTo>
                    <a:pt x="140" y="70"/>
                  </a:lnTo>
                  <a:lnTo>
                    <a:pt x="140" y="70"/>
                  </a:lnTo>
                  <a:lnTo>
                    <a:pt x="140" y="68"/>
                  </a:lnTo>
                  <a:lnTo>
                    <a:pt x="138" y="68"/>
                  </a:lnTo>
                  <a:lnTo>
                    <a:pt x="138" y="68"/>
                  </a:lnTo>
                  <a:lnTo>
                    <a:pt x="136" y="68"/>
                  </a:lnTo>
                  <a:lnTo>
                    <a:pt x="136" y="68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36" y="74"/>
                  </a:lnTo>
                  <a:lnTo>
                    <a:pt x="136" y="74"/>
                  </a:lnTo>
                  <a:lnTo>
                    <a:pt x="138" y="74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6"/>
                  </a:lnTo>
                  <a:lnTo>
                    <a:pt x="140" y="80"/>
                  </a:lnTo>
                  <a:lnTo>
                    <a:pt x="140" y="80"/>
                  </a:lnTo>
                  <a:lnTo>
                    <a:pt x="138" y="80"/>
                  </a:lnTo>
                  <a:lnTo>
                    <a:pt x="138" y="80"/>
                  </a:lnTo>
                  <a:lnTo>
                    <a:pt x="138" y="78"/>
                  </a:lnTo>
                  <a:lnTo>
                    <a:pt x="138" y="78"/>
                  </a:lnTo>
                  <a:lnTo>
                    <a:pt x="136" y="78"/>
                  </a:lnTo>
                  <a:lnTo>
                    <a:pt x="136" y="78"/>
                  </a:lnTo>
                  <a:lnTo>
                    <a:pt x="136" y="78"/>
                  </a:lnTo>
                  <a:lnTo>
                    <a:pt x="136" y="78"/>
                  </a:lnTo>
                  <a:lnTo>
                    <a:pt x="136" y="80"/>
                  </a:lnTo>
                  <a:lnTo>
                    <a:pt x="136" y="80"/>
                  </a:lnTo>
                  <a:lnTo>
                    <a:pt x="136" y="84"/>
                  </a:lnTo>
                  <a:lnTo>
                    <a:pt x="136" y="84"/>
                  </a:lnTo>
                  <a:lnTo>
                    <a:pt x="136" y="84"/>
                  </a:lnTo>
                  <a:lnTo>
                    <a:pt x="136" y="84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32" y="78"/>
                  </a:lnTo>
                  <a:lnTo>
                    <a:pt x="132" y="78"/>
                  </a:lnTo>
                  <a:lnTo>
                    <a:pt x="132" y="78"/>
                  </a:lnTo>
                  <a:lnTo>
                    <a:pt x="132" y="78"/>
                  </a:lnTo>
                  <a:lnTo>
                    <a:pt x="132" y="74"/>
                  </a:lnTo>
                  <a:lnTo>
                    <a:pt x="132" y="74"/>
                  </a:lnTo>
                  <a:lnTo>
                    <a:pt x="132" y="72"/>
                  </a:lnTo>
                  <a:lnTo>
                    <a:pt x="132" y="72"/>
                  </a:lnTo>
                  <a:lnTo>
                    <a:pt x="132" y="72"/>
                  </a:lnTo>
                  <a:lnTo>
                    <a:pt x="132" y="72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26" y="76"/>
                  </a:lnTo>
                  <a:lnTo>
                    <a:pt x="126" y="76"/>
                  </a:lnTo>
                  <a:lnTo>
                    <a:pt x="122" y="80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0" y="84"/>
                  </a:lnTo>
                  <a:lnTo>
                    <a:pt x="120" y="84"/>
                  </a:lnTo>
                  <a:lnTo>
                    <a:pt x="120" y="86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2" y="92"/>
                  </a:lnTo>
                  <a:lnTo>
                    <a:pt x="122" y="92"/>
                  </a:lnTo>
                  <a:lnTo>
                    <a:pt x="120" y="92"/>
                  </a:lnTo>
                  <a:lnTo>
                    <a:pt x="120" y="92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08" y="106"/>
                  </a:lnTo>
                  <a:lnTo>
                    <a:pt x="104" y="110"/>
                  </a:lnTo>
                  <a:lnTo>
                    <a:pt x="104" y="110"/>
                  </a:lnTo>
                  <a:lnTo>
                    <a:pt x="96" y="114"/>
                  </a:lnTo>
                  <a:lnTo>
                    <a:pt x="96" y="114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88" y="112"/>
                  </a:lnTo>
                  <a:lnTo>
                    <a:pt x="88" y="11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78" y="118"/>
                  </a:lnTo>
                  <a:lnTo>
                    <a:pt x="78" y="118"/>
                  </a:lnTo>
                  <a:lnTo>
                    <a:pt x="76" y="118"/>
                  </a:lnTo>
                  <a:lnTo>
                    <a:pt x="76" y="118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0" y="122"/>
                  </a:lnTo>
                  <a:lnTo>
                    <a:pt x="60" y="122"/>
                  </a:lnTo>
                  <a:lnTo>
                    <a:pt x="58" y="122"/>
                  </a:lnTo>
                  <a:lnTo>
                    <a:pt x="58" y="122"/>
                  </a:lnTo>
                  <a:lnTo>
                    <a:pt x="50" y="126"/>
                  </a:lnTo>
                  <a:lnTo>
                    <a:pt x="46" y="130"/>
                  </a:lnTo>
                  <a:lnTo>
                    <a:pt x="46" y="130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4" y="136"/>
                  </a:lnTo>
                  <a:lnTo>
                    <a:pt x="34" y="136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0" y="142"/>
                  </a:lnTo>
                  <a:lnTo>
                    <a:pt x="30" y="142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28" y="138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2" y="142"/>
                  </a:lnTo>
                  <a:lnTo>
                    <a:pt x="22" y="142"/>
                  </a:lnTo>
                  <a:lnTo>
                    <a:pt x="22" y="146"/>
                  </a:lnTo>
                  <a:lnTo>
                    <a:pt x="22" y="146"/>
                  </a:lnTo>
                  <a:lnTo>
                    <a:pt x="22" y="146"/>
                  </a:lnTo>
                  <a:lnTo>
                    <a:pt x="22" y="146"/>
                  </a:lnTo>
                  <a:lnTo>
                    <a:pt x="22" y="150"/>
                  </a:lnTo>
                  <a:lnTo>
                    <a:pt x="22" y="150"/>
                  </a:lnTo>
                  <a:lnTo>
                    <a:pt x="22" y="150"/>
                  </a:lnTo>
                  <a:lnTo>
                    <a:pt x="22" y="150"/>
                  </a:lnTo>
                  <a:lnTo>
                    <a:pt x="22" y="152"/>
                  </a:lnTo>
                  <a:lnTo>
                    <a:pt x="22" y="152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16" y="162"/>
                  </a:lnTo>
                  <a:lnTo>
                    <a:pt x="16" y="162"/>
                  </a:lnTo>
                  <a:lnTo>
                    <a:pt x="16" y="162"/>
                  </a:lnTo>
                  <a:lnTo>
                    <a:pt x="16" y="162"/>
                  </a:lnTo>
                  <a:lnTo>
                    <a:pt x="16" y="164"/>
                  </a:lnTo>
                  <a:lnTo>
                    <a:pt x="16" y="164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16" y="170"/>
                  </a:lnTo>
                  <a:lnTo>
                    <a:pt x="16" y="172"/>
                  </a:lnTo>
                  <a:lnTo>
                    <a:pt x="16" y="172"/>
                  </a:lnTo>
                  <a:lnTo>
                    <a:pt x="16" y="174"/>
                  </a:lnTo>
                  <a:lnTo>
                    <a:pt x="16" y="174"/>
                  </a:lnTo>
                  <a:lnTo>
                    <a:pt x="18" y="176"/>
                  </a:lnTo>
                  <a:lnTo>
                    <a:pt x="18" y="176"/>
                  </a:lnTo>
                  <a:lnTo>
                    <a:pt x="20" y="178"/>
                  </a:lnTo>
                  <a:lnTo>
                    <a:pt x="20" y="178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2" y="184"/>
                  </a:lnTo>
                  <a:lnTo>
                    <a:pt x="22" y="186"/>
                  </a:lnTo>
                  <a:lnTo>
                    <a:pt x="22" y="186"/>
                  </a:lnTo>
                  <a:lnTo>
                    <a:pt x="22" y="186"/>
                  </a:lnTo>
                  <a:lnTo>
                    <a:pt x="22" y="188"/>
                  </a:lnTo>
                  <a:lnTo>
                    <a:pt x="22" y="188"/>
                  </a:lnTo>
                  <a:lnTo>
                    <a:pt x="22" y="188"/>
                  </a:lnTo>
                  <a:lnTo>
                    <a:pt x="22" y="188"/>
                  </a:lnTo>
                  <a:lnTo>
                    <a:pt x="20" y="190"/>
                  </a:lnTo>
                  <a:lnTo>
                    <a:pt x="20" y="190"/>
                  </a:lnTo>
                  <a:lnTo>
                    <a:pt x="18" y="190"/>
                  </a:lnTo>
                  <a:lnTo>
                    <a:pt x="18" y="190"/>
                  </a:lnTo>
                  <a:lnTo>
                    <a:pt x="18" y="188"/>
                  </a:lnTo>
                  <a:lnTo>
                    <a:pt x="18" y="188"/>
                  </a:lnTo>
                  <a:lnTo>
                    <a:pt x="18" y="186"/>
                  </a:lnTo>
                  <a:lnTo>
                    <a:pt x="18" y="186"/>
                  </a:lnTo>
                  <a:lnTo>
                    <a:pt x="18" y="186"/>
                  </a:lnTo>
                  <a:lnTo>
                    <a:pt x="18" y="186"/>
                  </a:lnTo>
                  <a:lnTo>
                    <a:pt x="18" y="184"/>
                  </a:lnTo>
                  <a:lnTo>
                    <a:pt x="16" y="182"/>
                  </a:lnTo>
                  <a:lnTo>
                    <a:pt x="16" y="182"/>
                  </a:lnTo>
                  <a:lnTo>
                    <a:pt x="14" y="184"/>
                  </a:lnTo>
                  <a:lnTo>
                    <a:pt x="14" y="184"/>
                  </a:lnTo>
                  <a:lnTo>
                    <a:pt x="14" y="186"/>
                  </a:lnTo>
                  <a:lnTo>
                    <a:pt x="14" y="186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2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4" y="192"/>
                  </a:lnTo>
                  <a:lnTo>
                    <a:pt x="14" y="192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2" y="188"/>
                  </a:lnTo>
                  <a:lnTo>
                    <a:pt x="12" y="188"/>
                  </a:lnTo>
                  <a:lnTo>
                    <a:pt x="10" y="186"/>
                  </a:lnTo>
                  <a:lnTo>
                    <a:pt x="10" y="186"/>
                  </a:lnTo>
                  <a:lnTo>
                    <a:pt x="10" y="184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8" y="180"/>
                  </a:lnTo>
                  <a:lnTo>
                    <a:pt x="8" y="180"/>
                  </a:lnTo>
                  <a:lnTo>
                    <a:pt x="8" y="182"/>
                  </a:lnTo>
                  <a:lnTo>
                    <a:pt x="8" y="182"/>
                  </a:lnTo>
                  <a:lnTo>
                    <a:pt x="8" y="184"/>
                  </a:lnTo>
                  <a:lnTo>
                    <a:pt x="8" y="184"/>
                  </a:lnTo>
                  <a:lnTo>
                    <a:pt x="6" y="188"/>
                  </a:lnTo>
                  <a:lnTo>
                    <a:pt x="6" y="188"/>
                  </a:lnTo>
                  <a:lnTo>
                    <a:pt x="8" y="188"/>
                  </a:lnTo>
                  <a:lnTo>
                    <a:pt x="8" y="188"/>
                  </a:lnTo>
                  <a:lnTo>
                    <a:pt x="8" y="188"/>
                  </a:lnTo>
                  <a:lnTo>
                    <a:pt x="8" y="188"/>
                  </a:lnTo>
                  <a:lnTo>
                    <a:pt x="10" y="190"/>
                  </a:lnTo>
                  <a:lnTo>
                    <a:pt x="10" y="190"/>
                  </a:lnTo>
                  <a:lnTo>
                    <a:pt x="10" y="190"/>
                  </a:lnTo>
                  <a:lnTo>
                    <a:pt x="10" y="190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10" y="196"/>
                  </a:lnTo>
                  <a:lnTo>
                    <a:pt x="10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8"/>
                  </a:lnTo>
                  <a:lnTo>
                    <a:pt x="12" y="198"/>
                  </a:lnTo>
                  <a:lnTo>
                    <a:pt x="14" y="202"/>
                  </a:lnTo>
                  <a:lnTo>
                    <a:pt x="14" y="202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4" y="208"/>
                  </a:lnTo>
                  <a:lnTo>
                    <a:pt x="14" y="208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16" y="216"/>
                  </a:lnTo>
                  <a:lnTo>
                    <a:pt x="16" y="216"/>
                  </a:lnTo>
                  <a:lnTo>
                    <a:pt x="16" y="218"/>
                  </a:lnTo>
                  <a:lnTo>
                    <a:pt x="16" y="218"/>
                  </a:lnTo>
                  <a:lnTo>
                    <a:pt x="16" y="220"/>
                  </a:lnTo>
                  <a:lnTo>
                    <a:pt x="16" y="220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16" y="226"/>
                  </a:lnTo>
                  <a:lnTo>
                    <a:pt x="16" y="226"/>
                  </a:lnTo>
                  <a:lnTo>
                    <a:pt x="18" y="228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4" y="238"/>
                  </a:lnTo>
                  <a:lnTo>
                    <a:pt x="14" y="238"/>
                  </a:lnTo>
                  <a:lnTo>
                    <a:pt x="14" y="240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4" y="244"/>
                  </a:lnTo>
                  <a:lnTo>
                    <a:pt x="14" y="246"/>
                  </a:lnTo>
                  <a:lnTo>
                    <a:pt x="14" y="246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16" y="258"/>
                  </a:lnTo>
                  <a:lnTo>
                    <a:pt x="16" y="258"/>
                  </a:lnTo>
                  <a:lnTo>
                    <a:pt x="16" y="262"/>
                  </a:lnTo>
                  <a:lnTo>
                    <a:pt x="16" y="262"/>
                  </a:lnTo>
                  <a:lnTo>
                    <a:pt x="14" y="264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4" y="266"/>
                  </a:lnTo>
                  <a:lnTo>
                    <a:pt x="12" y="268"/>
                  </a:lnTo>
                  <a:lnTo>
                    <a:pt x="12" y="268"/>
                  </a:lnTo>
                  <a:lnTo>
                    <a:pt x="10" y="272"/>
                  </a:lnTo>
                  <a:lnTo>
                    <a:pt x="10" y="272"/>
                  </a:lnTo>
                  <a:lnTo>
                    <a:pt x="10" y="272"/>
                  </a:lnTo>
                  <a:lnTo>
                    <a:pt x="10" y="272"/>
                  </a:lnTo>
                  <a:lnTo>
                    <a:pt x="10" y="274"/>
                  </a:lnTo>
                  <a:lnTo>
                    <a:pt x="10" y="274"/>
                  </a:lnTo>
                  <a:lnTo>
                    <a:pt x="8" y="276"/>
                  </a:lnTo>
                  <a:lnTo>
                    <a:pt x="8" y="276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6" y="278"/>
                  </a:lnTo>
                  <a:lnTo>
                    <a:pt x="6" y="278"/>
                  </a:lnTo>
                  <a:lnTo>
                    <a:pt x="6" y="276"/>
                  </a:lnTo>
                  <a:lnTo>
                    <a:pt x="6" y="276"/>
                  </a:lnTo>
                  <a:lnTo>
                    <a:pt x="4" y="278"/>
                  </a:lnTo>
                  <a:lnTo>
                    <a:pt x="4" y="278"/>
                  </a:lnTo>
                  <a:lnTo>
                    <a:pt x="2" y="284"/>
                  </a:lnTo>
                  <a:lnTo>
                    <a:pt x="2" y="284"/>
                  </a:lnTo>
                  <a:lnTo>
                    <a:pt x="2" y="284"/>
                  </a:lnTo>
                  <a:lnTo>
                    <a:pt x="2" y="284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2" y="288"/>
                  </a:lnTo>
                  <a:lnTo>
                    <a:pt x="2" y="288"/>
                  </a:lnTo>
                  <a:lnTo>
                    <a:pt x="4" y="288"/>
                  </a:lnTo>
                  <a:lnTo>
                    <a:pt x="4" y="288"/>
                  </a:lnTo>
                  <a:lnTo>
                    <a:pt x="4" y="288"/>
                  </a:lnTo>
                  <a:lnTo>
                    <a:pt x="4" y="288"/>
                  </a:lnTo>
                  <a:lnTo>
                    <a:pt x="6" y="288"/>
                  </a:lnTo>
                  <a:lnTo>
                    <a:pt x="6" y="288"/>
                  </a:lnTo>
                  <a:lnTo>
                    <a:pt x="6" y="290"/>
                  </a:lnTo>
                  <a:lnTo>
                    <a:pt x="6" y="290"/>
                  </a:lnTo>
                  <a:lnTo>
                    <a:pt x="8" y="294"/>
                  </a:lnTo>
                  <a:lnTo>
                    <a:pt x="10" y="294"/>
                  </a:lnTo>
                  <a:lnTo>
                    <a:pt x="10" y="294"/>
                  </a:lnTo>
                  <a:lnTo>
                    <a:pt x="14" y="296"/>
                  </a:lnTo>
                  <a:lnTo>
                    <a:pt x="20" y="296"/>
                  </a:lnTo>
                  <a:lnTo>
                    <a:pt x="20" y="296"/>
                  </a:lnTo>
                  <a:lnTo>
                    <a:pt x="22" y="298"/>
                  </a:lnTo>
                  <a:lnTo>
                    <a:pt x="22" y="298"/>
                  </a:lnTo>
                  <a:lnTo>
                    <a:pt x="26" y="296"/>
                  </a:lnTo>
                  <a:lnTo>
                    <a:pt x="26" y="296"/>
                  </a:lnTo>
                  <a:lnTo>
                    <a:pt x="28" y="296"/>
                  </a:lnTo>
                  <a:lnTo>
                    <a:pt x="28" y="296"/>
                  </a:lnTo>
                  <a:lnTo>
                    <a:pt x="30" y="294"/>
                  </a:lnTo>
                  <a:lnTo>
                    <a:pt x="30" y="294"/>
                  </a:lnTo>
                  <a:lnTo>
                    <a:pt x="36" y="292"/>
                  </a:lnTo>
                  <a:lnTo>
                    <a:pt x="36" y="292"/>
                  </a:lnTo>
                  <a:lnTo>
                    <a:pt x="36" y="290"/>
                  </a:lnTo>
                  <a:lnTo>
                    <a:pt x="36" y="290"/>
                  </a:lnTo>
                  <a:lnTo>
                    <a:pt x="38" y="290"/>
                  </a:lnTo>
                  <a:lnTo>
                    <a:pt x="38" y="290"/>
                  </a:lnTo>
                  <a:lnTo>
                    <a:pt x="42" y="290"/>
                  </a:lnTo>
                  <a:lnTo>
                    <a:pt x="42" y="290"/>
                  </a:lnTo>
                  <a:lnTo>
                    <a:pt x="46" y="286"/>
                  </a:lnTo>
                  <a:lnTo>
                    <a:pt x="46" y="286"/>
                  </a:lnTo>
                  <a:lnTo>
                    <a:pt x="46" y="286"/>
                  </a:lnTo>
                  <a:lnTo>
                    <a:pt x="48" y="284"/>
                  </a:lnTo>
                  <a:lnTo>
                    <a:pt x="48" y="284"/>
                  </a:lnTo>
                  <a:lnTo>
                    <a:pt x="50" y="284"/>
                  </a:lnTo>
                  <a:lnTo>
                    <a:pt x="50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8" y="282"/>
                  </a:lnTo>
                  <a:lnTo>
                    <a:pt x="58" y="282"/>
                  </a:lnTo>
                  <a:lnTo>
                    <a:pt x="62" y="282"/>
                  </a:lnTo>
                  <a:lnTo>
                    <a:pt x="62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8" y="282"/>
                  </a:lnTo>
                  <a:lnTo>
                    <a:pt x="68" y="282"/>
                  </a:lnTo>
                  <a:lnTo>
                    <a:pt x="68" y="282"/>
                  </a:lnTo>
                  <a:lnTo>
                    <a:pt x="68" y="282"/>
                  </a:lnTo>
                  <a:lnTo>
                    <a:pt x="70" y="282"/>
                  </a:lnTo>
                  <a:lnTo>
                    <a:pt x="70" y="282"/>
                  </a:lnTo>
                  <a:lnTo>
                    <a:pt x="74" y="284"/>
                  </a:lnTo>
                  <a:lnTo>
                    <a:pt x="74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4" y="284"/>
                  </a:lnTo>
                  <a:lnTo>
                    <a:pt x="84" y="284"/>
                  </a:lnTo>
                  <a:lnTo>
                    <a:pt x="86" y="282"/>
                  </a:lnTo>
                  <a:lnTo>
                    <a:pt x="86" y="282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2" y="278"/>
                  </a:lnTo>
                  <a:lnTo>
                    <a:pt x="92" y="278"/>
                  </a:lnTo>
                  <a:lnTo>
                    <a:pt x="94" y="276"/>
                  </a:lnTo>
                  <a:lnTo>
                    <a:pt x="94" y="276"/>
                  </a:lnTo>
                  <a:lnTo>
                    <a:pt x="94" y="274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102" y="270"/>
                  </a:lnTo>
                  <a:lnTo>
                    <a:pt x="102" y="270"/>
                  </a:lnTo>
                  <a:lnTo>
                    <a:pt x="102" y="270"/>
                  </a:lnTo>
                  <a:lnTo>
                    <a:pt x="106" y="270"/>
                  </a:lnTo>
                  <a:lnTo>
                    <a:pt x="106" y="270"/>
                  </a:lnTo>
                  <a:lnTo>
                    <a:pt x="116" y="264"/>
                  </a:lnTo>
                  <a:lnTo>
                    <a:pt x="116" y="264"/>
                  </a:lnTo>
                  <a:lnTo>
                    <a:pt x="118" y="264"/>
                  </a:lnTo>
                  <a:lnTo>
                    <a:pt x="118" y="264"/>
                  </a:lnTo>
                  <a:lnTo>
                    <a:pt x="120" y="262"/>
                  </a:lnTo>
                  <a:lnTo>
                    <a:pt x="120" y="262"/>
                  </a:lnTo>
                  <a:lnTo>
                    <a:pt x="122" y="262"/>
                  </a:lnTo>
                  <a:lnTo>
                    <a:pt x="122" y="262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26" y="264"/>
                  </a:lnTo>
                  <a:lnTo>
                    <a:pt x="126" y="264"/>
                  </a:lnTo>
                  <a:lnTo>
                    <a:pt x="134" y="262"/>
                  </a:lnTo>
                  <a:lnTo>
                    <a:pt x="134" y="262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52" y="256"/>
                  </a:lnTo>
                  <a:lnTo>
                    <a:pt x="152" y="256"/>
                  </a:lnTo>
                  <a:lnTo>
                    <a:pt x="158" y="254"/>
                  </a:lnTo>
                  <a:lnTo>
                    <a:pt x="158" y="254"/>
                  </a:lnTo>
                  <a:lnTo>
                    <a:pt x="162" y="256"/>
                  </a:lnTo>
                  <a:lnTo>
                    <a:pt x="162" y="256"/>
                  </a:lnTo>
                  <a:lnTo>
                    <a:pt x="164" y="256"/>
                  </a:lnTo>
                  <a:lnTo>
                    <a:pt x="164" y="256"/>
                  </a:lnTo>
                  <a:lnTo>
                    <a:pt x="170" y="254"/>
                  </a:lnTo>
                  <a:lnTo>
                    <a:pt x="170" y="254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6" y="254"/>
                  </a:lnTo>
                  <a:lnTo>
                    <a:pt x="178" y="256"/>
                  </a:lnTo>
                  <a:lnTo>
                    <a:pt x="178" y="256"/>
                  </a:lnTo>
                  <a:lnTo>
                    <a:pt x="178" y="256"/>
                  </a:lnTo>
                  <a:lnTo>
                    <a:pt x="178" y="256"/>
                  </a:lnTo>
                  <a:lnTo>
                    <a:pt x="182" y="258"/>
                  </a:lnTo>
                  <a:lnTo>
                    <a:pt x="182" y="258"/>
                  </a:lnTo>
                  <a:lnTo>
                    <a:pt x="184" y="258"/>
                  </a:lnTo>
                  <a:lnTo>
                    <a:pt x="184" y="258"/>
                  </a:lnTo>
                  <a:lnTo>
                    <a:pt x="186" y="258"/>
                  </a:lnTo>
                  <a:lnTo>
                    <a:pt x="186" y="258"/>
                  </a:lnTo>
                  <a:lnTo>
                    <a:pt x="188" y="258"/>
                  </a:lnTo>
                  <a:lnTo>
                    <a:pt x="188" y="258"/>
                  </a:lnTo>
                  <a:lnTo>
                    <a:pt x="190" y="260"/>
                  </a:lnTo>
                  <a:lnTo>
                    <a:pt x="190" y="260"/>
                  </a:lnTo>
                  <a:lnTo>
                    <a:pt x="190" y="262"/>
                  </a:lnTo>
                  <a:lnTo>
                    <a:pt x="192" y="262"/>
                  </a:lnTo>
                  <a:lnTo>
                    <a:pt x="192" y="262"/>
                  </a:lnTo>
                  <a:lnTo>
                    <a:pt x="196" y="262"/>
                  </a:lnTo>
                  <a:lnTo>
                    <a:pt x="196" y="262"/>
                  </a:lnTo>
                  <a:lnTo>
                    <a:pt x="198" y="260"/>
                  </a:lnTo>
                  <a:lnTo>
                    <a:pt x="198" y="260"/>
                  </a:lnTo>
                  <a:lnTo>
                    <a:pt x="198" y="260"/>
                  </a:lnTo>
                  <a:lnTo>
                    <a:pt x="198" y="260"/>
                  </a:lnTo>
                  <a:lnTo>
                    <a:pt x="198" y="264"/>
                  </a:lnTo>
                  <a:lnTo>
                    <a:pt x="198" y="264"/>
                  </a:lnTo>
                  <a:lnTo>
                    <a:pt x="196" y="264"/>
                  </a:lnTo>
                  <a:lnTo>
                    <a:pt x="196" y="264"/>
                  </a:lnTo>
                  <a:lnTo>
                    <a:pt x="198" y="266"/>
                  </a:lnTo>
                  <a:lnTo>
                    <a:pt x="198" y="266"/>
                  </a:lnTo>
                  <a:lnTo>
                    <a:pt x="200" y="266"/>
                  </a:lnTo>
                  <a:lnTo>
                    <a:pt x="200" y="266"/>
                  </a:lnTo>
                  <a:lnTo>
                    <a:pt x="200" y="266"/>
                  </a:lnTo>
                  <a:lnTo>
                    <a:pt x="200" y="266"/>
                  </a:lnTo>
                  <a:lnTo>
                    <a:pt x="202" y="266"/>
                  </a:lnTo>
                  <a:lnTo>
                    <a:pt x="202" y="266"/>
                  </a:lnTo>
                  <a:lnTo>
                    <a:pt x="200" y="266"/>
                  </a:lnTo>
                  <a:lnTo>
                    <a:pt x="200" y="266"/>
                  </a:lnTo>
                  <a:lnTo>
                    <a:pt x="200" y="268"/>
                  </a:lnTo>
                  <a:lnTo>
                    <a:pt x="200" y="268"/>
                  </a:lnTo>
                  <a:lnTo>
                    <a:pt x="198" y="268"/>
                  </a:lnTo>
                  <a:lnTo>
                    <a:pt x="198" y="268"/>
                  </a:lnTo>
                  <a:lnTo>
                    <a:pt x="198" y="270"/>
                  </a:lnTo>
                  <a:lnTo>
                    <a:pt x="198" y="270"/>
                  </a:lnTo>
                  <a:lnTo>
                    <a:pt x="200" y="272"/>
                  </a:lnTo>
                  <a:lnTo>
                    <a:pt x="202" y="274"/>
                  </a:lnTo>
                  <a:lnTo>
                    <a:pt x="202" y="274"/>
                  </a:lnTo>
                  <a:lnTo>
                    <a:pt x="204" y="274"/>
                  </a:lnTo>
                  <a:lnTo>
                    <a:pt x="204" y="274"/>
                  </a:lnTo>
                  <a:lnTo>
                    <a:pt x="204" y="274"/>
                  </a:lnTo>
                  <a:lnTo>
                    <a:pt x="204" y="274"/>
                  </a:lnTo>
                  <a:lnTo>
                    <a:pt x="202" y="276"/>
                  </a:lnTo>
                  <a:lnTo>
                    <a:pt x="202" y="276"/>
                  </a:lnTo>
                  <a:lnTo>
                    <a:pt x="200" y="278"/>
                  </a:lnTo>
                  <a:lnTo>
                    <a:pt x="200" y="278"/>
                  </a:lnTo>
                  <a:lnTo>
                    <a:pt x="202" y="280"/>
                  </a:lnTo>
                  <a:lnTo>
                    <a:pt x="202" y="280"/>
                  </a:lnTo>
                  <a:lnTo>
                    <a:pt x="204" y="282"/>
                  </a:lnTo>
                  <a:lnTo>
                    <a:pt x="204" y="282"/>
                  </a:lnTo>
                  <a:lnTo>
                    <a:pt x="204" y="286"/>
                  </a:lnTo>
                  <a:lnTo>
                    <a:pt x="204" y="286"/>
                  </a:lnTo>
                  <a:lnTo>
                    <a:pt x="202" y="288"/>
                  </a:lnTo>
                  <a:lnTo>
                    <a:pt x="202" y="288"/>
                  </a:lnTo>
                  <a:lnTo>
                    <a:pt x="200" y="288"/>
                  </a:lnTo>
                  <a:lnTo>
                    <a:pt x="200" y="288"/>
                  </a:lnTo>
                  <a:lnTo>
                    <a:pt x="200" y="290"/>
                  </a:lnTo>
                  <a:lnTo>
                    <a:pt x="200" y="290"/>
                  </a:lnTo>
                  <a:lnTo>
                    <a:pt x="202" y="294"/>
                  </a:lnTo>
                  <a:lnTo>
                    <a:pt x="206" y="296"/>
                  </a:lnTo>
                  <a:lnTo>
                    <a:pt x="206" y="296"/>
                  </a:lnTo>
                  <a:lnTo>
                    <a:pt x="206" y="294"/>
                  </a:lnTo>
                  <a:lnTo>
                    <a:pt x="206" y="294"/>
                  </a:lnTo>
                  <a:lnTo>
                    <a:pt x="208" y="292"/>
                  </a:lnTo>
                  <a:lnTo>
                    <a:pt x="208" y="292"/>
                  </a:lnTo>
                  <a:lnTo>
                    <a:pt x="208" y="290"/>
                  </a:lnTo>
                  <a:lnTo>
                    <a:pt x="208" y="290"/>
                  </a:lnTo>
                  <a:lnTo>
                    <a:pt x="210" y="290"/>
                  </a:lnTo>
                  <a:lnTo>
                    <a:pt x="210" y="290"/>
                  </a:lnTo>
                  <a:lnTo>
                    <a:pt x="210" y="290"/>
                  </a:lnTo>
                  <a:lnTo>
                    <a:pt x="210" y="290"/>
                  </a:lnTo>
                  <a:lnTo>
                    <a:pt x="210" y="290"/>
                  </a:lnTo>
                  <a:lnTo>
                    <a:pt x="210" y="290"/>
                  </a:lnTo>
                  <a:lnTo>
                    <a:pt x="210" y="290"/>
                  </a:lnTo>
                  <a:lnTo>
                    <a:pt x="210" y="290"/>
                  </a:lnTo>
                  <a:lnTo>
                    <a:pt x="212" y="290"/>
                  </a:lnTo>
                  <a:lnTo>
                    <a:pt x="212" y="290"/>
                  </a:lnTo>
                  <a:lnTo>
                    <a:pt x="212" y="290"/>
                  </a:lnTo>
                  <a:lnTo>
                    <a:pt x="212" y="290"/>
                  </a:lnTo>
                  <a:lnTo>
                    <a:pt x="214" y="288"/>
                  </a:lnTo>
                  <a:lnTo>
                    <a:pt x="214" y="288"/>
                  </a:lnTo>
                  <a:lnTo>
                    <a:pt x="220" y="284"/>
                  </a:lnTo>
                  <a:lnTo>
                    <a:pt x="220" y="284"/>
                  </a:lnTo>
                  <a:lnTo>
                    <a:pt x="224" y="280"/>
                  </a:lnTo>
                  <a:lnTo>
                    <a:pt x="224" y="280"/>
                  </a:lnTo>
                  <a:lnTo>
                    <a:pt x="228" y="276"/>
                  </a:lnTo>
                  <a:lnTo>
                    <a:pt x="228" y="276"/>
                  </a:lnTo>
                  <a:lnTo>
                    <a:pt x="232" y="272"/>
                  </a:lnTo>
                  <a:lnTo>
                    <a:pt x="236" y="270"/>
                  </a:lnTo>
                  <a:lnTo>
                    <a:pt x="236" y="270"/>
                  </a:lnTo>
                  <a:lnTo>
                    <a:pt x="236" y="270"/>
                  </a:lnTo>
                  <a:lnTo>
                    <a:pt x="236" y="270"/>
                  </a:lnTo>
                  <a:lnTo>
                    <a:pt x="236" y="270"/>
                  </a:lnTo>
                  <a:lnTo>
                    <a:pt x="236" y="270"/>
                  </a:lnTo>
                  <a:lnTo>
                    <a:pt x="236" y="270"/>
                  </a:lnTo>
                  <a:lnTo>
                    <a:pt x="234" y="272"/>
                  </a:lnTo>
                  <a:lnTo>
                    <a:pt x="234" y="272"/>
                  </a:lnTo>
                  <a:lnTo>
                    <a:pt x="234" y="274"/>
                  </a:lnTo>
                  <a:lnTo>
                    <a:pt x="234" y="274"/>
                  </a:lnTo>
                  <a:lnTo>
                    <a:pt x="234" y="278"/>
                  </a:lnTo>
                  <a:lnTo>
                    <a:pt x="234" y="278"/>
                  </a:lnTo>
                  <a:lnTo>
                    <a:pt x="232" y="278"/>
                  </a:lnTo>
                  <a:lnTo>
                    <a:pt x="232" y="278"/>
                  </a:lnTo>
                  <a:lnTo>
                    <a:pt x="228" y="280"/>
                  </a:lnTo>
                  <a:lnTo>
                    <a:pt x="228" y="282"/>
                  </a:lnTo>
                  <a:lnTo>
                    <a:pt x="228" y="282"/>
                  </a:lnTo>
                  <a:lnTo>
                    <a:pt x="226" y="284"/>
                  </a:lnTo>
                  <a:lnTo>
                    <a:pt x="226" y="284"/>
                  </a:lnTo>
                  <a:lnTo>
                    <a:pt x="222" y="292"/>
                  </a:lnTo>
                  <a:lnTo>
                    <a:pt x="222" y="292"/>
                  </a:lnTo>
                  <a:lnTo>
                    <a:pt x="220" y="294"/>
                  </a:lnTo>
                  <a:lnTo>
                    <a:pt x="220" y="294"/>
                  </a:lnTo>
                  <a:lnTo>
                    <a:pt x="216" y="294"/>
                  </a:lnTo>
                  <a:lnTo>
                    <a:pt x="216" y="294"/>
                  </a:lnTo>
                  <a:lnTo>
                    <a:pt x="214" y="296"/>
                  </a:lnTo>
                  <a:lnTo>
                    <a:pt x="214" y="296"/>
                  </a:lnTo>
                  <a:lnTo>
                    <a:pt x="212" y="298"/>
                  </a:lnTo>
                  <a:lnTo>
                    <a:pt x="212" y="298"/>
                  </a:lnTo>
                  <a:lnTo>
                    <a:pt x="214" y="300"/>
                  </a:lnTo>
                  <a:lnTo>
                    <a:pt x="214" y="300"/>
                  </a:lnTo>
                  <a:lnTo>
                    <a:pt x="214" y="300"/>
                  </a:lnTo>
                  <a:lnTo>
                    <a:pt x="214" y="300"/>
                  </a:lnTo>
                  <a:lnTo>
                    <a:pt x="218" y="298"/>
                  </a:lnTo>
                  <a:lnTo>
                    <a:pt x="218" y="298"/>
                  </a:lnTo>
                  <a:lnTo>
                    <a:pt x="222" y="298"/>
                  </a:lnTo>
                  <a:lnTo>
                    <a:pt x="222" y="298"/>
                  </a:lnTo>
                  <a:lnTo>
                    <a:pt x="226" y="292"/>
                  </a:lnTo>
                  <a:lnTo>
                    <a:pt x="226" y="292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32" y="286"/>
                  </a:lnTo>
                  <a:lnTo>
                    <a:pt x="232" y="290"/>
                  </a:lnTo>
                  <a:lnTo>
                    <a:pt x="232" y="294"/>
                  </a:lnTo>
                  <a:lnTo>
                    <a:pt x="232" y="294"/>
                  </a:lnTo>
                  <a:lnTo>
                    <a:pt x="226" y="300"/>
                  </a:lnTo>
                  <a:lnTo>
                    <a:pt x="226" y="300"/>
                  </a:lnTo>
                  <a:lnTo>
                    <a:pt x="224" y="302"/>
                  </a:lnTo>
                  <a:lnTo>
                    <a:pt x="224" y="302"/>
                  </a:lnTo>
                  <a:lnTo>
                    <a:pt x="224" y="302"/>
                  </a:lnTo>
                  <a:lnTo>
                    <a:pt x="224" y="302"/>
                  </a:lnTo>
                  <a:lnTo>
                    <a:pt x="220" y="302"/>
                  </a:lnTo>
                  <a:lnTo>
                    <a:pt x="220" y="302"/>
                  </a:lnTo>
                  <a:lnTo>
                    <a:pt x="218" y="302"/>
                  </a:lnTo>
                  <a:lnTo>
                    <a:pt x="218" y="302"/>
                  </a:lnTo>
                  <a:lnTo>
                    <a:pt x="214" y="302"/>
                  </a:lnTo>
                  <a:lnTo>
                    <a:pt x="214" y="302"/>
                  </a:lnTo>
                  <a:lnTo>
                    <a:pt x="212" y="302"/>
                  </a:lnTo>
                  <a:lnTo>
                    <a:pt x="212" y="302"/>
                  </a:lnTo>
                  <a:lnTo>
                    <a:pt x="208" y="304"/>
                  </a:lnTo>
                  <a:lnTo>
                    <a:pt x="208" y="304"/>
                  </a:lnTo>
                  <a:lnTo>
                    <a:pt x="208" y="304"/>
                  </a:lnTo>
                  <a:lnTo>
                    <a:pt x="208" y="304"/>
                  </a:lnTo>
                  <a:lnTo>
                    <a:pt x="206" y="304"/>
                  </a:lnTo>
                  <a:lnTo>
                    <a:pt x="206" y="304"/>
                  </a:lnTo>
                  <a:lnTo>
                    <a:pt x="208" y="306"/>
                  </a:lnTo>
                  <a:lnTo>
                    <a:pt x="208" y="306"/>
                  </a:lnTo>
                  <a:lnTo>
                    <a:pt x="208" y="308"/>
                  </a:lnTo>
                  <a:lnTo>
                    <a:pt x="208" y="308"/>
                  </a:lnTo>
                  <a:lnTo>
                    <a:pt x="210" y="310"/>
                  </a:lnTo>
                  <a:lnTo>
                    <a:pt x="210" y="310"/>
                  </a:lnTo>
                  <a:lnTo>
                    <a:pt x="212" y="310"/>
                  </a:lnTo>
                  <a:lnTo>
                    <a:pt x="212" y="310"/>
                  </a:lnTo>
                  <a:lnTo>
                    <a:pt x="216" y="308"/>
                  </a:lnTo>
                  <a:lnTo>
                    <a:pt x="216" y="308"/>
                  </a:lnTo>
                  <a:lnTo>
                    <a:pt x="218" y="310"/>
                  </a:lnTo>
                  <a:lnTo>
                    <a:pt x="218" y="310"/>
                  </a:lnTo>
                  <a:lnTo>
                    <a:pt x="220" y="308"/>
                  </a:lnTo>
                  <a:lnTo>
                    <a:pt x="220" y="308"/>
                  </a:lnTo>
                  <a:lnTo>
                    <a:pt x="220" y="306"/>
                  </a:lnTo>
                  <a:lnTo>
                    <a:pt x="220" y="306"/>
                  </a:lnTo>
                  <a:lnTo>
                    <a:pt x="222" y="306"/>
                  </a:lnTo>
                  <a:lnTo>
                    <a:pt x="222" y="306"/>
                  </a:lnTo>
                  <a:lnTo>
                    <a:pt x="224" y="304"/>
                  </a:lnTo>
                  <a:lnTo>
                    <a:pt x="224" y="304"/>
                  </a:lnTo>
                  <a:lnTo>
                    <a:pt x="226" y="304"/>
                  </a:lnTo>
                  <a:lnTo>
                    <a:pt x="226" y="304"/>
                  </a:lnTo>
                  <a:lnTo>
                    <a:pt x="226" y="304"/>
                  </a:lnTo>
                  <a:lnTo>
                    <a:pt x="226" y="304"/>
                  </a:lnTo>
                  <a:lnTo>
                    <a:pt x="228" y="304"/>
                  </a:lnTo>
                  <a:lnTo>
                    <a:pt x="228" y="304"/>
                  </a:lnTo>
                  <a:lnTo>
                    <a:pt x="230" y="304"/>
                  </a:lnTo>
                  <a:lnTo>
                    <a:pt x="230" y="304"/>
                  </a:lnTo>
                  <a:lnTo>
                    <a:pt x="232" y="302"/>
                  </a:lnTo>
                  <a:lnTo>
                    <a:pt x="232" y="302"/>
                  </a:lnTo>
                  <a:lnTo>
                    <a:pt x="232" y="302"/>
                  </a:lnTo>
                  <a:lnTo>
                    <a:pt x="232" y="302"/>
                  </a:lnTo>
                  <a:lnTo>
                    <a:pt x="234" y="304"/>
                  </a:lnTo>
                  <a:lnTo>
                    <a:pt x="234" y="304"/>
                  </a:lnTo>
                  <a:lnTo>
                    <a:pt x="234" y="306"/>
                  </a:lnTo>
                  <a:lnTo>
                    <a:pt x="234" y="306"/>
                  </a:lnTo>
                  <a:lnTo>
                    <a:pt x="236" y="308"/>
                  </a:lnTo>
                  <a:lnTo>
                    <a:pt x="236" y="308"/>
                  </a:lnTo>
                  <a:lnTo>
                    <a:pt x="236" y="310"/>
                  </a:lnTo>
                  <a:lnTo>
                    <a:pt x="236" y="310"/>
                  </a:lnTo>
                  <a:lnTo>
                    <a:pt x="236" y="310"/>
                  </a:lnTo>
                  <a:lnTo>
                    <a:pt x="236" y="312"/>
                  </a:lnTo>
                  <a:lnTo>
                    <a:pt x="236" y="312"/>
                  </a:lnTo>
                  <a:lnTo>
                    <a:pt x="234" y="316"/>
                  </a:lnTo>
                  <a:lnTo>
                    <a:pt x="234" y="316"/>
                  </a:lnTo>
                  <a:lnTo>
                    <a:pt x="232" y="318"/>
                  </a:lnTo>
                  <a:lnTo>
                    <a:pt x="232" y="320"/>
                  </a:lnTo>
                  <a:lnTo>
                    <a:pt x="232" y="320"/>
                  </a:lnTo>
                  <a:lnTo>
                    <a:pt x="232" y="322"/>
                  </a:lnTo>
                  <a:lnTo>
                    <a:pt x="232" y="322"/>
                  </a:lnTo>
                  <a:lnTo>
                    <a:pt x="232" y="324"/>
                  </a:lnTo>
                  <a:lnTo>
                    <a:pt x="232" y="324"/>
                  </a:lnTo>
                  <a:lnTo>
                    <a:pt x="232" y="324"/>
                  </a:lnTo>
                  <a:lnTo>
                    <a:pt x="232" y="326"/>
                  </a:lnTo>
                  <a:lnTo>
                    <a:pt x="232" y="326"/>
                  </a:lnTo>
                  <a:lnTo>
                    <a:pt x="232" y="326"/>
                  </a:lnTo>
                  <a:lnTo>
                    <a:pt x="234" y="328"/>
                  </a:lnTo>
                  <a:lnTo>
                    <a:pt x="234" y="328"/>
                  </a:lnTo>
                  <a:lnTo>
                    <a:pt x="234" y="330"/>
                  </a:lnTo>
                  <a:lnTo>
                    <a:pt x="234" y="330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4"/>
                  </a:lnTo>
                  <a:lnTo>
                    <a:pt x="240" y="334"/>
                  </a:lnTo>
                  <a:lnTo>
                    <a:pt x="242" y="336"/>
                  </a:lnTo>
                  <a:lnTo>
                    <a:pt x="242" y="336"/>
                  </a:lnTo>
                  <a:lnTo>
                    <a:pt x="242" y="336"/>
                  </a:lnTo>
                  <a:lnTo>
                    <a:pt x="242" y="336"/>
                  </a:lnTo>
                  <a:lnTo>
                    <a:pt x="242" y="336"/>
                  </a:lnTo>
                  <a:lnTo>
                    <a:pt x="242" y="336"/>
                  </a:lnTo>
                  <a:lnTo>
                    <a:pt x="244" y="336"/>
                  </a:lnTo>
                  <a:lnTo>
                    <a:pt x="244" y="336"/>
                  </a:lnTo>
                  <a:lnTo>
                    <a:pt x="246" y="334"/>
                  </a:lnTo>
                  <a:lnTo>
                    <a:pt x="246" y="334"/>
                  </a:lnTo>
                  <a:lnTo>
                    <a:pt x="246" y="334"/>
                  </a:lnTo>
                  <a:lnTo>
                    <a:pt x="246" y="334"/>
                  </a:lnTo>
                  <a:lnTo>
                    <a:pt x="246" y="334"/>
                  </a:lnTo>
                  <a:lnTo>
                    <a:pt x="246" y="334"/>
                  </a:lnTo>
                  <a:lnTo>
                    <a:pt x="248" y="336"/>
                  </a:lnTo>
                  <a:lnTo>
                    <a:pt x="248" y="336"/>
                  </a:lnTo>
                  <a:lnTo>
                    <a:pt x="248" y="338"/>
                  </a:lnTo>
                  <a:lnTo>
                    <a:pt x="248" y="338"/>
                  </a:lnTo>
                  <a:lnTo>
                    <a:pt x="250" y="336"/>
                  </a:lnTo>
                  <a:lnTo>
                    <a:pt x="250" y="336"/>
                  </a:lnTo>
                  <a:lnTo>
                    <a:pt x="250" y="336"/>
                  </a:lnTo>
                  <a:lnTo>
                    <a:pt x="250" y="336"/>
                  </a:lnTo>
                  <a:lnTo>
                    <a:pt x="252" y="334"/>
                  </a:lnTo>
                  <a:lnTo>
                    <a:pt x="252" y="334"/>
                  </a:lnTo>
                  <a:lnTo>
                    <a:pt x="252" y="334"/>
                  </a:lnTo>
                  <a:lnTo>
                    <a:pt x="252" y="334"/>
                  </a:lnTo>
                  <a:lnTo>
                    <a:pt x="252" y="336"/>
                  </a:lnTo>
                  <a:lnTo>
                    <a:pt x="252" y="336"/>
                  </a:lnTo>
                  <a:lnTo>
                    <a:pt x="254" y="338"/>
                  </a:lnTo>
                  <a:lnTo>
                    <a:pt x="254" y="338"/>
                  </a:lnTo>
                  <a:lnTo>
                    <a:pt x="256" y="340"/>
                  </a:lnTo>
                  <a:lnTo>
                    <a:pt x="256" y="340"/>
                  </a:lnTo>
                  <a:lnTo>
                    <a:pt x="258" y="340"/>
                  </a:lnTo>
                  <a:lnTo>
                    <a:pt x="258" y="340"/>
                  </a:lnTo>
                  <a:lnTo>
                    <a:pt x="260" y="340"/>
                  </a:lnTo>
                  <a:lnTo>
                    <a:pt x="260" y="340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4" y="340"/>
                  </a:lnTo>
                  <a:lnTo>
                    <a:pt x="264" y="340"/>
                  </a:lnTo>
                  <a:lnTo>
                    <a:pt x="266" y="338"/>
                  </a:lnTo>
                  <a:lnTo>
                    <a:pt x="266" y="338"/>
                  </a:lnTo>
                  <a:lnTo>
                    <a:pt x="268" y="336"/>
                  </a:lnTo>
                  <a:lnTo>
                    <a:pt x="268" y="336"/>
                  </a:lnTo>
                  <a:lnTo>
                    <a:pt x="270" y="336"/>
                  </a:lnTo>
                  <a:lnTo>
                    <a:pt x="270" y="336"/>
                  </a:lnTo>
                  <a:lnTo>
                    <a:pt x="272" y="334"/>
                  </a:lnTo>
                  <a:lnTo>
                    <a:pt x="272" y="334"/>
                  </a:lnTo>
                  <a:lnTo>
                    <a:pt x="272" y="334"/>
                  </a:lnTo>
                  <a:lnTo>
                    <a:pt x="272" y="334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6" y="336"/>
                  </a:lnTo>
                  <a:lnTo>
                    <a:pt x="276" y="336"/>
                  </a:lnTo>
                  <a:lnTo>
                    <a:pt x="278" y="338"/>
                  </a:lnTo>
                  <a:lnTo>
                    <a:pt x="278" y="338"/>
                  </a:lnTo>
                  <a:lnTo>
                    <a:pt x="280" y="338"/>
                  </a:lnTo>
                  <a:lnTo>
                    <a:pt x="280" y="338"/>
                  </a:lnTo>
                  <a:lnTo>
                    <a:pt x="282" y="340"/>
                  </a:lnTo>
                  <a:lnTo>
                    <a:pt x="282" y="340"/>
                  </a:lnTo>
                  <a:lnTo>
                    <a:pt x="282" y="342"/>
                  </a:lnTo>
                  <a:lnTo>
                    <a:pt x="282" y="342"/>
                  </a:lnTo>
                  <a:lnTo>
                    <a:pt x="284" y="344"/>
                  </a:lnTo>
                  <a:lnTo>
                    <a:pt x="284" y="344"/>
                  </a:lnTo>
                  <a:lnTo>
                    <a:pt x="286" y="344"/>
                  </a:lnTo>
                  <a:lnTo>
                    <a:pt x="286" y="344"/>
                  </a:lnTo>
                  <a:lnTo>
                    <a:pt x="286" y="346"/>
                  </a:lnTo>
                  <a:lnTo>
                    <a:pt x="286" y="346"/>
                  </a:lnTo>
                  <a:lnTo>
                    <a:pt x="288" y="344"/>
                  </a:lnTo>
                  <a:lnTo>
                    <a:pt x="288" y="344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90" y="340"/>
                  </a:lnTo>
                  <a:lnTo>
                    <a:pt x="290" y="340"/>
                  </a:lnTo>
                  <a:lnTo>
                    <a:pt x="292" y="340"/>
                  </a:lnTo>
                  <a:lnTo>
                    <a:pt x="292" y="340"/>
                  </a:lnTo>
                  <a:lnTo>
                    <a:pt x="294" y="338"/>
                  </a:lnTo>
                  <a:lnTo>
                    <a:pt x="294" y="338"/>
                  </a:lnTo>
                  <a:lnTo>
                    <a:pt x="296" y="338"/>
                  </a:lnTo>
                  <a:lnTo>
                    <a:pt x="296" y="338"/>
                  </a:lnTo>
                  <a:lnTo>
                    <a:pt x="300" y="336"/>
                  </a:lnTo>
                  <a:lnTo>
                    <a:pt x="300" y="336"/>
                  </a:lnTo>
                  <a:lnTo>
                    <a:pt x="300" y="336"/>
                  </a:lnTo>
                  <a:lnTo>
                    <a:pt x="300" y="336"/>
                  </a:lnTo>
                  <a:lnTo>
                    <a:pt x="306" y="332"/>
                  </a:lnTo>
                  <a:lnTo>
                    <a:pt x="306" y="332"/>
                  </a:lnTo>
                  <a:lnTo>
                    <a:pt x="308" y="330"/>
                  </a:lnTo>
                  <a:lnTo>
                    <a:pt x="308" y="330"/>
                  </a:lnTo>
                  <a:lnTo>
                    <a:pt x="312" y="328"/>
                  </a:lnTo>
                  <a:lnTo>
                    <a:pt x="312" y="328"/>
                  </a:lnTo>
                  <a:lnTo>
                    <a:pt x="316" y="328"/>
                  </a:lnTo>
                  <a:lnTo>
                    <a:pt x="316" y="328"/>
                  </a:lnTo>
                  <a:lnTo>
                    <a:pt x="320" y="328"/>
                  </a:lnTo>
                  <a:lnTo>
                    <a:pt x="320" y="328"/>
                  </a:lnTo>
                  <a:lnTo>
                    <a:pt x="324" y="328"/>
                  </a:lnTo>
                  <a:lnTo>
                    <a:pt x="324" y="328"/>
                  </a:lnTo>
                  <a:lnTo>
                    <a:pt x="326" y="328"/>
                  </a:lnTo>
                  <a:lnTo>
                    <a:pt x="326" y="328"/>
                  </a:lnTo>
                  <a:lnTo>
                    <a:pt x="328" y="328"/>
                  </a:lnTo>
                  <a:lnTo>
                    <a:pt x="328" y="328"/>
                  </a:lnTo>
                  <a:lnTo>
                    <a:pt x="330" y="324"/>
                  </a:lnTo>
                  <a:lnTo>
                    <a:pt x="330" y="324"/>
                  </a:lnTo>
                  <a:lnTo>
                    <a:pt x="332" y="322"/>
                  </a:lnTo>
                  <a:lnTo>
                    <a:pt x="332" y="322"/>
                  </a:lnTo>
                  <a:lnTo>
                    <a:pt x="334" y="320"/>
                  </a:lnTo>
                  <a:lnTo>
                    <a:pt x="334" y="320"/>
                  </a:lnTo>
                  <a:lnTo>
                    <a:pt x="338" y="314"/>
                  </a:lnTo>
                  <a:lnTo>
                    <a:pt x="338" y="314"/>
                  </a:lnTo>
                  <a:lnTo>
                    <a:pt x="340" y="312"/>
                  </a:lnTo>
                  <a:lnTo>
                    <a:pt x="340" y="312"/>
                  </a:lnTo>
                  <a:lnTo>
                    <a:pt x="342" y="310"/>
                  </a:lnTo>
                  <a:lnTo>
                    <a:pt x="342" y="310"/>
                  </a:lnTo>
                  <a:lnTo>
                    <a:pt x="344" y="306"/>
                  </a:lnTo>
                  <a:lnTo>
                    <a:pt x="344" y="306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8" y="302"/>
                  </a:lnTo>
                  <a:lnTo>
                    <a:pt x="348" y="302"/>
                  </a:lnTo>
                  <a:lnTo>
                    <a:pt x="352" y="300"/>
                  </a:lnTo>
                  <a:lnTo>
                    <a:pt x="352" y="300"/>
                  </a:lnTo>
                  <a:lnTo>
                    <a:pt x="354" y="298"/>
                  </a:lnTo>
                  <a:lnTo>
                    <a:pt x="354" y="298"/>
                  </a:lnTo>
                  <a:lnTo>
                    <a:pt x="356" y="294"/>
                  </a:lnTo>
                  <a:lnTo>
                    <a:pt x="356" y="294"/>
                  </a:lnTo>
                  <a:lnTo>
                    <a:pt x="358" y="294"/>
                  </a:lnTo>
                  <a:lnTo>
                    <a:pt x="358" y="294"/>
                  </a:lnTo>
                  <a:lnTo>
                    <a:pt x="358" y="292"/>
                  </a:lnTo>
                  <a:lnTo>
                    <a:pt x="358" y="292"/>
                  </a:lnTo>
                  <a:lnTo>
                    <a:pt x="360" y="290"/>
                  </a:lnTo>
                  <a:lnTo>
                    <a:pt x="360" y="290"/>
                  </a:lnTo>
                  <a:lnTo>
                    <a:pt x="364" y="286"/>
                  </a:lnTo>
                  <a:lnTo>
                    <a:pt x="364" y="286"/>
                  </a:lnTo>
                  <a:lnTo>
                    <a:pt x="366" y="284"/>
                  </a:lnTo>
                  <a:lnTo>
                    <a:pt x="366" y="284"/>
                  </a:lnTo>
                  <a:lnTo>
                    <a:pt x="370" y="278"/>
                  </a:lnTo>
                  <a:lnTo>
                    <a:pt x="370" y="278"/>
                  </a:lnTo>
                  <a:lnTo>
                    <a:pt x="376" y="272"/>
                  </a:lnTo>
                  <a:lnTo>
                    <a:pt x="376" y="272"/>
                  </a:lnTo>
                  <a:lnTo>
                    <a:pt x="380" y="270"/>
                  </a:lnTo>
                  <a:lnTo>
                    <a:pt x="380" y="270"/>
                  </a:lnTo>
                  <a:lnTo>
                    <a:pt x="382" y="268"/>
                  </a:lnTo>
                  <a:lnTo>
                    <a:pt x="386" y="266"/>
                  </a:lnTo>
                  <a:lnTo>
                    <a:pt x="386" y="266"/>
                  </a:lnTo>
                  <a:lnTo>
                    <a:pt x="386" y="262"/>
                  </a:lnTo>
                  <a:lnTo>
                    <a:pt x="386" y="262"/>
                  </a:lnTo>
                  <a:lnTo>
                    <a:pt x="390" y="258"/>
                  </a:lnTo>
                  <a:lnTo>
                    <a:pt x="390" y="258"/>
                  </a:lnTo>
                  <a:lnTo>
                    <a:pt x="394" y="256"/>
                  </a:lnTo>
                  <a:lnTo>
                    <a:pt x="394" y="256"/>
                  </a:lnTo>
                  <a:lnTo>
                    <a:pt x="396" y="254"/>
                  </a:lnTo>
                  <a:lnTo>
                    <a:pt x="398" y="250"/>
                  </a:lnTo>
                  <a:lnTo>
                    <a:pt x="398" y="250"/>
                  </a:lnTo>
                  <a:lnTo>
                    <a:pt x="400" y="250"/>
                  </a:lnTo>
                  <a:lnTo>
                    <a:pt x="400" y="250"/>
                  </a:lnTo>
                  <a:lnTo>
                    <a:pt x="400" y="244"/>
                  </a:lnTo>
                  <a:lnTo>
                    <a:pt x="400" y="244"/>
                  </a:lnTo>
                  <a:lnTo>
                    <a:pt x="404" y="240"/>
                  </a:lnTo>
                  <a:lnTo>
                    <a:pt x="404" y="240"/>
                  </a:lnTo>
                  <a:lnTo>
                    <a:pt x="406" y="236"/>
                  </a:lnTo>
                  <a:lnTo>
                    <a:pt x="406" y="236"/>
                  </a:lnTo>
                  <a:lnTo>
                    <a:pt x="408" y="232"/>
                  </a:lnTo>
                  <a:lnTo>
                    <a:pt x="408" y="232"/>
                  </a:lnTo>
                  <a:lnTo>
                    <a:pt x="410" y="226"/>
                  </a:lnTo>
                  <a:lnTo>
                    <a:pt x="410" y="226"/>
                  </a:lnTo>
                  <a:lnTo>
                    <a:pt x="414" y="224"/>
                  </a:lnTo>
                  <a:lnTo>
                    <a:pt x="414" y="224"/>
                  </a:lnTo>
                  <a:lnTo>
                    <a:pt x="416" y="224"/>
                  </a:lnTo>
                  <a:lnTo>
                    <a:pt x="416" y="220"/>
                  </a:lnTo>
                  <a:lnTo>
                    <a:pt x="416" y="220"/>
                  </a:lnTo>
                  <a:lnTo>
                    <a:pt x="416" y="216"/>
                  </a:lnTo>
                  <a:lnTo>
                    <a:pt x="416" y="216"/>
                  </a:lnTo>
                  <a:lnTo>
                    <a:pt x="418" y="212"/>
                  </a:lnTo>
                  <a:lnTo>
                    <a:pt x="418" y="212"/>
                  </a:lnTo>
                  <a:lnTo>
                    <a:pt x="416" y="208"/>
                  </a:lnTo>
                  <a:lnTo>
                    <a:pt x="416" y="208"/>
                  </a:lnTo>
                  <a:lnTo>
                    <a:pt x="416" y="204"/>
                  </a:lnTo>
                  <a:lnTo>
                    <a:pt x="416" y="204"/>
                  </a:lnTo>
                  <a:lnTo>
                    <a:pt x="416" y="204"/>
                  </a:lnTo>
                  <a:lnTo>
                    <a:pt x="416" y="204"/>
                  </a:lnTo>
                  <a:lnTo>
                    <a:pt x="418" y="200"/>
                  </a:lnTo>
                  <a:lnTo>
                    <a:pt x="418" y="200"/>
                  </a:lnTo>
                  <a:lnTo>
                    <a:pt x="420" y="188"/>
                  </a:lnTo>
                  <a:lnTo>
                    <a:pt x="420" y="188"/>
                  </a:lnTo>
                  <a:lnTo>
                    <a:pt x="420" y="188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2" y="184"/>
                  </a:lnTo>
                  <a:lnTo>
                    <a:pt x="422" y="184"/>
                  </a:lnTo>
                  <a:lnTo>
                    <a:pt x="422" y="182"/>
                  </a:lnTo>
                  <a:lnTo>
                    <a:pt x="422" y="182"/>
                  </a:lnTo>
                  <a:lnTo>
                    <a:pt x="424" y="180"/>
                  </a:lnTo>
                  <a:lnTo>
                    <a:pt x="424" y="180"/>
                  </a:lnTo>
                  <a:lnTo>
                    <a:pt x="426" y="176"/>
                  </a:lnTo>
                  <a:lnTo>
                    <a:pt x="426" y="172"/>
                  </a:lnTo>
                  <a:lnTo>
                    <a:pt x="426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12" name=""/>
            <p:cNvSpPr>
              <a:spLocks/>
            </p:cNvSpPr>
            <p:nvPr/>
          </p:nvSpPr>
          <p:spPr bwMode="auto">
            <a:xfrm>
              <a:off x="8028940" y="4792980"/>
              <a:ext cx="5715" cy="6985"/>
            </a:xfrm>
            <a:custGeom>
              <a:avLst/>
              <a:gdLst>
                <a:gd name="T0" fmla="*/ 8 w 8"/>
                <a:gd name="T1" fmla="*/ 6 h 10"/>
                <a:gd name="T2" fmla="*/ 8 w 8"/>
                <a:gd name="T3" fmla="*/ 6 h 10"/>
                <a:gd name="T4" fmla="*/ 8 w 8"/>
                <a:gd name="T5" fmla="*/ 4 h 10"/>
                <a:gd name="T6" fmla="*/ 8 w 8"/>
                <a:gd name="T7" fmla="*/ 2 h 10"/>
                <a:gd name="T8" fmla="*/ 8 w 8"/>
                <a:gd name="T9" fmla="*/ 2 h 10"/>
                <a:gd name="T10" fmla="*/ 6 w 8"/>
                <a:gd name="T11" fmla="*/ 2 h 10"/>
                <a:gd name="T12" fmla="*/ 6 w 8"/>
                <a:gd name="T13" fmla="*/ 2 h 10"/>
                <a:gd name="T14" fmla="*/ 6 w 8"/>
                <a:gd name="T15" fmla="*/ 0 h 10"/>
                <a:gd name="T16" fmla="*/ 6 w 8"/>
                <a:gd name="T17" fmla="*/ 0 h 10"/>
                <a:gd name="T18" fmla="*/ 4 w 8"/>
                <a:gd name="T19" fmla="*/ 2 h 10"/>
                <a:gd name="T20" fmla="*/ 4 w 8"/>
                <a:gd name="T21" fmla="*/ 2 h 10"/>
                <a:gd name="T22" fmla="*/ 2 w 8"/>
                <a:gd name="T23" fmla="*/ 2 h 10"/>
                <a:gd name="T24" fmla="*/ 2 w 8"/>
                <a:gd name="T25" fmla="*/ 2 h 10"/>
                <a:gd name="T26" fmla="*/ 2 w 8"/>
                <a:gd name="T27" fmla="*/ 2 h 10"/>
                <a:gd name="T28" fmla="*/ 0 w 8"/>
                <a:gd name="T29" fmla="*/ 6 h 10"/>
                <a:gd name="T30" fmla="*/ 0 w 8"/>
                <a:gd name="T31" fmla="*/ 6 h 10"/>
                <a:gd name="T32" fmla="*/ 0 w 8"/>
                <a:gd name="T33" fmla="*/ 8 h 10"/>
                <a:gd name="T34" fmla="*/ 2 w 8"/>
                <a:gd name="T35" fmla="*/ 8 h 10"/>
                <a:gd name="T36" fmla="*/ 2 w 8"/>
                <a:gd name="T37" fmla="*/ 8 h 10"/>
                <a:gd name="T38" fmla="*/ 2 w 8"/>
                <a:gd name="T39" fmla="*/ 10 h 10"/>
                <a:gd name="T40" fmla="*/ 2 w 8"/>
                <a:gd name="T41" fmla="*/ 10 h 10"/>
                <a:gd name="T42" fmla="*/ 4 w 8"/>
                <a:gd name="T43" fmla="*/ 10 h 10"/>
                <a:gd name="T44" fmla="*/ 6 w 8"/>
                <a:gd name="T45" fmla="*/ 10 h 10"/>
                <a:gd name="T46" fmla="*/ 6 w 8"/>
                <a:gd name="T47" fmla="*/ 10 h 10"/>
                <a:gd name="T48" fmla="*/ 8 w 8"/>
                <a:gd name="T49" fmla="*/ 10 h 10"/>
                <a:gd name="T50" fmla="*/ 8 w 8"/>
                <a:gd name="T51" fmla="*/ 10 h 10"/>
                <a:gd name="T52" fmla="*/ 8 w 8"/>
                <a:gd name="T53" fmla="*/ 8 h 10"/>
                <a:gd name="T54" fmla="*/ 8 w 8"/>
                <a:gd name="T55" fmla="*/ 8 h 10"/>
                <a:gd name="T56" fmla="*/ 8 w 8"/>
                <a:gd name="T57" fmla="*/ 8 h 10"/>
                <a:gd name="T58" fmla="*/ 8 w 8"/>
                <a:gd name="T59" fmla="*/ 8 h 10"/>
                <a:gd name="T60" fmla="*/ 6 w 8"/>
                <a:gd name="T61" fmla="*/ 6 h 10"/>
                <a:gd name="T62" fmla="*/ 6 w 8"/>
                <a:gd name="T63" fmla="*/ 6 h 10"/>
                <a:gd name="T64" fmla="*/ 6 w 8"/>
                <a:gd name="T65" fmla="*/ 6 h 10"/>
                <a:gd name="T66" fmla="*/ 6 w 8"/>
                <a:gd name="T67" fmla="*/ 6 h 10"/>
                <a:gd name="T68" fmla="*/ 6 w 8"/>
                <a:gd name="T69" fmla="*/ 6 h 10"/>
                <a:gd name="T70" fmla="*/ 6 w 8"/>
                <a:gd name="T71" fmla="*/ 6 h 10"/>
                <a:gd name="T72" fmla="*/ 8 w 8"/>
                <a:gd name="T73" fmla="*/ 6 h 10"/>
                <a:gd name="T74" fmla="*/ 8 w 8"/>
                <a:gd name="T7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" h="10">
                  <a:moveTo>
                    <a:pt x="8" y="6"/>
                  </a:moveTo>
                  <a:lnTo>
                    <a:pt x="8" y="6"/>
                  </a:lnTo>
                  <a:lnTo>
                    <a:pt x="8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13" name=""/>
            <p:cNvSpPr>
              <a:spLocks/>
            </p:cNvSpPr>
            <p:nvPr/>
          </p:nvSpPr>
          <p:spPr bwMode="auto">
            <a:xfrm>
              <a:off x="7985760" y="4772025"/>
              <a:ext cx="11430" cy="8255"/>
            </a:xfrm>
            <a:custGeom>
              <a:avLst/>
              <a:gdLst>
                <a:gd name="T0" fmla="*/ 2 w 16"/>
                <a:gd name="T1" fmla="*/ 12 h 12"/>
                <a:gd name="T2" fmla="*/ 2 w 16"/>
                <a:gd name="T3" fmla="*/ 12 h 12"/>
                <a:gd name="T4" fmla="*/ 2 w 16"/>
                <a:gd name="T5" fmla="*/ 10 h 12"/>
                <a:gd name="T6" fmla="*/ 2 w 16"/>
                <a:gd name="T7" fmla="*/ 10 h 12"/>
                <a:gd name="T8" fmla="*/ 4 w 16"/>
                <a:gd name="T9" fmla="*/ 10 h 12"/>
                <a:gd name="T10" fmla="*/ 4 w 16"/>
                <a:gd name="T11" fmla="*/ 10 h 12"/>
                <a:gd name="T12" fmla="*/ 6 w 16"/>
                <a:gd name="T13" fmla="*/ 10 h 12"/>
                <a:gd name="T14" fmla="*/ 6 w 16"/>
                <a:gd name="T15" fmla="*/ 10 h 12"/>
                <a:gd name="T16" fmla="*/ 6 w 16"/>
                <a:gd name="T17" fmla="*/ 10 h 12"/>
                <a:gd name="T18" fmla="*/ 6 w 16"/>
                <a:gd name="T19" fmla="*/ 10 h 12"/>
                <a:gd name="T20" fmla="*/ 8 w 16"/>
                <a:gd name="T21" fmla="*/ 10 h 12"/>
                <a:gd name="T22" fmla="*/ 8 w 16"/>
                <a:gd name="T23" fmla="*/ 10 h 12"/>
                <a:gd name="T24" fmla="*/ 8 w 16"/>
                <a:gd name="T25" fmla="*/ 10 h 12"/>
                <a:gd name="T26" fmla="*/ 8 w 16"/>
                <a:gd name="T27" fmla="*/ 10 h 12"/>
                <a:gd name="T28" fmla="*/ 10 w 16"/>
                <a:gd name="T29" fmla="*/ 12 h 12"/>
                <a:gd name="T30" fmla="*/ 10 w 16"/>
                <a:gd name="T31" fmla="*/ 12 h 12"/>
                <a:gd name="T32" fmla="*/ 12 w 16"/>
                <a:gd name="T33" fmla="*/ 10 h 12"/>
                <a:gd name="T34" fmla="*/ 12 w 16"/>
                <a:gd name="T35" fmla="*/ 10 h 12"/>
                <a:gd name="T36" fmla="*/ 16 w 16"/>
                <a:gd name="T37" fmla="*/ 6 h 12"/>
                <a:gd name="T38" fmla="*/ 16 w 16"/>
                <a:gd name="T39" fmla="*/ 6 h 12"/>
                <a:gd name="T40" fmla="*/ 16 w 16"/>
                <a:gd name="T41" fmla="*/ 4 h 12"/>
                <a:gd name="T42" fmla="*/ 16 w 16"/>
                <a:gd name="T43" fmla="*/ 4 h 12"/>
                <a:gd name="T44" fmla="*/ 16 w 16"/>
                <a:gd name="T45" fmla="*/ 4 h 12"/>
                <a:gd name="T46" fmla="*/ 16 w 16"/>
                <a:gd name="T47" fmla="*/ 4 h 12"/>
                <a:gd name="T48" fmla="*/ 16 w 16"/>
                <a:gd name="T49" fmla="*/ 4 h 12"/>
                <a:gd name="T50" fmla="*/ 16 w 16"/>
                <a:gd name="T51" fmla="*/ 4 h 12"/>
                <a:gd name="T52" fmla="*/ 14 w 16"/>
                <a:gd name="T53" fmla="*/ 2 h 12"/>
                <a:gd name="T54" fmla="*/ 14 w 16"/>
                <a:gd name="T55" fmla="*/ 0 h 12"/>
                <a:gd name="T56" fmla="*/ 14 w 16"/>
                <a:gd name="T57" fmla="*/ 0 h 12"/>
                <a:gd name="T58" fmla="*/ 12 w 16"/>
                <a:gd name="T59" fmla="*/ 0 h 12"/>
                <a:gd name="T60" fmla="*/ 12 w 16"/>
                <a:gd name="T61" fmla="*/ 0 h 12"/>
                <a:gd name="T62" fmla="*/ 12 w 16"/>
                <a:gd name="T63" fmla="*/ 0 h 12"/>
                <a:gd name="T64" fmla="*/ 12 w 16"/>
                <a:gd name="T65" fmla="*/ 0 h 12"/>
                <a:gd name="T66" fmla="*/ 12 w 16"/>
                <a:gd name="T67" fmla="*/ 2 h 12"/>
                <a:gd name="T68" fmla="*/ 12 w 16"/>
                <a:gd name="T69" fmla="*/ 2 h 12"/>
                <a:gd name="T70" fmla="*/ 12 w 16"/>
                <a:gd name="T71" fmla="*/ 2 h 12"/>
                <a:gd name="T72" fmla="*/ 12 w 16"/>
                <a:gd name="T73" fmla="*/ 2 h 12"/>
                <a:gd name="T74" fmla="*/ 10 w 16"/>
                <a:gd name="T75" fmla="*/ 2 h 12"/>
                <a:gd name="T76" fmla="*/ 10 w 16"/>
                <a:gd name="T77" fmla="*/ 2 h 12"/>
                <a:gd name="T78" fmla="*/ 8 w 16"/>
                <a:gd name="T79" fmla="*/ 2 h 12"/>
                <a:gd name="T80" fmla="*/ 8 w 16"/>
                <a:gd name="T81" fmla="*/ 2 h 12"/>
                <a:gd name="T82" fmla="*/ 8 w 16"/>
                <a:gd name="T83" fmla="*/ 2 h 12"/>
                <a:gd name="T84" fmla="*/ 8 w 16"/>
                <a:gd name="T85" fmla="*/ 2 h 12"/>
                <a:gd name="T86" fmla="*/ 8 w 16"/>
                <a:gd name="T87" fmla="*/ 2 h 12"/>
                <a:gd name="T88" fmla="*/ 6 w 16"/>
                <a:gd name="T89" fmla="*/ 2 h 12"/>
                <a:gd name="T90" fmla="*/ 6 w 16"/>
                <a:gd name="T91" fmla="*/ 2 h 12"/>
                <a:gd name="T92" fmla="*/ 6 w 16"/>
                <a:gd name="T93" fmla="*/ 2 h 12"/>
                <a:gd name="T94" fmla="*/ 6 w 16"/>
                <a:gd name="T95" fmla="*/ 2 h 12"/>
                <a:gd name="T96" fmla="*/ 4 w 16"/>
                <a:gd name="T97" fmla="*/ 2 h 12"/>
                <a:gd name="T98" fmla="*/ 4 w 16"/>
                <a:gd name="T99" fmla="*/ 2 h 12"/>
                <a:gd name="T100" fmla="*/ 4 w 16"/>
                <a:gd name="T101" fmla="*/ 2 h 12"/>
                <a:gd name="T102" fmla="*/ 4 w 16"/>
                <a:gd name="T103" fmla="*/ 2 h 12"/>
                <a:gd name="T104" fmla="*/ 0 w 16"/>
                <a:gd name="T105" fmla="*/ 6 h 12"/>
                <a:gd name="T106" fmla="*/ 0 w 16"/>
                <a:gd name="T107" fmla="*/ 6 h 12"/>
                <a:gd name="T108" fmla="*/ 0 w 16"/>
                <a:gd name="T109" fmla="*/ 10 h 12"/>
                <a:gd name="T110" fmla="*/ 0 w 16"/>
                <a:gd name="T111" fmla="*/ 10 h 12"/>
                <a:gd name="T112" fmla="*/ 2 w 16"/>
                <a:gd name="T113" fmla="*/ 12 h 12"/>
                <a:gd name="T114" fmla="*/ 2 w 16"/>
                <a:gd name="T1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" h="12">
                  <a:moveTo>
                    <a:pt x="2" y="12"/>
                  </a:move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14" name=""/>
            <p:cNvSpPr>
              <a:spLocks/>
            </p:cNvSpPr>
            <p:nvPr/>
          </p:nvSpPr>
          <p:spPr bwMode="auto">
            <a:xfrm>
              <a:off x="7867015" y="4851400"/>
              <a:ext cx="1270" cy="2540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0 w 2"/>
                <a:gd name="T5" fmla="*/ 2 h 4"/>
                <a:gd name="T6" fmla="*/ 0 w 2"/>
                <a:gd name="T7" fmla="*/ 2 h 4"/>
                <a:gd name="T8" fmla="*/ 2 w 2"/>
                <a:gd name="T9" fmla="*/ 4 h 4"/>
                <a:gd name="T10" fmla="*/ 2 w 2"/>
                <a:gd name="T11" fmla="*/ 4 h 4"/>
                <a:gd name="T12" fmla="*/ 2 w 2"/>
                <a:gd name="T13" fmla="*/ 2 h 4"/>
                <a:gd name="T14" fmla="*/ 2 w 2"/>
                <a:gd name="T15" fmla="*/ 2 h 4"/>
                <a:gd name="T16" fmla="*/ 2 w 2"/>
                <a:gd name="T17" fmla="*/ 0 h 4"/>
                <a:gd name="T18" fmla="*/ 2 w 2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15" name=""/>
            <p:cNvSpPr>
              <a:spLocks/>
            </p:cNvSpPr>
            <p:nvPr/>
          </p:nvSpPr>
          <p:spPr bwMode="auto">
            <a:xfrm>
              <a:off x="7893685" y="4840605"/>
              <a:ext cx="2540" cy="2540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2 h 4"/>
                <a:gd name="T4" fmla="*/ 2 w 4"/>
                <a:gd name="T5" fmla="*/ 4 h 4"/>
                <a:gd name="T6" fmla="*/ 2 w 4"/>
                <a:gd name="T7" fmla="*/ 4 h 4"/>
                <a:gd name="T8" fmla="*/ 4 w 4"/>
                <a:gd name="T9" fmla="*/ 2 h 4"/>
                <a:gd name="T10" fmla="*/ 4 w 4"/>
                <a:gd name="T11" fmla="*/ 2 h 4"/>
                <a:gd name="T12" fmla="*/ 2 w 4"/>
                <a:gd name="T13" fmla="*/ 0 h 4"/>
                <a:gd name="T14" fmla="*/ 2 w 4"/>
                <a:gd name="T15" fmla="*/ 0 h 4"/>
                <a:gd name="T16" fmla="*/ 0 w 4"/>
                <a:gd name="T17" fmla="*/ 2 h 4"/>
                <a:gd name="T18" fmla="*/ 0 w 4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16" name=""/>
            <p:cNvSpPr>
              <a:spLocks/>
            </p:cNvSpPr>
            <p:nvPr/>
          </p:nvSpPr>
          <p:spPr bwMode="auto">
            <a:xfrm>
              <a:off x="7934325" y="4767580"/>
              <a:ext cx="2540" cy="1270"/>
            </a:xfrm>
            <a:custGeom>
              <a:avLst/>
              <a:gdLst>
                <a:gd name="T0" fmla="*/ 4 w 4"/>
                <a:gd name="T1" fmla="*/ 2 h 2"/>
                <a:gd name="T2" fmla="*/ 4 w 4"/>
                <a:gd name="T3" fmla="*/ 2 h 2"/>
                <a:gd name="T4" fmla="*/ 4 w 4"/>
                <a:gd name="T5" fmla="*/ 0 h 2"/>
                <a:gd name="T6" fmla="*/ 2 w 4"/>
                <a:gd name="T7" fmla="*/ 0 h 2"/>
                <a:gd name="T8" fmla="*/ 2 w 4"/>
                <a:gd name="T9" fmla="*/ 0 h 2"/>
                <a:gd name="T10" fmla="*/ 0 w 4"/>
                <a:gd name="T11" fmla="*/ 0 h 2"/>
                <a:gd name="T12" fmla="*/ 0 w 4"/>
                <a:gd name="T13" fmla="*/ 2 h 2"/>
                <a:gd name="T14" fmla="*/ 0 w 4"/>
                <a:gd name="T15" fmla="*/ 2 h 2"/>
                <a:gd name="T16" fmla="*/ 0 w 4"/>
                <a:gd name="T17" fmla="*/ 2 h 2"/>
                <a:gd name="T18" fmla="*/ 2 w 4"/>
                <a:gd name="T19" fmla="*/ 2 h 2"/>
                <a:gd name="T20" fmla="*/ 2 w 4"/>
                <a:gd name="T21" fmla="*/ 2 h 2"/>
                <a:gd name="T22" fmla="*/ 4 w 4"/>
                <a:gd name="T23" fmla="*/ 2 h 2"/>
                <a:gd name="T24" fmla="*/ 4 w 4"/>
                <a:gd name="T25" fmla="*/ 2 h 2"/>
                <a:gd name="T26" fmla="*/ 4 w 4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17" name=""/>
            <p:cNvSpPr>
              <a:spLocks/>
            </p:cNvSpPr>
            <p:nvPr/>
          </p:nvSpPr>
          <p:spPr bwMode="auto">
            <a:xfrm>
              <a:off x="7926070" y="4766310"/>
              <a:ext cx="2540" cy="2540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4 h 4"/>
                <a:gd name="T12" fmla="*/ 4 w 4"/>
                <a:gd name="T13" fmla="*/ 2 h 4"/>
                <a:gd name="T14" fmla="*/ 4 w 4"/>
                <a:gd name="T15" fmla="*/ 2 h 4"/>
                <a:gd name="T16" fmla="*/ 2 w 4"/>
                <a:gd name="T17" fmla="*/ 0 h 4"/>
                <a:gd name="T18" fmla="*/ 2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18" name=""/>
            <p:cNvSpPr>
              <a:spLocks/>
            </p:cNvSpPr>
            <p:nvPr/>
          </p:nvSpPr>
          <p:spPr bwMode="auto">
            <a:xfrm>
              <a:off x="8014970" y="5009515"/>
              <a:ext cx="4445" cy="6985"/>
            </a:xfrm>
            <a:custGeom>
              <a:avLst/>
              <a:gdLst>
                <a:gd name="T0" fmla="*/ 2 w 6"/>
                <a:gd name="T1" fmla="*/ 10 h 10"/>
                <a:gd name="T2" fmla="*/ 2 w 6"/>
                <a:gd name="T3" fmla="*/ 10 h 10"/>
                <a:gd name="T4" fmla="*/ 4 w 6"/>
                <a:gd name="T5" fmla="*/ 10 h 10"/>
                <a:gd name="T6" fmla="*/ 4 w 6"/>
                <a:gd name="T7" fmla="*/ 10 h 10"/>
                <a:gd name="T8" fmla="*/ 6 w 6"/>
                <a:gd name="T9" fmla="*/ 8 h 10"/>
                <a:gd name="T10" fmla="*/ 6 w 6"/>
                <a:gd name="T11" fmla="*/ 8 h 10"/>
                <a:gd name="T12" fmla="*/ 6 w 6"/>
                <a:gd name="T13" fmla="*/ 6 h 10"/>
                <a:gd name="T14" fmla="*/ 6 w 6"/>
                <a:gd name="T15" fmla="*/ 6 h 10"/>
                <a:gd name="T16" fmla="*/ 6 w 6"/>
                <a:gd name="T17" fmla="*/ 2 h 10"/>
                <a:gd name="T18" fmla="*/ 6 w 6"/>
                <a:gd name="T19" fmla="*/ 2 h 10"/>
                <a:gd name="T20" fmla="*/ 6 w 6"/>
                <a:gd name="T21" fmla="*/ 0 h 10"/>
                <a:gd name="T22" fmla="*/ 6 w 6"/>
                <a:gd name="T23" fmla="*/ 0 h 10"/>
                <a:gd name="T24" fmla="*/ 6 w 6"/>
                <a:gd name="T25" fmla="*/ 0 h 10"/>
                <a:gd name="T26" fmla="*/ 4 w 6"/>
                <a:gd name="T27" fmla="*/ 2 h 10"/>
                <a:gd name="T28" fmla="*/ 2 w 6"/>
                <a:gd name="T29" fmla="*/ 4 h 10"/>
                <a:gd name="T30" fmla="*/ 2 w 6"/>
                <a:gd name="T31" fmla="*/ 6 h 10"/>
                <a:gd name="T32" fmla="*/ 2 w 6"/>
                <a:gd name="T33" fmla="*/ 6 h 10"/>
                <a:gd name="T34" fmla="*/ 0 w 6"/>
                <a:gd name="T35" fmla="*/ 8 h 10"/>
                <a:gd name="T36" fmla="*/ 0 w 6"/>
                <a:gd name="T37" fmla="*/ 8 h 10"/>
                <a:gd name="T38" fmla="*/ 0 w 6"/>
                <a:gd name="T39" fmla="*/ 8 h 10"/>
                <a:gd name="T40" fmla="*/ 0 w 6"/>
                <a:gd name="T41" fmla="*/ 8 h 10"/>
                <a:gd name="T42" fmla="*/ 0 w 6"/>
                <a:gd name="T43" fmla="*/ 8 h 10"/>
                <a:gd name="T44" fmla="*/ 0 w 6"/>
                <a:gd name="T45" fmla="*/ 8 h 10"/>
                <a:gd name="T46" fmla="*/ 2 w 6"/>
                <a:gd name="T47" fmla="*/ 10 h 10"/>
                <a:gd name="T48" fmla="*/ 2 w 6"/>
                <a:gd name="T49" fmla="*/ 10 h 10"/>
                <a:gd name="T50" fmla="*/ 2 w 6"/>
                <a:gd name="T51" fmla="*/ 10 h 10"/>
                <a:gd name="T52" fmla="*/ 2 w 6"/>
                <a:gd name="T5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" h="10">
                  <a:moveTo>
                    <a:pt x="2" y="10"/>
                  </a:moveTo>
                  <a:lnTo>
                    <a:pt x="2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19" name=""/>
            <p:cNvSpPr>
              <a:spLocks/>
            </p:cNvSpPr>
            <p:nvPr/>
          </p:nvSpPr>
          <p:spPr bwMode="auto">
            <a:xfrm>
              <a:off x="8012430" y="5016500"/>
              <a:ext cx="29210" cy="29210"/>
            </a:xfrm>
            <a:custGeom>
              <a:avLst/>
              <a:gdLst>
                <a:gd name="T0" fmla="*/ 38 w 42"/>
                <a:gd name="T1" fmla="*/ 6 h 42"/>
                <a:gd name="T2" fmla="*/ 36 w 42"/>
                <a:gd name="T3" fmla="*/ 6 h 42"/>
                <a:gd name="T4" fmla="*/ 30 w 42"/>
                <a:gd name="T5" fmla="*/ 8 h 42"/>
                <a:gd name="T6" fmla="*/ 28 w 42"/>
                <a:gd name="T7" fmla="*/ 8 h 42"/>
                <a:gd name="T8" fmla="*/ 26 w 42"/>
                <a:gd name="T9" fmla="*/ 8 h 42"/>
                <a:gd name="T10" fmla="*/ 20 w 42"/>
                <a:gd name="T11" fmla="*/ 10 h 42"/>
                <a:gd name="T12" fmla="*/ 18 w 42"/>
                <a:gd name="T13" fmla="*/ 8 h 42"/>
                <a:gd name="T14" fmla="*/ 16 w 42"/>
                <a:gd name="T15" fmla="*/ 6 h 42"/>
                <a:gd name="T16" fmla="*/ 14 w 42"/>
                <a:gd name="T17" fmla="*/ 6 h 42"/>
                <a:gd name="T18" fmla="*/ 12 w 42"/>
                <a:gd name="T19" fmla="*/ 4 h 42"/>
                <a:gd name="T20" fmla="*/ 12 w 42"/>
                <a:gd name="T21" fmla="*/ 0 h 42"/>
                <a:gd name="T22" fmla="*/ 12 w 42"/>
                <a:gd name="T23" fmla="*/ 0 h 42"/>
                <a:gd name="T24" fmla="*/ 8 w 42"/>
                <a:gd name="T25" fmla="*/ 4 h 42"/>
                <a:gd name="T26" fmla="*/ 8 w 42"/>
                <a:gd name="T27" fmla="*/ 6 h 42"/>
                <a:gd name="T28" fmla="*/ 6 w 42"/>
                <a:gd name="T29" fmla="*/ 8 h 42"/>
                <a:gd name="T30" fmla="*/ 4 w 42"/>
                <a:gd name="T31" fmla="*/ 12 h 42"/>
                <a:gd name="T32" fmla="*/ 4 w 42"/>
                <a:gd name="T33" fmla="*/ 16 h 42"/>
                <a:gd name="T34" fmla="*/ 4 w 42"/>
                <a:gd name="T35" fmla="*/ 20 h 42"/>
                <a:gd name="T36" fmla="*/ 4 w 42"/>
                <a:gd name="T37" fmla="*/ 22 h 42"/>
                <a:gd name="T38" fmla="*/ 2 w 42"/>
                <a:gd name="T39" fmla="*/ 24 h 42"/>
                <a:gd name="T40" fmla="*/ 2 w 42"/>
                <a:gd name="T41" fmla="*/ 30 h 42"/>
                <a:gd name="T42" fmla="*/ 0 w 42"/>
                <a:gd name="T43" fmla="*/ 34 h 42"/>
                <a:gd name="T44" fmla="*/ 2 w 42"/>
                <a:gd name="T45" fmla="*/ 36 h 42"/>
                <a:gd name="T46" fmla="*/ 4 w 42"/>
                <a:gd name="T47" fmla="*/ 36 h 42"/>
                <a:gd name="T48" fmla="*/ 2 w 42"/>
                <a:gd name="T49" fmla="*/ 38 h 42"/>
                <a:gd name="T50" fmla="*/ 6 w 42"/>
                <a:gd name="T51" fmla="*/ 40 h 42"/>
                <a:gd name="T52" fmla="*/ 6 w 42"/>
                <a:gd name="T53" fmla="*/ 40 h 42"/>
                <a:gd name="T54" fmla="*/ 8 w 42"/>
                <a:gd name="T55" fmla="*/ 40 h 42"/>
                <a:gd name="T56" fmla="*/ 12 w 42"/>
                <a:gd name="T57" fmla="*/ 38 h 42"/>
                <a:gd name="T58" fmla="*/ 12 w 42"/>
                <a:gd name="T59" fmla="*/ 40 h 42"/>
                <a:gd name="T60" fmla="*/ 14 w 42"/>
                <a:gd name="T61" fmla="*/ 40 h 42"/>
                <a:gd name="T62" fmla="*/ 16 w 42"/>
                <a:gd name="T63" fmla="*/ 36 h 42"/>
                <a:gd name="T64" fmla="*/ 18 w 42"/>
                <a:gd name="T65" fmla="*/ 34 h 42"/>
                <a:gd name="T66" fmla="*/ 18 w 42"/>
                <a:gd name="T67" fmla="*/ 34 h 42"/>
                <a:gd name="T68" fmla="*/ 20 w 42"/>
                <a:gd name="T69" fmla="*/ 34 h 42"/>
                <a:gd name="T70" fmla="*/ 20 w 42"/>
                <a:gd name="T71" fmla="*/ 34 h 42"/>
                <a:gd name="T72" fmla="*/ 22 w 42"/>
                <a:gd name="T73" fmla="*/ 36 h 42"/>
                <a:gd name="T74" fmla="*/ 24 w 42"/>
                <a:gd name="T75" fmla="*/ 34 h 42"/>
                <a:gd name="T76" fmla="*/ 26 w 42"/>
                <a:gd name="T77" fmla="*/ 30 h 42"/>
                <a:gd name="T78" fmla="*/ 26 w 42"/>
                <a:gd name="T79" fmla="*/ 30 h 42"/>
                <a:gd name="T80" fmla="*/ 28 w 42"/>
                <a:gd name="T81" fmla="*/ 30 h 42"/>
                <a:gd name="T82" fmla="*/ 30 w 42"/>
                <a:gd name="T83" fmla="*/ 24 h 42"/>
                <a:gd name="T84" fmla="*/ 34 w 42"/>
                <a:gd name="T85" fmla="*/ 22 h 42"/>
                <a:gd name="T86" fmla="*/ 34 w 42"/>
                <a:gd name="T87" fmla="*/ 24 h 42"/>
                <a:gd name="T88" fmla="*/ 34 w 42"/>
                <a:gd name="T89" fmla="*/ 24 h 42"/>
                <a:gd name="T90" fmla="*/ 34 w 42"/>
                <a:gd name="T91" fmla="*/ 24 h 42"/>
                <a:gd name="T92" fmla="*/ 34 w 42"/>
                <a:gd name="T93" fmla="*/ 24 h 42"/>
                <a:gd name="T94" fmla="*/ 36 w 42"/>
                <a:gd name="T95" fmla="*/ 22 h 42"/>
                <a:gd name="T96" fmla="*/ 38 w 42"/>
                <a:gd name="T97" fmla="*/ 16 h 42"/>
                <a:gd name="T98" fmla="*/ 42 w 42"/>
                <a:gd name="T99" fmla="*/ 10 h 42"/>
                <a:gd name="T100" fmla="*/ 42 w 42"/>
                <a:gd name="T101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" h="42">
                  <a:moveTo>
                    <a:pt x="40" y="4"/>
                  </a:moveTo>
                  <a:lnTo>
                    <a:pt x="40" y="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20" name=""/>
            <p:cNvSpPr>
              <a:spLocks/>
            </p:cNvSpPr>
            <p:nvPr/>
          </p:nvSpPr>
          <p:spPr bwMode="auto">
            <a:xfrm>
              <a:off x="8041640" y="5010785"/>
              <a:ext cx="5715" cy="8255"/>
            </a:xfrm>
            <a:custGeom>
              <a:avLst/>
              <a:gdLst>
                <a:gd name="T0" fmla="*/ 6 w 8"/>
                <a:gd name="T1" fmla="*/ 2 h 12"/>
                <a:gd name="T2" fmla="*/ 6 w 8"/>
                <a:gd name="T3" fmla="*/ 2 h 12"/>
                <a:gd name="T4" fmla="*/ 6 w 8"/>
                <a:gd name="T5" fmla="*/ 0 h 12"/>
                <a:gd name="T6" fmla="*/ 6 w 8"/>
                <a:gd name="T7" fmla="*/ 0 h 12"/>
                <a:gd name="T8" fmla="*/ 4 w 8"/>
                <a:gd name="T9" fmla="*/ 0 h 12"/>
                <a:gd name="T10" fmla="*/ 4 w 8"/>
                <a:gd name="T11" fmla="*/ 0 h 12"/>
                <a:gd name="T12" fmla="*/ 4 w 8"/>
                <a:gd name="T13" fmla="*/ 2 h 12"/>
                <a:gd name="T14" fmla="*/ 4 w 8"/>
                <a:gd name="T15" fmla="*/ 2 h 12"/>
                <a:gd name="T16" fmla="*/ 2 w 8"/>
                <a:gd name="T17" fmla="*/ 4 h 12"/>
                <a:gd name="T18" fmla="*/ 2 w 8"/>
                <a:gd name="T19" fmla="*/ 4 h 12"/>
                <a:gd name="T20" fmla="*/ 2 w 8"/>
                <a:gd name="T21" fmla="*/ 6 h 12"/>
                <a:gd name="T22" fmla="*/ 2 w 8"/>
                <a:gd name="T23" fmla="*/ 8 h 12"/>
                <a:gd name="T24" fmla="*/ 2 w 8"/>
                <a:gd name="T25" fmla="*/ 8 h 12"/>
                <a:gd name="T26" fmla="*/ 0 w 8"/>
                <a:gd name="T27" fmla="*/ 10 h 12"/>
                <a:gd name="T28" fmla="*/ 0 w 8"/>
                <a:gd name="T29" fmla="*/ 10 h 12"/>
                <a:gd name="T30" fmla="*/ 0 w 8"/>
                <a:gd name="T31" fmla="*/ 12 h 12"/>
                <a:gd name="T32" fmla="*/ 0 w 8"/>
                <a:gd name="T33" fmla="*/ 12 h 12"/>
                <a:gd name="T34" fmla="*/ 2 w 8"/>
                <a:gd name="T35" fmla="*/ 12 h 12"/>
                <a:gd name="T36" fmla="*/ 2 w 8"/>
                <a:gd name="T37" fmla="*/ 12 h 12"/>
                <a:gd name="T38" fmla="*/ 4 w 8"/>
                <a:gd name="T39" fmla="*/ 12 h 12"/>
                <a:gd name="T40" fmla="*/ 4 w 8"/>
                <a:gd name="T41" fmla="*/ 12 h 12"/>
                <a:gd name="T42" fmla="*/ 4 w 8"/>
                <a:gd name="T43" fmla="*/ 12 h 12"/>
                <a:gd name="T44" fmla="*/ 4 w 8"/>
                <a:gd name="T45" fmla="*/ 12 h 12"/>
                <a:gd name="T46" fmla="*/ 4 w 8"/>
                <a:gd name="T47" fmla="*/ 12 h 12"/>
                <a:gd name="T48" fmla="*/ 4 w 8"/>
                <a:gd name="T49" fmla="*/ 12 h 12"/>
                <a:gd name="T50" fmla="*/ 6 w 8"/>
                <a:gd name="T51" fmla="*/ 12 h 12"/>
                <a:gd name="T52" fmla="*/ 6 w 8"/>
                <a:gd name="T53" fmla="*/ 12 h 12"/>
                <a:gd name="T54" fmla="*/ 6 w 8"/>
                <a:gd name="T55" fmla="*/ 12 h 12"/>
                <a:gd name="T56" fmla="*/ 6 w 8"/>
                <a:gd name="T57" fmla="*/ 12 h 12"/>
                <a:gd name="T58" fmla="*/ 6 w 8"/>
                <a:gd name="T59" fmla="*/ 10 h 12"/>
                <a:gd name="T60" fmla="*/ 6 w 8"/>
                <a:gd name="T61" fmla="*/ 10 h 12"/>
                <a:gd name="T62" fmla="*/ 6 w 8"/>
                <a:gd name="T63" fmla="*/ 10 h 12"/>
                <a:gd name="T64" fmla="*/ 6 w 8"/>
                <a:gd name="T65" fmla="*/ 10 h 12"/>
                <a:gd name="T66" fmla="*/ 6 w 8"/>
                <a:gd name="T67" fmla="*/ 10 h 12"/>
                <a:gd name="T68" fmla="*/ 6 w 8"/>
                <a:gd name="T69" fmla="*/ 8 h 12"/>
                <a:gd name="T70" fmla="*/ 6 w 8"/>
                <a:gd name="T71" fmla="*/ 8 h 12"/>
                <a:gd name="T72" fmla="*/ 6 w 8"/>
                <a:gd name="T73" fmla="*/ 8 h 12"/>
                <a:gd name="T74" fmla="*/ 6 w 8"/>
                <a:gd name="T75" fmla="*/ 8 h 12"/>
                <a:gd name="T76" fmla="*/ 8 w 8"/>
                <a:gd name="T77" fmla="*/ 6 h 12"/>
                <a:gd name="T78" fmla="*/ 8 w 8"/>
                <a:gd name="T79" fmla="*/ 6 h 12"/>
                <a:gd name="T80" fmla="*/ 8 w 8"/>
                <a:gd name="T81" fmla="*/ 4 h 12"/>
                <a:gd name="T82" fmla="*/ 6 w 8"/>
                <a:gd name="T83" fmla="*/ 2 h 12"/>
                <a:gd name="T84" fmla="*/ 6 w 8"/>
                <a:gd name="T85" fmla="*/ 2 h 12"/>
                <a:gd name="T86" fmla="*/ 6 w 8"/>
                <a:gd name="T87" fmla="*/ 2 h 12"/>
                <a:gd name="T88" fmla="*/ 6 w 8"/>
                <a:gd name="T8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" h="12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21" name=""/>
            <p:cNvSpPr>
              <a:spLocks/>
            </p:cNvSpPr>
            <p:nvPr/>
          </p:nvSpPr>
          <p:spPr bwMode="auto">
            <a:xfrm>
              <a:off x="8135620" y="5072380"/>
              <a:ext cx="5715" cy="1270"/>
            </a:xfrm>
            <a:custGeom>
              <a:avLst/>
              <a:gdLst>
                <a:gd name="T0" fmla="*/ 4 w 8"/>
                <a:gd name="T1" fmla="*/ 0 h 2"/>
                <a:gd name="T2" fmla="*/ 4 w 8"/>
                <a:gd name="T3" fmla="*/ 0 h 2"/>
                <a:gd name="T4" fmla="*/ 4 w 8"/>
                <a:gd name="T5" fmla="*/ 0 h 2"/>
                <a:gd name="T6" fmla="*/ 4 w 8"/>
                <a:gd name="T7" fmla="*/ 0 h 2"/>
                <a:gd name="T8" fmla="*/ 2 w 8"/>
                <a:gd name="T9" fmla="*/ 0 h 2"/>
                <a:gd name="T10" fmla="*/ 0 w 8"/>
                <a:gd name="T11" fmla="*/ 0 h 2"/>
                <a:gd name="T12" fmla="*/ 0 w 8"/>
                <a:gd name="T13" fmla="*/ 0 h 2"/>
                <a:gd name="T14" fmla="*/ 2 w 8"/>
                <a:gd name="T15" fmla="*/ 2 h 2"/>
                <a:gd name="T16" fmla="*/ 2 w 8"/>
                <a:gd name="T17" fmla="*/ 2 h 2"/>
                <a:gd name="T18" fmla="*/ 4 w 8"/>
                <a:gd name="T19" fmla="*/ 2 h 2"/>
                <a:gd name="T20" fmla="*/ 4 w 8"/>
                <a:gd name="T21" fmla="*/ 2 h 2"/>
                <a:gd name="T22" fmla="*/ 4 w 8"/>
                <a:gd name="T23" fmla="*/ 2 h 2"/>
                <a:gd name="T24" fmla="*/ 4 w 8"/>
                <a:gd name="T25" fmla="*/ 2 h 2"/>
                <a:gd name="T26" fmla="*/ 6 w 8"/>
                <a:gd name="T27" fmla="*/ 0 h 2"/>
                <a:gd name="T28" fmla="*/ 8 w 8"/>
                <a:gd name="T29" fmla="*/ 0 h 2"/>
                <a:gd name="T30" fmla="*/ 8 w 8"/>
                <a:gd name="T31" fmla="*/ 0 h 2"/>
                <a:gd name="T32" fmla="*/ 6 w 8"/>
                <a:gd name="T33" fmla="*/ 0 h 2"/>
                <a:gd name="T34" fmla="*/ 4 w 8"/>
                <a:gd name="T35" fmla="*/ 0 h 2"/>
                <a:gd name="T36" fmla="*/ 4 w 8"/>
                <a:gd name="T3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2">
                  <a:moveTo>
                    <a:pt x="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22" name=""/>
            <p:cNvSpPr>
              <a:spLocks/>
            </p:cNvSpPr>
            <p:nvPr/>
          </p:nvSpPr>
          <p:spPr bwMode="auto">
            <a:xfrm>
              <a:off x="8138160" y="5069840"/>
              <a:ext cx="2540" cy="2540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4 h 4"/>
                <a:gd name="T12" fmla="*/ 4 w 4"/>
                <a:gd name="T13" fmla="*/ 2 h 4"/>
                <a:gd name="T14" fmla="*/ 4 w 4"/>
                <a:gd name="T15" fmla="*/ 2 h 4"/>
                <a:gd name="T16" fmla="*/ 2 w 4"/>
                <a:gd name="T17" fmla="*/ 0 h 4"/>
                <a:gd name="T18" fmla="*/ 2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23" name=""/>
            <p:cNvSpPr>
              <a:spLocks/>
            </p:cNvSpPr>
            <p:nvPr/>
          </p:nvSpPr>
          <p:spPr bwMode="auto">
            <a:xfrm>
              <a:off x="8131175" y="5065395"/>
              <a:ext cx="2540" cy="2540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4 h 4"/>
                <a:gd name="T12" fmla="*/ 4 w 4"/>
                <a:gd name="T13" fmla="*/ 2 h 4"/>
                <a:gd name="T14" fmla="*/ 4 w 4"/>
                <a:gd name="T15" fmla="*/ 2 h 4"/>
                <a:gd name="T16" fmla="*/ 2 w 4"/>
                <a:gd name="T17" fmla="*/ 0 h 4"/>
                <a:gd name="T18" fmla="*/ 2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24" name=""/>
            <p:cNvSpPr>
              <a:spLocks/>
            </p:cNvSpPr>
            <p:nvPr/>
          </p:nvSpPr>
          <p:spPr bwMode="auto">
            <a:xfrm>
              <a:off x="8134350" y="4966335"/>
              <a:ext cx="131445" cy="103505"/>
            </a:xfrm>
            <a:custGeom>
              <a:avLst/>
              <a:gdLst>
                <a:gd name="T0" fmla="*/ 184 w 188"/>
                <a:gd name="T1" fmla="*/ 38 h 148"/>
                <a:gd name="T2" fmla="*/ 174 w 188"/>
                <a:gd name="T3" fmla="*/ 44 h 148"/>
                <a:gd name="T4" fmla="*/ 168 w 188"/>
                <a:gd name="T5" fmla="*/ 42 h 148"/>
                <a:gd name="T6" fmla="*/ 166 w 188"/>
                <a:gd name="T7" fmla="*/ 40 h 148"/>
                <a:gd name="T8" fmla="*/ 170 w 188"/>
                <a:gd name="T9" fmla="*/ 30 h 148"/>
                <a:gd name="T10" fmla="*/ 168 w 188"/>
                <a:gd name="T11" fmla="*/ 26 h 148"/>
                <a:gd name="T12" fmla="*/ 162 w 188"/>
                <a:gd name="T13" fmla="*/ 30 h 148"/>
                <a:gd name="T14" fmla="*/ 162 w 188"/>
                <a:gd name="T15" fmla="*/ 26 h 148"/>
                <a:gd name="T16" fmla="*/ 162 w 188"/>
                <a:gd name="T17" fmla="*/ 20 h 148"/>
                <a:gd name="T18" fmla="*/ 162 w 188"/>
                <a:gd name="T19" fmla="*/ 18 h 148"/>
                <a:gd name="T20" fmla="*/ 162 w 188"/>
                <a:gd name="T21" fmla="*/ 12 h 148"/>
                <a:gd name="T22" fmla="*/ 158 w 188"/>
                <a:gd name="T23" fmla="*/ 6 h 148"/>
                <a:gd name="T24" fmla="*/ 156 w 188"/>
                <a:gd name="T25" fmla="*/ 4 h 148"/>
                <a:gd name="T26" fmla="*/ 154 w 188"/>
                <a:gd name="T27" fmla="*/ 0 h 148"/>
                <a:gd name="T28" fmla="*/ 152 w 188"/>
                <a:gd name="T29" fmla="*/ 8 h 148"/>
                <a:gd name="T30" fmla="*/ 150 w 188"/>
                <a:gd name="T31" fmla="*/ 10 h 148"/>
                <a:gd name="T32" fmla="*/ 152 w 188"/>
                <a:gd name="T33" fmla="*/ 18 h 148"/>
                <a:gd name="T34" fmla="*/ 152 w 188"/>
                <a:gd name="T35" fmla="*/ 30 h 148"/>
                <a:gd name="T36" fmla="*/ 152 w 188"/>
                <a:gd name="T37" fmla="*/ 38 h 148"/>
                <a:gd name="T38" fmla="*/ 140 w 188"/>
                <a:gd name="T39" fmla="*/ 54 h 148"/>
                <a:gd name="T40" fmla="*/ 128 w 188"/>
                <a:gd name="T41" fmla="*/ 58 h 148"/>
                <a:gd name="T42" fmla="*/ 132 w 188"/>
                <a:gd name="T43" fmla="*/ 66 h 148"/>
                <a:gd name="T44" fmla="*/ 134 w 188"/>
                <a:gd name="T45" fmla="*/ 68 h 148"/>
                <a:gd name="T46" fmla="*/ 128 w 188"/>
                <a:gd name="T47" fmla="*/ 78 h 148"/>
                <a:gd name="T48" fmla="*/ 120 w 188"/>
                <a:gd name="T49" fmla="*/ 78 h 148"/>
                <a:gd name="T50" fmla="*/ 120 w 188"/>
                <a:gd name="T51" fmla="*/ 74 h 148"/>
                <a:gd name="T52" fmla="*/ 116 w 188"/>
                <a:gd name="T53" fmla="*/ 78 h 148"/>
                <a:gd name="T54" fmla="*/ 108 w 188"/>
                <a:gd name="T55" fmla="*/ 82 h 148"/>
                <a:gd name="T56" fmla="*/ 108 w 188"/>
                <a:gd name="T57" fmla="*/ 80 h 148"/>
                <a:gd name="T58" fmla="*/ 106 w 188"/>
                <a:gd name="T59" fmla="*/ 74 h 148"/>
                <a:gd name="T60" fmla="*/ 98 w 188"/>
                <a:gd name="T61" fmla="*/ 78 h 148"/>
                <a:gd name="T62" fmla="*/ 84 w 188"/>
                <a:gd name="T63" fmla="*/ 92 h 148"/>
                <a:gd name="T64" fmla="*/ 66 w 188"/>
                <a:gd name="T65" fmla="*/ 104 h 148"/>
                <a:gd name="T66" fmla="*/ 44 w 188"/>
                <a:gd name="T67" fmla="*/ 114 h 148"/>
                <a:gd name="T68" fmla="*/ 28 w 188"/>
                <a:gd name="T69" fmla="*/ 120 h 148"/>
                <a:gd name="T70" fmla="*/ 16 w 188"/>
                <a:gd name="T71" fmla="*/ 126 h 148"/>
                <a:gd name="T72" fmla="*/ 2 w 188"/>
                <a:gd name="T73" fmla="*/ 138 h 148"/>
                <a:gd name="T74" fmla="*/ 2 w 188"/>
                <a:gd name="T75" fmla="*/ 142 h 148"/>
                <a:gd name="T76" fmla="*/ 10 w 188"/>
                <a:gd name="T77" fmla="*/ 144 h 148"/>
                <a:gd name="T78" fmla="*/ 12 w 188"/>
                <a:gd name="T79" fmla="*/ 144 h 148"/>
                <a:gd name="T80" fmla="*/ 14 w 188"/>
                <a:gd name="T81" fmla="*/ 146 h 148"/>
                <a:gd name="T82" fmla="*/ 20 w 188"/>
                <a:gd name="T83" fmla="*/ 148 h 148"/>
                <a:gd name="T84" fmla="*/ 26 w 188"/>
                <a:gd name="T85" fmla="*/ 146 h 148"/>
                <a:gd name="T86" fmla="*/ 30 w 188"/>
                <a:gd name="T87" fmla="*/ 144 h 148"/>
                <a:gd name="T88" fmla="*/ 32 w 188"/>
                <a:gd name="T89" fmla="*/ 142 h 148"/>
                <a:gd name="T90" fmla="*/ 42 w 188"/>
                <a:gd name="T91" fmla="*/ 138 h 148"/>
                <a:gd name="T92" fmla="*/ 50 w 188"/>
                <a:gd name="T93" fmla="*/ 132 h 148"/>
                <a:gd name="T94" fmla="*/ 64 w 188"/>
                <a:gd name="T95" fmla="*/ 120 h 148"/>
                <a:gd name="T96" fmla="*/ 78 w 188"/>
                <a:gd name="T97" fmla="*/ 116 h 148"/>
                <a:gd name="T98" fmla="*/ 88 w 188"/>
                <a:gd name="T99" fmla="*/ 108 h 148"/>
                <a:gd name="T100" fmla="*/ 100 w 188"/>
                <a:gd name="T101" fmla="*/ 100 h 148"/>
                <a:gd name="T102" fmla="*/ 110 w 188"/>
                <a:gd name="T103" fmla="*/ 94 h 148"/>
                <a:gd name="T104" fmla="*/ 120 w 188"/>
                <a:gd name="T105" fmla="*/ 84 h 148"/>
                <a:gd name="T106" fmla="*/ 128 w 188"/>
                <a:gd name="T107" fmla="*/ 86 h 148"/>
                <a:gd name="T108" fmla="*/ 140 w 188"/>
                <a:gd name="T109" fmla="*/ 80 h 148"/>
                <a:gd name="T110" fmla="*/ 158 w 188"/>
                <a:gd name="T111" fmla="*/ 68 h 148"/>
                <a:gd name="T112" fmla="*/ 162 w 188"/>
                <a:gd name="T113" fmla="*/ 60 h 148"/>
                <a:gd name="T114" fmla="*/ 168 w 188"/>
                <a:gd name="T115" fmla="*/ 58 h 148"/>
                <a:gd name="T116" fmla="*/ 174 w 188"/>
                <a:gd name="T117" fmla="*/ 56 h 148"/>
                <a:gd name="T118" fmla="*/ 176 w 188"/>
                <a:gd name="T119" fmla="*/ 54 h 148"/>
                <a:gd name="T120" fmla="*/ 182 w 188"/>
                <a:gd name="T121" fmla="*/ 50 h 148"/>
                <a:gd name="T122" fmla="*/ 188 w 188"/>
                <a:gd name="T123" fmla="*/ 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" h="148">
                  <a:moveTo>
                    <a:pt x="188" y="40"/>
                  </a:moveTo>
                  <a:lnTo>
                    <a:pt x="188" y="40"/>
                  </a:lnTo>
                  <a:lnTo>
                    <a:pt x="186" y="40"/>
                  </a:lnTo>
                  <a:lnTo>
                    <a:pt x="186" y="40"/>
                  </a:lnTo>
                  <a:lnTo>
                    <a:pt x="186" y="40"/>
                  </a:lnTo>
                  <a:lnTo>
                    <a:pt x="186" y="40"/>
                  </a:lnTo>
                  <a:lnTo>
                    <a:pt x="186" y="40"/>
                  </a:lnTo>
                  <a:lnTo>
                    <a:pt x="186" y="40"/>
                  </a:lnTo>
                  <a:lnTo>
                    <a:pt x="184" y="38"/>
                  </a:lnTo>
                  <a:lnTo>
                    <a:pt x="184" y="38"/>
                  </a:lnTo>
                  <a:lnTo>
                    <a:pt x="180" y="40"/>
                  </a:lnTo>
                  <a:lnTo>
                    <a:pt x="180" y="40"/>
                  </a:lnTo>
                  <a:lnTo>
                    <a:pt x="178" y="42"/>
                  </a:lnTo>
                  <a:lnTo>
                    <a:pt x="178" y="42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2"/>
                  </a:lnTo>
                  <a:lnTo>
                    <a:pt x="174" y="42"/>
                  </a:lnTo>
                  <a:lnTo>
                    <a:pt x="172" y="42"/>
                  </a:lnTo>
                  <a:lnTo>
                    <a:pt x="172" y="42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8" y="42"/>
                  </a:lnTo>
                  <a:lnTo>
                    <a:pt x="168" y="42"/>
                  </a:lnTo>
                  <a:lnTo>
                    <a:pt x="166" y="40"/>
                  </a:lnTo>
                  <a:lnTo>
                    <a:pt x="166" y="40"/>
                  </a:lnTo>
                  <a:lnTo>
                    <a:pt x="166" y="40"/>
                  </a:lnTo>
                  <a:lnTo>
                    <a:pt x="166" y="40"/>
                  </a:lnTo>
                  <a:lnTo>
                    <a:pt x="164" y="40"/>
                  </a:lnTo>
                  <a:lnTo>
                    <a:pt x="164" y="40"/>
                  </a:lnTo>
                  <a:lnTo>
                    <a:pt x="166" y="40"/>
                  </a:lnTo>
                  <a:lnTo>
                    <a:pt x="166" y="4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8" y="36"/>
                  </a:lnTo>
                  <a:lnTo>
                    <a:pt x="168" y="36"/>
                  </a:lnTo>
                  <a:lnTo>
                    <a:pt x="168" y="34"/>
                  </a:lnTo>
                  <a:lnTo>
                    <a:pt x="168" y="34"/>
                  </a:lnTo>
                  <a:lnTo>
                    <a:pt x="170" y="32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68" y="30"/>
                  </a:lnTo>
                  <a:lnTo>
                    <a:pt x="168" y="30"/>
                  </a:lnTo>
                  <a:lnTo>
                    <a:pt x="168" y="28"/>
                  </a:lnTo>
                  <a:lnTo>
                    <a:pt x="168" y="28"/>
                  </a:lnTo>
                  <a:lnTo>
                    <a:pt x="168" y="28"/>
                  </a:lnTo>
                  <a:lnTo>
                    <a:pt x="168" y="28"/>
                  </a:lnTo>
                  <a:lnTo>
                    <a:pt x="168" y="26"/>
                  </a:lnTo>
                  <a:lnTo>
                    <a:pt x="168" y="26"/>
                  </a:lnTo>
                  <a:lnTo>
                    <a:pt x="168" y="26"/>
                  </a:lnTo>
                  <a:lnTo>
                    <a:pt x="168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58" y="30"/>
                  </a:lnTo>
                  <a:lnTo>
                    <a:pt x="158" y="30"/>
                  </a:lnTo>
                  <a:lnTo>
                    <a:pt x="158" y="30"/>
                  </a:lnTo>
                  <a:lnTo>
                    <a:pt x="158" y="30"/>
                  </a:lnTo>
                  <a:lnTo>
                    <a:pt x="158" y="30"/>
                  </a:lnTo>
                  <a:lnTo>
                    <a:pt x="158" y="30"/>
                  </a:lnTo>
                  <a:lnTo>
                    <a:pt x="158" y="30"/>
                  </a:lnTo>
                  <a:lnTo>
                    <a:pt x="158" y="30"/>
                  </a:lnTo>
                  <a:lnTo>
                    <a:pt x="162" y="26"/>
                  </a:lnTo>
                  <a:lnTo>
                    <a:pt x="162" y="26"/>
                  </a:lnTo>
                  <a:lnTo>
                    <a:pt x="162" y="26"/>
                  </a:lnTo>
                  <a:lnTo>
                    <a:pt x="162" y="26"/>
                  </a:lnTo>
                  <a:lnTo>
                    <a:pt x="162" y="24"/>
                  </a:lnTo>
                  <a:lnTo>
                    <a:pt x="162" y="24"/>
                  </a:lnTo>
                  <a:lnTo>
                    <a:pt x="162" y="22"/>
                  </a:lnTo>
                  <a:lnTo>
                    <a:pt x="162" y="22"/>
                  </a:lnTo>
                  <a:lnTo>
                    <a:pt x="162" y="20"/>
                  </a:lnTo>
                  <a:lnTo>
                    <a:pt x="162" y="20"/>
                  </a:lnTo>
                  <a:lnTo>
                    <a:pt x="162" y="20"/>
                  </a:lnTo>
                  <a:lnTo>
                    <a:pt x="162" y="20"/>
                  </a:lnTo>
                  <a:lnTo>
                    <a:pt x="162" y="20"/>
                  </a:lnTo>
                  <a:lnTo>
                    <a:pt x="162" y="20"/>
                  </a:lnTo>
                  <a:lnTo>
                    <a:pt x="162" y="20"/>
                  </a:lnTo>
                  <a:lnTo>
                    <a:pt x="162" y="18"/>
                  </a:lnTo>
                  <a:lnTo>
                    <a:pt x="162" y="18"/>
                  </a:lnTo>
                  <a:lnTo>
                    <a:pt x="162" y="18"/>
                  </a:lnTo>
                  <a:lnTo>
                    <a:pt x="162" y="18"/>
                  </a:lnTo>
                  <a:lnTo>
                    <a:pt x="162" y="18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4"/>
                  </a:lnTo>
                  <a:lnTo>
                    <a:pt x="164" y="14"/>
                  </a:lnTo>
                  <a:lnTo>
                    <a:pt x="164" y="12"/>
                  </a:lnTo>
                  <a:lnTo>
                    <a:pt x="164" y="12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8" y="6"/>
                  </a:lnTo>
                  <a:lnTo>
                    <a:pt x="158" y="6"/>
                  </a:lnTo>
                  <a:lnTo>
                    <a:pt x="156" y="6"/>
                  </a:lnTo>
                  <a:lnTo>
                    <a:pt x="156" y="6"/>
                  </a:lnTo>
                  <a:lnTo>
                    <a:pt x="156" y="6"/>
                  </a:lnTo>
                  <a:lnTo>
                    <a:pt x="156" y="6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52" y="2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52" y="18"/>
                  </a:lnTo>
                  <a:lnTo>
                    <a:pt x="152" y="18"/>
                  </a:lnTo>
                  <a:lnTo>
                    <a:pt x="152" y="20"/>
                  </a:lnTo>
                  <a:lnTo>
                    <a:pt x="152" y="20"/>
                  </a:lnTo>
                  <a:lnTo>
                    <a:pt x="152" y="22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52" y="24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30"/>
                  </a:lnTo>
                  <a:lnTo>
                    <a:pt x="152" y="30"/>
                  </a:lnTo>
                  <a:lnTo>
                    <a:pt x="152" y="32"/>
                  </a:lnTo>
                  <a:lnTo>
                    <a:pt x="152" y="32"/>
                  </a:lnTo>
                  <a:lnTo>
                    <a:pt x="152" y="34"/>
                  </a:lnTo>
                  <a:lnTo>
                    <a:pt x="152" y="34"/>
                  </a:lnTo>
                  <a:lnTo>
                    <a:pt x="152" y="34"/>
                  </a:lnTo>
                  <a:lnTo>
                    <a:pt x="152" y="34"/>
                  </a:lnTo>
                  <a:lnTo>
                    <a:pt x="152" y="38"/>
                  </a:lnTo>
                  <a:lnTo>
                    <a:pt x="152" y="38"/>
                  </a:lnTo>
                  <a:lnTo>
                    <a:pt x="150" y="40"/>
                  </a:lnTo>
                  <a:lnTo>
                    <a:pt x="148" y="44"/>
                  </a:lnTo>
                  <a:lnTo>
                    <a:pt x="148" y="44"/>
                  </a:lnTo>
                  <a:lnTo>
                    <a:pt x="146" y="46"/>
                  </a:lnTo>
                  <a:lnTo>
                    <a:pt x="146" y="46"/>
                  </a:lnTo>
                  <a:lnTo>
                    <a:pt x="142" y="50"/>
                  </a:lnTo>
                  <a:lnTo>
                    <a:pt x="142" y="50"/>
                  </a:lnTo>
                  <a:lnTo>
                    <a:pt x="140" y="54"/>
                  </a:lnTo>
                  <a:lnTo>
                    <a:pt x="140" y="54"/>
                  </a:lnTo>
                  <a:lnTo>
                    <a:pt x="136" y="54"/>
                  </a:lnTo>
                  <a:lnTo>
                    <a:pt x="136" y="54"/>
                  </a:lnTo>
                  <a:lnTo>
                    <a:pt x="132" y="56"/>
                  </a:lnTo>
                  <a:lnTo>
                    <a:pt x="132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28" y="58"/>
                  </a:lnTo>
                  <a:lnTo>
                    <a:pt x="128" y="58"/>
                  </a:lnTo>
                  <a:lnTo>
                    <a:pt x="128" y="60"/>
                  </a:lnTo>
                  <a:lnTo>
                    <a:pt x="128" y="60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6"/>
                  </a:lnTo>
                  <a:lnTo>
                    <a:pt x="130" y="66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4" y="68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4" y="72"/>
                  </a:lnTo>
                  <a:lnTo>
                    <a:pt x="134" y="72"/>
                  </a:lnTo>
                  <a:lnTo>
                    <a:pt x="132" y="74"/>
                  </a:lnTo>
                  <a:lnTo>
                    <a:pt x="132" y="74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28" y="78"/>
                  </a:lnTo>
                  <a:lnTo>
                    <a:pt x="128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2" y="80"/>
                  </a:lnTo>
                  <a:lnTo>
                    <a:pt x="122" y="80"/>
                  </a:lnTo>
                  <a:lnTo>
                    <a:pt x="122" y="80"/>
                  </a:lnTo>
                  <a:lnTo>
                    <a:pt x="122" y="80"/>
                  </a:lnTo>
                  <a:lnTo>
                    <a:pt x="120" y="80"/>
                  </a:lnTo>
                  <a:lnTo>
                    <a:pt x="120" y="80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18" y="78"/>
                  </a:lnTo>
                  <a:lnTo>
                    <a:pt x="118" y="78"/>
                  </a:lnTo>
                  <a:lnTo>
                    <a:pt x="120" y="76"/>
                  </a:lnTo>
                  <a:lnTo>
                    <a:pt x="120" y="76"/>
                  </a:lnTo>
                  <a:lnTo>
                    <a:pt x="120" y="76"/>
                  </a:lnTo>
                  <a:lnTo>
                    <a:pt x="120" y="74"/>
                  </a:lnTo>
                  <a:lnTo>
                    <a:pt x="120" y="74"/>
                  </a:lnTo>
                  <a:lnTo>
                    <a:pt x="120" y="74"/>
                  </a:lnTo>
                  <a:lnTo>
                    <a:pt x="118" y="76"/>
                  </a:lnTo>
                  <a:lnTo>
                    <a:pt x="118" y="76"/>
                  </a:lnTo>
                  <a:lnTo>
                    <a:pt x="116" y="78"/>
                  </a:lnTo>
                  <a:lnTo>
                    <a:pt x="116" y="78"/>
                  </a:lnTo>
                  <a:lnTo>
                    <a:pt x="116" y="78"/>
                  </a:lnTo>
                  <a:lnTo>
                    <a:pt x="116" y="78"/>
                  </a:lnTo>
                  <a:lnTo>
                    <a:pt x="116" y="78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10" y="80"/>
                  </a:lnTo>
                  <a:lnTo>
                    <a:pt x="110" y="80"/>
                  </a:lnTo>
                  <a:lnTo>
                    <a:pt x="110" y="80"/>
                  </a:lnTo>
                  <a:lnTo>
                    <a:pt x="110" y="80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12" y="72"/>
                  </a:lnTo>
                  <a:lnTo>
                    <a:pt x="106" y="74"/>
                  </a:lnTo>
                  <a:lnTo>
                    <a:pt x="106" y="74"/>
                  </a:lnTo>
                  <a:lnTo>
                    <a:pt x="106" y="74"/>
                  </a:lnTo>
                  <a:lnTo>
                    <a:pt x="106" y="74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98" y="78"/>
                  </a:lnTo>
                  <a:lnTo>
                    <a:pt x="98" y="78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2" y="86"/>
                  </a:lnTo>
                  <a:lnTo>
                    <a:pt x="92" y="86"/>
                  </a:lnTo>
                  <a:lnTo>
                    <a:pt x="90" y="88"/>
                  </a:lnTo>
                  <a:lnTo>
                    <a:pt x="90" y="88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4" y="92"/>
                  </a:lnTo>
                  <a:lnTo>
                    <a:pt x="84" y="92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8"/>
                  </a:lnTo>
                  <a:lnTo>
                    <a:pt x="76" y="98"/>
                  </a:lnTo>
                  <a:lnTo>
                    <a:pt x="74" y="98"/>
                  </a:lnTo>
                  <a:lnTo>
                    <a:pt x="74" y="98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2" y="106"/>
                  </a:lnTo>
                  <a:lnTo>
                    <a:pt x="62" y="106"/>
                  </a:lnTo>
                  <a:lnTo>
                    <a:pt x="56" y="108"/>
                  </a:lnTo>
                  <a:lnTo>
                    <a:pt x="56" y="108"/>
                  </a:lnTo>
                  <a:lnTo>
                    <a:pt x="50" y="112"/>
                  </a:lnTo>
                  <a:lnTo>
                    <a:pt x="50" y="112"/>
                  </a:lnTo>
                  <a:lnTo>
                    <a:pt x="48" y="112"/>
                  </a:lnTo>
                  <a:lnTo>
                    <a:pt x="48" y="112"/>
                  </a:lnTo>
                  <a:lnTo>
                    <a:pt x="44" y="114"/>
                  </a:lnTo>
                  <a:lnTo>
                    <a:pt x="44" y="114"/>
                  </a:lnTo>
                  <a:lnTo>
                    <a:pt x="40" y="114"/>
                  </a:lnTo>
                  <a:lnTo>
                    <a:pt x="40" y="114"/>
                  </a:lnTo>
                  <a:lnTo>
                    <a:pt x="38" y="114"/>
                  </a:lnTo>
                  <a:lnTo>
                    <a:pt x="38" y="114"/>
                  </a:lnTo>
                  <a:lnTo>
                    <a:pt x="34" y="116"/>
                  </a:lnTo>
                  <a:lnTo>
                    <a:pt x="34" y="118"/>
                  </a:lnTo>
                  <a:lnTo>
                    <a:pt x="34" y="118"/>
                  </a:lnTo>
                  <a:lnTo>
                    <a:pt x="28" y="120"/>
                  </a:lnTo>
                  <a:lnTo>
                    <a:pt x="28" y="120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20" y="124"/>
                  </a:lnTo>
                  <a:lnTo>
                    <a:pt x="20" y="124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4" y="136"/>
                  </a:lnTo>
                  <a:lnTo>
                    <a:pt x="4" y="136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2" y="142"/>
                  </a:lnTo>
                  <a:lnTo>
                    <a:pt x="2" y="142"/>
                  </a:lnTo>
                  <a:lnTo>
                    <a:pt x="4" y="144"/>
                  </a:lnTo>
                  <a:lnTo>
                    <a:pt x="4" y="144"/>
                  </a:lnTo>
                  <a:lnTo>
                    <a:pt x="6" y="144"/>
                  </a:lnTo>
                  <a:lnTo>
                    <a:pt x="6" y="144"/>
                  </a:lnTo>
                  <a:lnTo>
                    <a:pt x="6" y="144"/>
                  </a:lnTo>
                  <a:lnTo>
                    <a:pt x="6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6"/>
                  </a:lnTo>
                  <a:lnTo>
                    <a:pt x="10" y="146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4" y="148"/>
                  </a:lnTo>
                  <a:lnTo>
                    <a:pt x="24" y="148"/>
                  </a:lnTo>
                  <a:lnTo>
                    <a:pt x="24" y="148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30" y="144"/>
                  </a:lnTo>
                  <a:lnTo>
                    <a:pt x="30" y="144"/>
                  </a:lnTo>
                  <a:lnTo>
                    <a:pt x="30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6" y="140"/>
                  </a:lnTo>
                  <a:lnTo>
                    <a:pt x="36" y="140"/>
                  </a:lnTo>
                  <a:lnTo>
                    <a:pt x="38" y="140"/>
                  </a:lnTo>
                  <a:lnTo>
                    <a:pt x="38" y="140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44" y="138"/>
                  </a:lnTo>
                  <a:lnTo>
                    <a:pt x="44" y="138"/>
                  </a:lnTo>
                  <a:lnTo>
                    <a:pt x="44" y="138"/>
                  </a:lnTo>
                  <a:lnTo>
                    <a:pt x="44" y="138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50" y="132"/>
                  </a:lnTo>
                  <a:lnTo>
                    <a:pt x="50" y="132"/>
                  </a:lnTo>
                  <a:lnTo>
                    <a:pt x="54" y="130"/>
                  </a:lnTo>
                  <a:lnTo>
                    <a:pt x="54" y="130"/>
                  </a:lnTo>
                  <a:lnTo>
                    <a:pt x="56" y="130"/>
                  </a:lnTo>
                  <a:lnTo>
                    <a:pt x="56" y="130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2"/>
                  </a:lnTo>
                  <a:lnTo>
                    <a:pt x="60" y="122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6" y="120"/>
                  </a:lnTo>
                  <a:lnTo>
                    <a:pt x="66" y="120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76" y="116"/>
                  </a:lnTo>
                  <a:lnTo>
                    <a:pt x="76" y="116"/>
                  </a:lnTo>
                  <a:lnTo>
                    <a:pt x="78" y="116"/>
                  </a:lnTo>
                  <a:lnTo>
                    <a:pt x="78" y="116"/>
                  </a:lnTo>
                  <a:lnTo>
                    <a:pt x="82" y="112"/>
                  </a:lnTo>
                  <a:lnTo>
                    <a:pt x="82" y="112"/>
                  </a:lnTo>
                  <a:lnTo>
                    <a:pt x="84" y="112"/>
                  </a:lnTo>
                  <a:lnTo>
                    <a:pt x="84" y="112"/>
                  </a:lnTo>
                  <a:lnTo>
                    <a:pt x="86" y="110"/>
                  </a:lnTo>
                  <a:lnTo>
                    <a:pt x="86" y="110"/>
                  </a:lnTo>
                  <a:lnTo>
                    <a:pt x="86" y="110"/>
                  </a:lnTo>
                  <a:lnTo>
                    <a:pt x="86" y="110"/>
                  </a:lnTo>
                  <a:lnTo>
                    <a:pt x="88" y="108"/>
                  </a:lnTo>
                  <a:lnTo>
                    <a:pt x="88" y="108"/>
                  </a:lnTo>
                  <a:lnTo>
                    <a:pt x="94" y="104"/>
                  </a:lnTo>
                  <a:lnTo>
                    <a:pt x="94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4" y="98"/>
                  </a:lnTo>
                  <a:lnTo>
                    <a:pt x="104" y="98"/>
                  </a:lnTo>
                  <a:lnTo>
                    <a:pt x="106" y="98"/>
                  </a:lnTo>
                  <a:lnTo>
                    <a:pt x="106" y="98"/>
                  </a:lnTo>
                  <a:lnTo>
                    <a:pt x="110" y="96"/>
                  </a:lnTo>
                  <a:lnTo>
                    <a:pt x="110" y="96"/>
                  </a:lnTo>
                  <a:lnTo>
                    <a:pt x="110" y="94"/>
                  </a:lnTo>
                  <a:lnTo>
                    <a:pt x="110" y="94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4" y="88"/>
                  </a:lnTo>
                  <a:lnTo>
                    <a:pt x="114" y="88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20" y="84"/>
                  </a:lnTo>
                  <a:lnTo>
                    <a:pt x="120" y="84"/>
                  </a:lnTo>
                  <a:lnTo>
                    <a:pt x="120" y="84"/>
                  </a:lnTo>
                  <a:lnTo>
                    <a:pt x="120" y="84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126" y="86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30" y="86"/>
                  </a:lnTo>
                  <a:lnTo>
                    <a:pt x="134" y="84"/>
                  </a:lnTo>
                  <a:lnTo>
                    <a:pt x="134" y="84"/>
                  </a:lnTo>
                  <a:lnTo>
                    <a:pt x="136" y="82"/>
                  </a:lnTo>
                  <a:lnTo>
                    <a:pt x="136" y="82"/>
                  </a:lnTo>
                  <a:lnTo>
                    <a:pt x="140" y="80"/>
                  </a:lnTo>
                  <a:lnTo>
                    <a:pt x="140" y="80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6" y="76"/>
                  </a:lnTo>
                  <a:lnTo>
                    <a:pt x="146" y="76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6" y="70"/>
                  </a:lnTo>
                  <a:lnTo>
                    <a:pt x="156" y="70"/>
                  </a:lnTo>
                  <a:lnTo>
                    <a:pt x="158" y="68"/>
                  </a:lnTo>
                  <a:lnTo>
                    <a:pt x="158" y="68"/>
                  </a:lnTo>
                  <a:lnTo>
                    <a:pt x="158" y="68"/>
                  </a:lnTo>
                  <a:lnTo>
                    <a:pt x="158" y="64"/>
                  </a:lnTo>
                  <a:lnTo>
                    <a:pt x="158" y="64"/>
                  </a:lnTo>
                  <a:lnTo>
                    <a:pt x="160" y="62"/>
                  </a:lnTo>
                  <a:lnTo>
                    <a:pt x="160" y="62"/>
                  </a:lnTo>
                  <a:lnTo>
                    <a:pt x="160" y="62"/>
                  </a:lnTo>
                  <a:lnTo>
                    <a:pt x="160" y="62"/>
                  </a:lnTo>
                  <a:lnTo>
                    <a:pt x="162" y="60"/>
                  </a:lnTo>
                  <a:lnTo>
                    <a:pt x="164" y="60"/>
                  </a:lnTo>
                  <a:lnTo>
                    <a:pt x="164" y="60"/>
                  </a:lnTo>
                  <a:lnTo>
                    <a:pt x="166" y="58"/>
                  </a:lnTo>
                  <a:lnTo>
                    <a:pt x="166" y="58"/>
                  </a:lnTo>
                  <a:lnTo>
                    <a:pt x="168" y="58"/>
                  </a:lnTo>
                  <a:lnTo>
                    <a:pt x="168" y="58"/>
                  </a:lnTo>
                  <a:lnTo>
                    <a:pt x="168" y="58"/>
                  </a:lnTo>
                  <a:lnTo>
                    <a:pt x="168" y="58"/>
                  </a:lnTo>
                  <a:lnTo>
                    <a:pt x="168" y="58"/>
                  </a:lnTo>
                  <a:lnTo>
                    <a:pt x="168" y="58"/>
                  </a:lnTo>
                  <a:lnTo>
                    <a:pt x="168" y="58"/>
                  </a:lnTo>
                  <a:lnTo>
                    <a:pt x="168" y="58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4"/>
                  </a:lnTo>
                  <a:lnTo>
                    <a:pt x="174" y="54"/>
                  </a:lnTo>
                  <a:lnTo>
                    <a:pt x="174" y="54"/>
                  </a:lnTo>
                  <a:lnTo>
                    <a:pt x="174" y="54"/>
                  </a:lnTo>
                  <a:lnTo>
                    <a:pt x="174" y="54"/>
                  </a:lnTo>
                  <a:lnTo>
                    <a:pt x="174" y="54"/>
                  </a:lnTo>
                  <a:lnTo>
                    <a:pt x="176" y="54"/>
                  </a:lnTo>
                  <a:lnTo>
                    <a:pt x="176" y="54"/>
                  </a:lnTo>
                  <a:lnTo>
                    <a:pt x="176" y="56"/>
                  </a:lnTo>
                  <a:lnTo>
                    <a:pt x="176" y="56"/>
                  </a:lnTo>
                  <a:lnTo>
                    <a:pt x="176" y="56"/>
                  </a:lnTo>
                  <a:lnTo>
                    <a:pt x="178" y="54"/>
                  </a:lnTo>
                  <a:lnTo>
                    <a:pt x="178" y="54"/>
                  </a:lnTo>
                  <a:lnTo>
                    <a:pt x="180" y="52"/>
                  </a:lnTo>
                  <a:lnTo>
                    <a:pt x="180" y="52"/>
                  </a:lnTo>
                  <a:lnTo>
                    <a:pt x="182" y="50"/>
                  </a:lnTo>
                  <a:lnTo>
                    <a:pt x="182" y="50"/>
                  </a:lnTo>
                  <a:lnTo>
                    <a:pt x="182" y="50"/>
                  </a:lnTo>
                  <a:lnTo>
                    <a:pt x="182" y="50"/>
                  </a:lnTo>
                  <a:lnTo>
                    <a:pt x="186" y="46"/>
                  </a:lnTo>
                  <a:lnTo>
                    <a:pt x="186" y="46"/>
                  </a:lnTo>
                  <a:lnTo>
                    <a:pt x="188" y="40"/>
                  </a:lnTo>
                  <a:lnTo>
                    <a:pt x="188" y="40"/>
                  </a:lnTo>
                  <a:lnTo>
                    <a:pt x="188" y="40"/>
                  </a:lnTo>
                  <a:lnTo>
                    <a:pt x="18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25" name=""/>
            <p:cNvSpPr>
              <a:spLocks/>
            </p:cNvSpPr>
            <p:nvPr/>
          </p:nvSpPr>
          <p:spPr bwMode="auto">
            <a:xfrm>
              <a:off x="7987030" y="4096385"/>
              <a:ext cx="20955" cy="6985"/>
            </a:xfrm>
            <a:custGeom>
              <a:avLst/>
              <a:gdLst>
                <a:gd name="T0" fmla="*/ 2 w 30"/>
                <a:gd name="T1" fmla="*/ 8 h 10"/>
                <a:gd name="T2" fmla="*/ 2 w 30"/>
                <a:gd name="T3" fmla="*/ 8 h 10"/>
                <a:gd name="T4" fmla="*/ 4 w 30"/>
                <a:gd name="T5" fmla="*/ 10 h 10"/>
                <a:gd name="T6" fmla="*/ 4 w 30"/>
                <a:gd name="T7" fmla="*/ 10 h 10"/>
                <a:gd name="T8" fmla="*/ 6 w 30"/>
                <a:gd name="T9" fmla="*/ 10 h 10"/>
                <a:gd name="T10" fmla="*/ 6 w 30"/>
                <a:gd name="T11" fmla="*/ 10 h 10"/>
                <a:gd name="T12" fmla="*/ 8 w 30"/>
                <a:gd name="T13" fmla="*/ 10 h 10"/>
                <a:gd name="T14" fmla="*/ 12 w 30"/>
                <a:gd name="T15" fmla="*/ 8 h 10"/>
                <a:gd name="T16" fmla="*/ 14 w 30"/>
                <a:gd name="T17" fmla="*/ 8 h 10"/>
                <a:gd name="T18" fmla="*/ 16 w 30"/>
                <a:gd name="T19" fmla="*/ 8 h 10"/>
                <a:gd name="T20" fmla="*/ 18 w 30"/>
                <a:gd name="T21" fmla="*/ 8 h 10"/>
                <a:gd name="T22" fmla="*/ 18 w 30"/>
                <a:gd name="T23" fmla="*/ 8 h 10"/>
                <a:gd name="T24" fmla="*/ 20 w 30"/>
                <a:gd name="T25" fmla="*/ 10 h 10"/>
                <a:gd name="T26" fmla="*/ 20 w 30"/>
                <a:gd name="T27" fmla="*/ 8 h 10"/>
                <a:gd name="T28" fmla="*/ 24 w 30"/>
                <a:gd name="T29" fmla="*/ 8 h 10"/>
                <a:gd name="T30" fmla="*/ 26 w 30"/>
                <a:gd name="T31" fmla="*/ 8 h 10"/>
                <a:gd name="T32" fmla="*/ 28 w 30"/>
                <a:gd name="T33" fmla="*/ 8 h 10"/>
                <a:gd name="T34" fmla="*/ 28 w 30"/>
                <a:gd name="T35" fmla="*/ 6 h 10"/>
                <a:gd name="T36" fmla="*/ 30 w 30"/>
                <a:gd name="T37" fmla="*/ 6 h 10"/>
                <a:gd name="T38" fmla="*/ 30 w 30"/>
                <a:gd name="T39" fmla="*/ 4 h 10"/>
                <a:gd name="T40" fmla="*/ 28 w 30"/>
                <a:gd name="T41" fmla="*/ 4 h 10"/>
                <a:gd name="T42" fmla="*/ 28 w 30"/>
                <a:gd name="T43" fmla="*/ 4 h 10"/>
                <a:gd name="T44" fmla="*/ 26 w 30"/>
                <a:gd name="T45" fmla="*/ 2 h 10"/>
                <a:gd name="T46" fmla="*/ 26 w 30"/>
                <a:gd name="T47" fmla="*/ 2 h 10"/>
                <a:gd name="T48" fmla="*/ 22 w 30"/>
                <a:gd name="T49" fmla="*/ 0 h 10"/>
                <a:gd name="T50" fmla="*/ 20 w 30"/>
                <a:gd name="T51" fmla="*/ 0 h 10"/>
                <a:gd name="T52" fmla="*/ 18 w 30"/>
                <a:gd name="T53" fmla="*/ 0 h 10"/>
                <a:gd name="T54" fmla="*/ 16 w 30"/>
                <a:gd name="T55" fmla="*/ 0 h 10"/>
                <a:gd name="T56" fmla="*/ 16 w 30"/>
                <a:gd name="T57" fmla="*/ 0 h 10"/>
                <a:gd name="T58" fmla="*/ 14 w 30"/>
                <a:gd name="T59" fmla="*/ 0 h 10"/>
                <a:gd name="T60" fmla="*/ 10 w 30"/>
                <a:gd name="T61" fmla="*/ 0 h 10"/>
                <a:gd name="T62" fmla="*/ 8 w 30"/>
                <a:gd name="T63" fmla="*/ 0 h 10"/>
                <a:gd name="T64" fmla="*/ 8 w 30"/>
                <a:gd name="T65" fmla="*/ 0 h 10"/>
                <a:gd name="T66" fmla="*/ 4 w 30"/>
                <a:gd name="T67" fmla="*/ 2 h 10"/>
                <a:gd name="T68" fmla="*/ 2 w 30"/>
                <a:gd name="T69" fmla="*/ 2 h 10"/>
                <a:gd name="T70" fmla="*/ 0 w 30"/>
                <a:gd name="T71" fmla="*/ 4 h 10"/>
                <a:gd name="T72" fmla="*/ 0 w 30"/>
                <a:gd name="T73" fmla="*/ 6 h 10"/>
                <a:gd name="T74" fmla="*/ 0 w 30"/>
                <a:gd name="T75" fmla="*/ 6 h 10"/>
                <a:gd name="T76" fmla="*/ 2 w 30"/>
                <a:gd name="T7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10"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26" name=""/>
            <p:cNvSpPr>
              <a:spLocks/>
            </p:cNvSpPr>
            <p:nvPr/>
          </p:nvSpPr>
          <p:spPr bwMode="auto">
            <a:xfrm>
              <a:off x="7777480" y="4070350"/>
              <a:ext cx="27940" cy="6985"/>
            </a:xfrm>
            <a:custGeom>
              <a:avLst/>
              <a:gdLst>
                <a:gd name="T0" fmla="*/ 0 w 40"/>
                <a:gd name="T1" fmla="*/ 2 h 10"/>
                <a:gd name="T2" fmla="*/ 0 w 40"/>
                <a:gd name="T3" fmla="*/ 2 h 10"/>
                <a:gd name="T4" fmla="*/ 0 w 40"/>
                <a:gd name="T5" fmla="*/ 6 h 10"/>
                <a:gd name="T6" fmla="*/ 2 w 40"/>
                <a:gd name="T7" fmla="*/ 6 h 10"/>
                <a:gd name="T8" fmla="*/ 4 w 40"/>
                <a:gd name="T9" fmla="*/ 6 h 10"/>
                <a:gd name="T10" fmla="*/ 4 w 40"/>
                <a:gd name="T11" fmla="*/ 6 h 10"/>
                <a:gd name="T12" fmla="*/ 6 w 40"/>
                <a:gd name="T13" fmla="*/ 6 h 10"/>
                <a:gd name="T14" fmla="*/ 10 w 40"/>
                <a:gd name="T15" fmla="*/ 6 h 10"/>
                <a:gd name="T16" fmla="*/ 10 w 40"/>
                <a:gd name="T17" fmla="*/ 6 h 10"/>
                <a:gd name="T18" fmla="*/ 12 w 40"/>
                <a:gd name="T19" fmla="*/ 8 h 10"/>
                <a:gd name="T20" fmla="*/ 14 w 40"/>
                <a:gd name="T21" fmla="*/ 8 h 10"/>
                <a:gd name="T22" fmla="*/ 16 w 40"/>
                <a:gd name="T23" fmla="*/ 8 h 10"/>
                <a:gd name="T24" fmla="*/ 18 w 40"/>
                <a:gd name="T25" fmla="*/ 8 h 10"/>
                <a:gd name="T26" fmla="*/ 20 w 40"/>
                <a:gd name="T27" fmla="*/ 8 h 10"/>
                <a:gd name="T28" fmla="*/ 22 w 40"/>
                <a:gd name="T29" fmla="*/ 10 h 10"/>
                <a:gd name="T30" fmla="*/ 24 w 40"/>
                <a:gd name="T31" fmla="*/ 10 h 10"/>
                <a:gd name="T32" fmla="*/ 26 w 40"/>
                <a:gd name="T33" fmla="*/ 10 h 10"/>
                <a:gd name="T34" fmla="*/ 28 w 40"/>
                <a:gd name="T35" fmla="*/ 10 h 10"/>
                <a:gd name="T36" fmla="*/ 30 w 40"/>
                <a:gd name="T37" fmla="*/ 10 h 10"/>
                <a:gd name="T38" fmla="*/ 32 w 40"/>
                <a:gd name="T39" fmla="*/ 10 h 10"/>
                <a:gd name="T40" fmla="*/ 34 w 40"/>
                <a:gd name="T41" fmla="*/ 10 h 10"/>
                <a:gd name="T42" fmla="*/ 36 w 40"/>
                <a:gd name="T43" fmla="*/ 10 h 10"/>
                <a:gd name="T44" fmla="*/ 36 w 40"/>
                <a:gd name="T45" fmla="*/ 10 h 10"/>
                <a:gd name="T46" fmla="*/ 36 w 40"/>
                <a:gd name="T47" fmla="*/ 8 h 10"/>
                <a:gd name="T48" fmla="*/ 38 w 40"/>
                <a:gd name="T49" fmla="*/ 8 h 10"/>
                <a:gd name="T50" fmla="*/ 38 w 40"/>
                <a:gd name="T51" fmla="*/ 8 h 10"/>
                <a:gd name="T52" fmla="*/ 40 w 40"/>
                <a:gd name="T53" fmla="*/ 8 h 10"/>
                <a:gd name="T54" fmla="*/ 40 w 40"/>
                <a:gd name="T55" fmla="*/ 6 h 10"/>
                <a:gd name="T56" fmla="*/ 38 w 40"/>
                <a:gd name="T57" fmla="*/ 6 h 10"/>
                <a:gd name="T58" fmla="*/ 38 w 40"/>
                <a:gd name="T59" fmla="*/ 4 h 10"/>
                <a:gd name="T60" fmla="*/ 38 w 40"/>
                <a:gd name="T61" fmla="*/ 4 h 10"/>
                <a:gd name="T62" fmla="*/ 36 w 40"/>
                <a:gd name="T63" fmla="*/ 4 h 10"/>
                <a:gd name="T64" fmla="*/ 34 w 40"/>
                <a:gd name="T65" fmla="*/ 4 h 10"/>
                <a:gd name="T66" fmla="*/ 32 w 40"/>
                <a:gd name="T67" fmla="*/ 4 h 10"/>
                <a:gd name="T68" fmla="*/ 30 w 40"/>
                <a:gd name="T69" fmla="*/ 4 h 10"/>
                <a:gd name="T70" fmla="*/ 28 w 40"/>
                <a:gd name="T71" fmla="*/ 4 h 10"/>
                <a:gd name="T72" fmla="*/ 26 w 40"/>
                <a:gd name="T73" fmla="*/ 2 h 10"/>
                <a:gd name="T74" fmla="*/ 24 w 40"/>
                <a:gd name="T75" fmla="*/ 4 h 10"/>
                <a:gd name="T76" fmla="*/ 20 w 40"/>
                <a:gd name="T77" fmla="*/ 4 h 10"/>
                <a:gd name="T78" fmla="*/ 20 w 40"/>
                <a:gd name="T79" fmla="*/ 4 h 10"/>
                <a:gd name="T80" fmla="*/ 18 w 40"/>
                <a:gd name="T81" fmla="*/ 4 h 10"/>
                <a:gd name="T82" fmla="*/ 18 w 40"/>
                <a:gd name="T83" fmla="*/ 4 h 10"/>
                <a:gd name="T84" fmla="*/ 16 w 40"/>
                <a:gd name="T85" fmla="*/ 2 h 10"/>
                <a:gd name="T86" fmla="*/ 16 w 40"/>
                <a:gd name="T87" fmla="*/ 2 h 10"/>
                <a:gd name="T88" fmla="*/ 14 w 40"/>
                <a:gd name="T89" fmla="*/ 2 h 10"/>
                <a:gd name="T90" fmla="*/ 12 w 40"/>
                <a:gd name="T91" fmla="*/ 2 h 10"/>
                <a:gd name="T92" fmla="*/ 8 w 40"/>
                <a:gd name="T93" fmla="*/ 2 h 10"/>
                <a:gd name="T94" fmla="*/ 8 w 40"/>
                <a:gd name="T95" fmla="*/ 2 h 10"/>
                <a:gd name="T96" fmla="*/ 6 w 40"/>
                <a:gd name="T97" fmla="*/ 2 h 10"/>
                <a:gd name="T98" fmla="*/ 4 w 40"/>
                <a:gd name="T99" fmla="*/ 2 h 10"/>
                <a:gd name="T100" fmla="*/ 2 w 40"/>
                <a:gd name="T101" fmla="*/ 0 h 10"/>
                <a:gd name="T102" fmla="*/ 0 w 40"/>
                <a:gd name="T10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" h="10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27" name=""/>
            <p:cNvSpPr>
              <a:spLocks/>
            </p:cNvSpPr>
            <p:nvPr/>
          </p:nvSpPr>
          <p:spPr bwMode="auto">
            <a:xfrm>
              <a:off x="7763510" y="4081145"/>
              <a:ext cx="20955" cy="5715"/>
            </a:xfrm>
            <a:custGeom>
              <a:avLst/>
              <a:gdLst>
                <a:gd name="T0" fmla="*/ 10 w 30"/>
                <a:gd name="T1" fmla="*/ 0 h 8"/>
                <a:gd name="T2" fmla="*/ 8 w 30"/>
                <a:gd name="T3" fmla="*/ 0 h 8"/>
                <a:gd name="T4" fmla="*/ 6 w 30"/>
                <a:gd name="T5" fmla="*/ 0 h 8"/>
                <a:gd name="T6" fmla="*/ 4 w 30"/>
                <a:gd name="T7" fmla="*/ 0 h 8"/>
                <a:gd name="T8" fmla="*/ 4 w 30"/>
                <a:gd name="T9" fmla="*/ 0 h 8"/>
                <a:gd name="T10" fmla="*/ 4 w 30"/>
                <a:gd name="T11" fmla="*/ 2 h 8"/>
                <a:gd name="T12" fmla="*/ 4 w 30"/>
                <a:gd name="T13" fmla="*/ 4 h 8"/>
                <a:gd name="T14" fmla="*/ 2 w 30"/>
                <a:gd name="T15" fmla="*/ 4 h 8"/>
                <a:gd name="T16" fmla="*/ 0 w 30"/>
                <a:gd name="T17" fmla="*/ 4 h 8"/>
                <a:gd name="T18" fmla="*/ 0 w 30"/>
                <a:gd name="T19" fmla="*/ 4 h 8"/>
                <a:gd name="T20" fmla="*/ 0 w 30"/>
                <a:gd name="T21" fmla="*/ 4 h 8"/>
                <a:gd name="T22" fmla="*/ 0 w 30"/>
                <a:gd name="T23" fmla="*/ 6 h 8"/>
                <a:gd name="T24" fmla="*/ 0 w 30"/>
                <a:gd name="T25" fmla="*/ 6 h 8"/>
                <a:gd name="T26" fmla="*/ 2 w 30"/>
                <a:gd name="T27" fmla="*/ 6 h 8"/>
                <a:gd name="T28" fmla="*/ 2 w 30"/>
                <a:gd name="T29" fmla="*/ 6 h 8"/>
                <a:gd name="T30" fmla="*/ 2 w 30"/>
                <a:gd name="T31" fmla="*/ 6 h 8"/>
                <a:gd name="T32" fmla="*/ 2 w 30"/>
                <a:gd name="T33" fmla="*/ 6 h 8"/>
                <a:gd name="T34" fmla="*/ 2 w 30"/>
                <a:gd name="T35" fmla="*/ 6 h 8"/>
                <a:gd name="T36" fmla="*/ 2 w 30"/>
                <a:gd name="T37" fmla="*/ 6 h 8"/>
                <a:gd name="T38" fmla="*/ 4 w 30"/>
                <a:gd name="T39" fmla="*/ 6 h 8"/>
                <a:gd name="T40" fmla="*/ 10 w 30"/>
                <a:gd name="T41" fmla="*/ 6 h 8"/>
                <a:gd name="T42" fmla="*/ 16 w 30"/>
                <a:gd name="T43" fmla="*/ 8 h 8"/>
                <a:gd name="T44" fmla="*/ 18 w 30"/>
                <a:gd name="T45" fmla="*/ 8 h 8"/>
                <a:gd name="T46" fmla="*/ 20 w 30"/>
                <a:gd name="T47" fmla="*/ 8 h 8"/>
                <a:gd name="T48" fmla="*/ 22 w 30"/>
                <a:gd name="T49" fmla="*/ 8 h 8"/>
                <a:gd name="T50" fmla="*/ 24 w 30"/>
                <a:gd name="T51" fmla="*/ 8 h 8"/>
                <a:gd name="T52" fmla="*/ 26 w 30"/>
                <a:gd name="T53" fmla="*/ 8 h 8"/>
                <a:gd name="T54" fmla="*/ 26 w 30"/>
                <a:gd name="T55" fmla="*/ 8 h 8"/>
                <a:gd name="T56" fmla="*/ 28 w 30"/>
                <a:gd name="T57" fmla="*/ 8 h 8"/>
                <a:gd name="T58" fmla="*/ 28 w 30"/>
                <a:gd name="T59" fmla="*/ 8 h 8"/>
                <a:gd name="T60" fmla="*/ 30 w 30"/>
                <a:gd name="T61" fmla="*/ 8 h 8"/>
                <a:gd name="T62" fmla="*/ 30 w 30"/>
                <a:gd name="T63" fmla="*/ 8 h 8"/>
                <a:gd name="T64" fmla="*/ 30 w 30"/>
                <a:gd name="T65" fmla="*/ 8 h 8"/>
                <a:gd name="T66" fmla="*/ 30 w 30"/>
                <a:gd name="T67" fmla="*/ 6 h 8"/>
                <a:gd name="T68" fmla="*/ 28 w 30"/>
                <a:gd name="T69" fmla="*/ 4 h 8"/>
                <a:gd name="T70" fmla="*/ 28 w 30"/>
                <a:gd name="T71" fmla="*/ 4 h 8"/>
                <a:gd name="T72" fmla="*/ 26 w 30"/>
                <a:gd name="T73" fmla="*/ 4 h 8"/>
                <a:gd name="T74" fmla="*/ 26 w 30"/>
                <a:gd name="T75" fmla="*/ 2 h 8"/>
                <a:gd name="T76" fmla="*/ 24 w 30"/>
                <a:gd name="T77" fmla="*/ 2 h 8"/>
                <a:gd name="T78" fmla="*/ 22 w 30"/>
                <a:gd name="T79" fmla="*/ 2 h 8"/>
                <a:gd name="T80" fmla="*/ 22 w 30"/>
                <a:gd name="T81" fmla="*/ 2 h 8"/>
                <a:gd name="T82" fmla="*/ 18 w 30"/>
                <a:gd name="T83" fmla="*/ 0 h 8"/>
                <a:gd name="T84" fmla="*/ 14 w 30"/>
                <a:gd name="T85" fmla="*/ 0 h 8"/>
                <a:gd name="T86" fmla="*/ 14 w 30"/>
                <a:gd name="T87" fmla="*/ 0 h 8"/>
                <a:gd name="T88" fmla="*/ 12 w 30"/>
                <a:gd name="T89" fmla="*/ 0 h 8"/>
                <a:gd name="T90" fmla="*/ 10 w 30"/>
                <a:gd name="T9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" h="8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28" name=""/>
            <p:cNvSpPr>
              <a:spLocks/>
            </p:cNvSpPr>
            <p:nvPr/>
          </p:nvSpPr>
          <p:spPr bwMode="auto">
            <a:xfrm>
              <a:off x="7757795" y="4078605"/>
              <a:ext cx="6985" cy="4445"/>
            </a:xfrm>
            <a:custGeom>
              <a:avLst/>
              <a:gdLst>
                <a:gd name="T0" fmla="*/ 8 w 10"/>
                <a:gd name="T1" fmla="*/ 6 h 6"/>
                <a:gd name="T2" fmla="*/ 8 w 10"/>
                <a:gd name="T3" fmla="*/ 6 h 6"/>
                <a:gd name="T4" fmla="*/ 10 w 10"/>
                <a:gd name="T5" fmla="*/ 4 h 6"/>
                <a:gd name="T6" fmla="*/ 10 w 10"/>
                <a:gd name="T7" fmla="*/ 4 h 6"/>
                <a:gd name="T8" fmla="*/ 8 w 10"/>
                <a:gd name="T9" fmla="*/ 2 h 6"/>
                <a:gd name="T10" fmla="*/ 8 w 10"/>
                <a:gd name="T11" fmla="*/ 2 h 6"/>
                <a:gd name="T12" fmla="*/ 6 w 10"/>
                <a:gd name="T13" fmla="*/ 2 h 6"/>
                <a:gd name="T14" fmla="*/ 6 w 10"/>
                <a:gd name="T15" fmla="*/ 2 h 6"/>
                <a:gd name="T16" fmla="*/ 6 w 10"/>
                <a:gd name="T17" fmla="*/ 2 h 6"/>
                <a:gd name="T18" fmla="*/ 6 w 10"/>
                <a:gd name="T19" fmla="*/ 2 h 6"/>
                <a:gd name="T20" fmla="*/ 4 w 10"/>
                <a:gd name="T21" fmla="*/ 2 h 6"/>
                <a:gd name="T22" fmla="*/ 4 w 10"/>
                <a:gd name="T23" fmla="*/ 2 h 6"/>
                <a:gd name="T24" fmla="*/ 4 w 10"/>
                <a:gd name="T25" fmla="*/ 2 h 6"/>
                <a:gd name="T26" fmla="*/ 4 w 10"/>
                <a:gd name="T27" fmla="*/ 2 h 6"/>
                <a:gd name="T28" fmla="*/ 4 w 10"/>
                <a:gd name="T29" fmla="*/ 2 h 6"/>
                <a:gd name="T30" fmla="*/ 4 w 10"/>
                <a:gd name="T31" fmla="*/ 2 h 6"/>
                <a:gd name="T32" fmla="*/ 2 w 10"/>
                <a:gd name="T33" fmla="*/ 0 h 6"/>
                <a:gd name="T34" fmla="*/ 2 w 10"/>
                <a:gd name="T35" fmla="*/ 0 h 6"/>
                <a:gd name="T36" fmla="*/ 0 w 10"/>
                <a:gd name="T37" fmla="*/ 2 h 6"/>
                <a:gd name="T38" fmla="*/ 0 w 10"/>
                <a:gd name="T39" fmla="*/ 2 h 6"/>
                <a:gd name="T40" fmla="*/ 0 w 10"/>
                <a:gd name="T41" fmla="*/ 4 h 6"/>
                <a:gd name="T42" fmla="*/ 0 w 10"/>
                <a:gd name="T43" fmla="*/ 4 h 6"/>
                <a:gd name="T44" fmla="*/ 0 w 10"/>
                <a:gd name="T45" fmla="*/ 4 h 6"/>
                <a:gd name="T46" fmla="*/ 4 w 10"/>
                <a:gd name="T47" fmla="*/ 6 h 6"/>
                <a:gd name="T48" fmla="*/ 4 w 10"/>
                <a:gd name="T49" fmla="*/ 6 h 6"/>
                <a:gd name="T50" fmla="*/ 4 w 10"/>
                <a:gd name="T51" fmla="*/ 6 h 6"/>
                <a:gd name="T52" fmla="*/ 4 w 10"/>
                <a:gd name="T53" fmla="*/ 6 h 6"/>
                <a:gd name="T54" fmla="*/ 4 w 10"/>
                <a:gd name="T55" fmla="*/ 6 h 6"/>
                <a:gd name="T56" fmla="*/ 4 w 10"/>
                <a:gd name="T57" fmla="*/ 6 h 6"/>
                <a:gd name="T58" fmla="*/ 6 w 10"/>
                <a:gd name="T59" fmla="*/ 6 h 6"/>
                <a:gd name="T60" fmla="*/ 6 w 10"/>
                <a:gd name="T61" fmla="*/ 6 h 6"/>
                <a:gd name="T62" fmla="*/ 8 w 10"/>
                <a:gd name="T63" fmla="*/ 6 h 6"/>
                <a:gd name="T64" fmla="*/ 8 w 10"/>
                <a:gd name="T65" fmla="*/ 6 h 6"/>
                <a:gd name="T66" fmla="*/ 8 w 10"/>
                <a:gd name="T67" fmla="*/ 6 h 6"/>
                <a:gd name="T68" fmla="*/ 8 w 10"/>
                <a:gd name="T6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6">
                  <a:moveTo>
                    <a:pt x="8" y="6"/>
                  </a:moveTo>
                  <a:lnTo>
                    <a:pt x="8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29" name=""/>
            <p:cNvSpPr>
              <a:spLocks/>
            </p:cNvSpPr>
            <p:nvPr/>
          </p:nvSpPr>
          <p:spPr bwMode="auto">
            <a:xfrm>
              <a:off x="7733030" y="4078605"/>
              <a:ext cx="8255" cy="4445"/>
            </a:xfrm>
            <a:custGeom>
              <a:avLst/>
              <a:gdLst>
                <a:gd name="T0" fmla="*/ 10 w 12"/>
                <a:gd name="T1" fmla="*/ 2 h 6"/>
                <a:gd name="T2" fmla="*/ 10 w 12"/>
                <a:gd name="T3" fmla="*/ 2 h 6"/>
                <a:gd name="T4" fmla="*/ 10 w 12"/>
                <a:gd name="T5" fmla="*/ 2 h 6"/>
                <a:gd name="T6" fmla="*/ 10 w 12"/>
                <a:gd name="T7" fmla="*/ 2 h 6"/>
                <a:gd name="T8" fmla="*/ 8 w 12"/>
                <a:gd name="T9" fmla="*/ 2 h 6"/>
                <a:gd name="T10" fmla="*/ 8 w 12"/>
                <a:gd name="T11" fmla="*/ 2 h 6"/>
                <a:gd name="T12" fmla="*/ 8 w 12"/>
                <a:gd name="T13" fmla="*/ 2 h 6"/>
                <a:gd name="T14" fmla="*/ 8 w 12"/>
                <a:gd name="T15" fmla="*/ 2 h 6"/>
                <a:gd name="T16" fmla="*/ 8 w 12"/>
                <a:gd name="T17" fmla="*/ 2 h 6"/>
                <a:gd name="T18" fmla="*/ 8 w 12"/>
                <a:gd name="T19" fmla="*/ 2 h 6"/>
                <a:gd name="T20" fmla="*/ 6 w 12"/>
                <a:gd name="T21" fmla="*/ 2 h 6"/>
                <a:gd name="T22" fmla="*/ 6 w 12"/>
                <a:gd name="T23" fmla="*/ 2 h 6"/>
                <a:gd name="T24" fmla="*/ 6 w 12"/>
                <a:gd name="T25" fmla="*/ 2 h 6"/>
                <a:gd name="T26" fmla="*/ 6 w 12"/>
                <a:gd name="T27" fmla="*/ 2 h 6"/>
                <a:gd name="T28" fmla="*/ 4 w 12"/>
                <a:gd name="T29" fmla="*/ 0 h 6"/>
                <a:gd name="T30" fmla="*/ 4 w 12"/>
                <a:gd name="T31" fmla="*/ 0 h 6"/>
                <a:gd name="T32" fmla="*/ 2 w 12"/>
                <a:gd name="T33" fmla="*/ 0 h 6"/>
                <a:gd name="T34" fmla="*/ 2 w 12"/>
                <a:gd name="T35" fmla="*/ 0 h 6"/>
                <a:gd name="T36" fmla="*/ 0 w 12"/>
                <a:gd name="T37" fmla="*/ 4 h 6"/>
                <a:gd name="T38" fmla="*/ 2 w 12"/>
                <a:gd name="T39" fmla="*/ 4 h 6"/>
                <a:gd name="T40" fmla="*/ 2 w 12"/>
                <a:gd name="T41" fmla="*/ 4 h 6"/>
                <a:gd name="T42" fmla="*/ 4 w 12"/>
                <a:gd name="T43" fmla="*/ 4 h 6"/>
                <a:gd name="T44" fmla="*/ 4 w 12"/>
                <a:gd name="T45" fmla="*/ 4 h 6"/>
                <a:gd name="T46" fmla="*/ 4 w 12"/>
                <a:gd name="T47" fmla="*/ 4 h 6"/>
                <a:gd name="T48" fmla="*/ 4 w 12"/>
                <a:gd name="T49" fmla="*/ 4 h 6"/>
                <a:gd name="T50" fmla="*/ 6 w 12"/>
                <a:gd name="T51" fmla="*/ 6 h 6"/>
                <a:gd name="T52" fmla="*/ 6 w 12"/>
                <a:gd name="T53" fmla="*/ 6 h 6"/>
                <a:gd name="T54" fmla="*/ 8 w 12"/>
                <a:gd name="T55" fmla="*/ 6 h 6"/>
                <a:gd name="T56" fmla="*/ 8 w 12"/>
                <a:gd name="T57" fmla="*/ 6 h 6"/>
                <a:gd name="T58" fmla="*/ 8 w 12"/>
                <a:gd name="T59" fmla="*/ 6 h 6"/>
                <a:gd name="T60" fmla="*/ 8 w 12"/>
                <a:gd name="T61" fmla="*/ 6 h 6"/>
                <a:gd name="T62" fmla="*/ 10 w 12"/>
                <a:gd name="T63" fmla="*/ 6 h 6"/>
                <a:gd name="T64" fmla="*/ 10 w 12"/>
                <a:gd name="T65" fmla="*/ 6 h 6"/>
                <a:gd name="T66" fmla="*/ 12 w 12"/>
                <a:gd name="T67" fmla="*/ 6 h 6"/>
                <a:gd name="T68" fmla="*/ 12 w 12"/>
                <a:gd name="T69" fmla="*/ 6 h 6"/>
                <a:gd name="T70" fmla="*/ 12 w 12"/>
                <a:gd name="T71" fmla="*/ 6 h 6"/>
                <a:gd name="T72" fmla="*/ 12 w 12"/>
                <a:gd name="T73" fmla="*/ 6 h 6"/>
                <a:gd name="T74" fmla="*/ 12 w 12"/>
                <a:gd name="T75" fmla="*/ 6 h 6"/>
                <a:gd name="T76" fmla="*/ 12 w 12"/>
                <a:gd name="T77" fmla="*/ 6 h 6"/>
                <a:gd name="T78" fmla="*/ 12 w 12"/>
                <a:gd name="T79" fmla="*/ 4 h 6"/>
                <a:gd name="T80" fmla="*/ 12 w 12"/>
                <a:gd name="T81" fmla="*/ 4 h 6"/>
                <a:gd name="T82" fmla="*/ 10 w 12"/>
                <a:gd name="T83" fmla="*/ 2 h 6"/>
                <a:gd name="T84" fmla="*/ 10 w 12"/>
                <a:gd name="T8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" h="6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30" name=""/>
            <p:cNvSpPr>
              <a:spLocks/>
            </p:cNvSpPr>
            <p:nvPr/>
          </p:nvSpPr>
          <p:spPr bwMode="auto">
            <a:xfrm>
              <a:off x="7721600" y="4070350"/>
              <a:ext cx="5715" cy="2540"/>
            </a:xfrm>
            <a:custGeom>
              <a:avLst/>
              <a:gdLst>
                <a:gd name="T0" fmla="*/ 0 w 8"/>
                <a:gd name="T1" fmla="*/ 2 h 4"/>
                <a:gd name="T2" fmla="*/ 0 w 8"/>
                <a:gd name="T3" fmla="*/ 2 h 4"/>
                <a:gd name="T4" fmla="*/ 2 w 8"/>
                <a:gd name="T5" fmla="*/ 2 h 4"/>
                <a:gd name="T6" fmla="*/ 2 w 8"/>
                <a:gd name="T7" fmla="*/ 2 h 4"/>
                <a:gd name="T8" fmla="*/ 2 w 8"/>
                <a:gd name="T9" fmla="*/ 4 h 4"/>
                <a:gd name="T10" fmla="*/ 2 w 8"/>
                <a:gd name="T11" fmla="*/ 4 h 4"/>
                <a:gd name="T12" fmla="*/ 4 w 8"/>
                <a:gd name="T13" fmla="*/ 4 h 4"/>
                <a:gd name="T14" fmla="*/ 4 w 8"/>
                <a:gd name="T15" fmla="*/ 4 h 4"/>
                <a:gd name="T16" fmla="*/ 4 w 8"/>
                <a:gd name="T17" fmla="*/ 4 h 4"/>
                <a:gd name="T18" fmla="*/ 4 w 8"/>
                <a:gd name="T19" fmla="*/ 4 h 4"/>
                <a:gd name="T20" fmla="*/ 8 w 8"/>
                <a:gd name="T21" fmla="*/ 4 h 4"/>
                <a:gd name="T22" fmla="*/ 8 w 8"/>
                <a:gd name="T23" fmla="*/ 4 h 4"/>
                <a:gd name="T24" fmla="*/ 8 w 8"/>
                <a:gd name="T25" fmla="*/ 4 h 4"/>
                <a:gd name="T26" fmla="*/ 8 w 8"/>
                <a:gd name="T27" fmla="*/ 4 h 4"/>
                <a:gd name="T28" fmla="*/ 8 w 8"/>
                <a:gd name="T29" fmla="*/ 2 h 4"/>
                <a:gd name="T30" fmla="*/ 8 w 8"/>
                <a:gd name="T31" fmla="*/ 2 h 4"/>
                <a:gd name="T32" fmla="*/ 8 w 8"/>
                <a:gd name="T33" fmla="*/ 0 h 4"/>
                <a:gd name="T34" fmla="*/ 6 w 8"/>
                <a:gd name="T35" fmla="*/ 0 h 4"/>
                <a:gd name="T36" fmla="*/ 6 w 8"/>
                <a:gd name="T37" fmla="*/ 0 h 4"/>
                <a:gd name="T38" fmla="*/ 4 w 8"/>
                <a:gd name="T39" fmla="*/ 0 h 4"/>
                <a:gd name="T40" fmla="*/ 4 w 8"/>
                <a:gd name="T41" fmla="*/ 0 h 4"/>
                <a:gd name="T42" fmla="*/ 4 w 8"/>
                <a:gd name="T43" fmla="*/ 0 h 4"/>
                <a:gd name="T44" fmla="*/ 4 w 8"/>
                <a:gd name="T45" fmla="*/ 0 h 4"/>
                <a:gd name="T46" fmla="*/ 2 w 8"/>
                <a:gd name="T47" fmla="*/ 0 h 4"/>
                <a:gd name="T48" fmla="*/ 0 w 8"/>
                <a:gd name="T49" fmla="*/ 0 h 4"/>
                <a:gd name="T50" fmla="*/ 0 w 8"/>
                <a:gd name="T51" fmla="*/ 0 h 4"/>
                <a:gd name="T52" fmla="*/ 0 w 8"/>
                <a:gd name="T53" fmla="*/ 0 h 4"/>
                <a:gd name="T54" fmla="*/ 0 w 8"/>
                <a:gd name="T55" fmla="*/ 2 h 4"/>
                <a:gd name="T56" fmla="*/ 0 w 8"/>
                <a:gd name="T5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31" name=""/>
            <p:cNvSpPr>
              <a:spLocks/>
            </p:cNvSpPr>
            <p:nvPr/>
          </p:nvSpPr>
          <p:spPr bwMode="auto">
            <a:xfrm>
              <a:off x="7728585" y="4065905"/>
              <a:ext cx="43180" cy="12700"/>
            </a:xfrm>
            <a:custGeom>
              <a:avLst/>
              <a:gdLst>
                <a:gd name="T0" fmla="*/ 2 w 62"/>
                <a:gd name="T1" fmla="*/ 8 h 18"/>
                <a:gd name="T2" fmla="*/ 4 w 62"/>
                <a:gd name="T3" fmla="*/ 10 h 18"/>
                <a:gd name="T4" fmla="*/ 8 w 62"/>
                <a:gd name="T5" fmla="*/ 12 h 18"/>
                <a:gd name="T6" fmla="*/ 10 w 62"/>
                <a:gd name="T7" fmla="*/ 12 h 18"/>
                <a:gd name="T8" fmla="*/ 12 w 62"/>
                <a:gd name="T9" fmla="*/ 12 h 18"/>
                <a:gd name="T10" fmla="*/ 18 w 62"/>
                <a:gd name="T11" fmla="*/ 16 h 18"/>
                <a:gd name="T12" fmla="*/ 18 w 62"/>
                <a:gd name="T13" fmla="*/ 16 h 18"/>
                <a:gd name="T14" fmla="*/ 20 w 62"/>
                <a:gd name="T15" fmla="*/ 16 h 18"/>
                <a:gd name="T16" fmla="*/ 24 w 62"/>
                <a:gd name="T17" fmla="*/ 16 h 18"/>
                <a:gd name="T18" fmla="*/ 26 w 62"/>
                <a:gd name="T19" fmla="*/ 16 h 18"/>
                <a:gd name="T20" fmla="*/ 28 w 62"/>
                <a:gd name="T21" fmla="*/ 16 h 18"/>
                <a:gd name="T22" fmla="*/ 28 w 62"/>
                <a:gd name="T23" fmla="*/ 16 h 18"/>
                <a:gd name="T24" fmla="*/ 30 w 62"/>
                <a:gd name="T25" fmla="*/ 18 h 18"/>
                <a:gd name="T26" fmla="*/ 32 w 62"/>
                <a:gd name="T27" fmla="*/ 16 h 18"/>
                <a:gd name="T28" fmla="*/ 32 w 62"/>
                <a:gd name="T29" fmla="*/ 14 h 18"/>
                <a:gd name="T30" fmla="*/ 32 w 62"/>
                <a:gd name="T31" fmla="*/ 16 h 18"/>
                <a:gd name="T32" fmla="*/ 34 w 62"/>
                <a:gd name="T33" fmla="*/ 16 h 18"/>
                <a:gd name="T34" fmla="*/ 36 w 62"/>
                <a:gd name="T35" fmla="*/ 16 h 18"/>
                <a:gd name="T36" fmla="*/ 40 w 62"/>
                <a:gd name="T37" fmla="*/ 14 h 18"/>
                <a:gd name="T38" fmla="*/ 44 w 62"/>
                <a:gd name="T39" fmla="*/ 14 h 18"/>
                <a:gd name="T40" fmla="*/ 46 w 62"/>
                <a:gd name="T41" fmla="*/ 14 h 18"/>
                <a:gd name="T42" fmla="*/ 46 w 62"/>
                <a:gd name="T43" fmla="*/ 14 h 18"/>
                <a:gd name="T44" fmla="*/ 50 w 62"/>
                <a:gd name="T45" fmla="*/ 14 h 18"/>
                <a:gd name="T46" fmla="*/ 58 w 62"/>
                <a:gd name="T47" fmla="*/ 14 h 18"/>
                <a:gd name="T48" fmla="*/ 60 w 62"/>
                <a:gd name="T49" fmla="*/ 14 h 18"/>
                <a:gd name="T50" fmla="*/ 62 w 62"/>
                <a:gd name="T51" fmla="*/ 12 h 18"/>
                <a:gd name="T52" fmla="*/ 62 w 62"/>
                <a:gd name="T53" fmla="*/ 10 h 18"/>
                <a:gd name="T54" fmla="*/ 62 w 62"/>
                <a:gd name="T55" fmla="*/ 8 h 18"/>
                <a:gd name="T56" fmla="*/ 62 w 62"/>
                <a:gd name="T57" fmla="*/ 6 h 18"/>
                <a:gd name="T58" fmla="*/ 56 w 62"/>
                <a:gd name="T59" fmla="*/ 6 h 18"/>
                <a:gd name="T60" fmla="*/ 52 w 62"/>
                <a:gd name="T61" fmla="*/ 4 h 18"/>
                <a:gd name="T62" fmla="*/ 50 w 62"/>
                <a:gd name="T63" fmla="*/ 4 h 18"/>
                <a:gd name="T64" fmla="*/ 44 w 62"/>
                <a:gd name="T65" fmla="*/ 2 h 18"/>
                <a:gd name="T66" fmla="*/ 42 w 62"/>
                <a:gd name="T67" fmla="*/ 4 h 18"/>
                <a:gd name="T68" fmla="*/ 42 w 62"/>
                <a:gd name="T69" fmla="*/ 8 h 18"/>
                <a:gd name="T70" fmla="*/ 40 w 62"/>
                <a:gd name="T71" fmla="*/ 8 h 18"/>
                <a:gd name="T72" fmla="*/ 38 w 62"/>
                <a:gd name="T73" fmla="*/ 6 h 18"/>
                <a:gd name="T74" fmla="*/ 38 w 62"/>
                <a:gd name="T75" fmla="*/ 4 h 18"/>
                <a:gd name="T76" fmla="*/ 38 w 62"/>
                <a:gd name="T77" fmla="*/ 4 h 18"/>
                <a:gd name="T78" fmla="*/ 36 w 62"/>
                <a:gd name="T79" fmla="*/ 2 h 18"/>
                <a:gd name="T80" fmla="*/ 34 w 62"/>
                <a:gd name="T81" fmla="*/ 4 h 18"/>
                <a:gd name="T82" fmla="*/ 26 w 62"/>
                <a:gd name="T83" fmla="*/ 2 h 18"/>
                <a:gd name="T84" fmla="*/ 24 w 62"/>
                <a:gd name="T85" fmla="*/ 4 h 18"/>
                <a:gd name="T86" fmla="*/ 26 w 62"/>
                <a:gd name="T87" fmla="*/ 6 h 18"/>
                <a:gd name="T88" fmla="*/ 24 w 62"/>
                <a:gd name="T89" fmla="*/ 6 h 18"/>
                <a:gd name="T90" fmla="*/ 22 w 62"/>
                <a:gd name="T91" fmla="*/ 6 h 18"/>
                <a:gd name="T92" fmla="*/ 20 w 62"/>
                <a:gd name="T93" fmla="*/ 4 h 18"/>
                <a:gd name="T94" fmla="*/ 18 w 62"/>
                <a:gd name="T95" fmla="*/ 4 h 18"/>
                <a:gd name="T96" fmla="*/ 14 w 62"/>
                <a:gd name="T97" fmla="*/ 2 h 18"/>
                <a:gd name="T98" fmla="*/ 10 w 62"/>
                <a:gd name="T99" fmla="*/ 2 h 18"/>
                <a:gd name="T100" fmla="*/ 8 w 62"/>
                <a:gd name="T101" fmla="*/ 2 h 18"/>
                <a:gd name="T102" fmla="*/ 4 w 62"/>
                <a:gd name="T103" fmla="*/ 2 h 18"/>
                <a:gd name="T104" fmla="*/ 4 w 62"/>
                <a:gd name="T105" fmla="*/ 2 h 18"/>
                <a:gd name="T106" fmla="*/ 2 w 62"/>
                <a:gd name="T107" fmla="*/ 2 h 18"/>
                <a:gd name="T108" fmla="*/ 2 w 62"/>
                <a:gd name="T10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" h="18">
                  <a:moveTo>
                    <a:pt x="2" y="6"/>
                  </a:move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8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2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32" name=""/>
            <p:cNvSpPr>
              <a:spLocks/>
            </p:cNvSpPr>
            <p:nvPr/>
          </p:nvSpPr>
          <p:spPr bwMode="auto">
            <a:xfrm>
              <a:off x="7773670" y="4061460"/>
              <a:ext cx="6985" cy="4445"/>
            </a:xfrm>
            <a:custGeom>
              <a:avLst/>
              <a:gdLst>
                <a:gd name="T0" fmla="*/ 2 w 10"/>
                <a:gd name="T1" fmla="*/ 6 h 6"/>
                <a:gd name="T2" fmla="*/ 2 w 10"/>
                <a:gd name="T3" fmla="*/ 6 h 6"/>
                <a:gd name="T4" fmla="*/ 2 w 10"/>
                <a:gd name="T5" fmla="*/ 6 h 6"/>
                <a:gd name="T6" fmla="*/ 2 w 10"/>
                <a:gd name="T7" fmla="*/ 6 h 6"/>
                <a:gd name="T8" fmla="*/ 6 w 10"/>
                <a:gd name="T9" fmla="*/ 4 h 6"/>
                <a:gd name="T10" fmla="*/ 6 w 10"/>
                <a:gd name="T11" fmla="*/ 4 h 6"/>
                <a:gd name="T12" fmla="*/ 8 w 10"/>
                <a:gd name="T13" fmla="*/ 4 h 6"/>
                <a:gd name="T14" fmla="*/ 8 w 10"/>
                <a:gd name="T15" fmla="*/ 4 h 6"/>
                <a:gd name="T16" fmla="*/ 8 w 10"/>
                <a:gd name="T17" fmla="*/ 4 h 6"/>
                <a:gd name="T18" fmla="*/ 8 w 10"/>
                <a:gd name="T19" fmla="*/ 4 h 6"/>
                <a:gd name="T20" fmla="*/ 10 w 10"/>
                <a:gd name="T21" fmla="*/ 4 h 6"/>
                <a:gd name="T22" fmla="*/ 10 w 10"/>
                <a:gd name="T23" fmla="*/ 4 h 6"/>
                <a:gd name="T24" fmla="*/ 8 w 10"/>
                <a:gd name="T25" fmla="*/ 2 h 6"/>
                <a:gd name="T26" fmla="*/ 8 w 10"/>
                <a:gd name="T27" fmla="*/ 2 h 6"/>
                <a:gd name="T28" fmla="*/ 6 w 10"/>
                <a:gd name="T29" fmla="*/ 0 h 6"/>
                <a:gd name="T30" fmla="*/ 6 w 10"/>
                <a:gd name="T31" fmla="*/ 0 h 6"/>
                <a:gd name="T32" fmla="*/ 6 w 10"/>
                <a:gd name="T33" fmla="*/ 0 h 6"/>
                <a:gd name="T34" fmla="*/ 2 w 10"/>
                <a:gd name="T35" fmla="*/ 2 h 6"/>
                <a:gd name="T36" fmla="*/ 2 w 10"/>
                <a:gd name="T37" fmla="*/ 4 h 6"/>
                <a:gd name="T38" fmla="*/ 2 w 10"/>
                <a:gd name="T39" fmla="*/ 4 h 6"/>
                <a:gd name="T40" fmla="*/ 2 w 10"/>
                <a:gd name="T41" fmla="*/ 4 h 6"/>
                <a:gd name="T42" fmla="*/ 0 w 10"/>
                <a:gd name="T43" fmla="*/ 4 h 6"/>
                <a:gd name="T44" fmla="*/ 0 w 10"/>
                <a:gd name="T45" fmla="*/ 4 h 6"/>
                <a:gd name="T46" fmla="*/ 2 w 10"/>
                <a:gd name="T47" fmla="*/ 6 h 6"/>
                <a:gd name="T48" fmla="*/ 2 w 10"/>
                <a:gd name="T4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33" name=""/>
            <p:cNvSpPr>
              <a:spLocks/>
            </p:cNvSpPr>
            <p:nvPr/>
          </p:nvSpPr>
          <p:spPr bwMode="auto">
            <a:xfrm>
              <a:off x="7801610" y="4065905"/>
              <a:ext cx="1270" cy="254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4 h 4"/>
                <a:gd name="T4" fmla="*/ 2 w 2"/>
                <a:gd name="T5" fmla="*/ 2 h 4"/>
                <a:gd name="T6" fmla="*/ 2 w 2"/>
                <a:gd name="T7" fmla="*/ 2 h 4"/>
                <a:gd name="T8" fmla="*/ 2 w 2"/>
                <a:gd name="T9" fmla="*/ 0 h 4"/>
                <a:gd name="T10" fmla="*/ 2 w 2"/>
                <a:gd name="T11" fmla="*/ 0 h 4"/>
                <a:gd name="T12" fmla="*/ 0 w 2"/>
                <a:gd name="T13" fmla="*/ 2 h 4"/>
                <a:gd name="T14" fmla="*/ 0 w 2"/>
                <a:gd name="T15" fmla="*/ 2 h 4"/>
                <a:gd name="T16" fmla="*/ 2 w 2"/>
                <a:gd name="T17" fmla="*/ 4 h 4"/>
                <a:gd name="T18" fmla="*/ 2 w 2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34" name=""/>
            <p:cNvSpPr>
              <a:spLocks/>
            </p:cNvSpPr>
            <p:nvPr/>
          </p:nvSpPr>
          <p:spPr bwMode="auto">
            <a:xfrm>
              <a:off x="7475855" y="4036695"/>
              <a:ext cx="48895" cy="16510"/>
            </a:xfrm>
            <a:custGeom>
              <a:avLst/>
              <a:gdLst>
                <a:gd name="T0" fmla="*/ 2 w 70"/>
                <a:gd name="T1" fmla="*/ 12 h 24"/>
                <a:gd name="T2" fmla="*/ 4 w 70"/>
                <a:gd name="T3" fmla="*/ 14 h 24"/>
                <a:gd name="T4" fmla="*/ 10 w 70"/>
                <a:gd name="T5" fmla="*/ 16 h 24"/>
                <a:gd name="T6" fmla="*/ 10 w 70"/>
                <a:gd name="T7" fmla="*/ 16 h 24"/>
                <a:gd name="T8" fmla="*/ 12 w 70"/>
                <a:gd name="T9" fmla="*/ 16 h 24"/>
                <a:gd name="T10" fmla="*/ 12 w 70"/>
                <a:gd name="T11" fmla="*/ 18 h 24"/>
                <a:gd name="T12" fmla="*/ 14 w 70"/>
                <a:gd name="T13" fmla="*/ 18 h 24"/>
                <a:gd name="T14" fmla="*/ 16 w 70"/>
                <a:gd name="T15" fmla="*/ 16 h 24"/>
                <a:gd name="T16" fmla="*/ 18 w 70"/>
                <a:gd name="T17" fmla="*/ 14 h 24"/>
                <a:gd name="T18" fmla="*/ 18 w 70"/>
                <a:gd name="T19" fmla="*/ 14 h 24"/>
                <a:gd name="T20" fmla="*/ 16 w 70"/>
                <a:gd name="T21" fmla="*/ 16 h 24"/>
                <a:gd name="T22" fmla="*/ 16 w 70"/>
                <a:gd name="T23" fmla="*/ 18 h 24"/>
                <a:gd name="T24" fmla="*/ 20 w 70"/>
                <a:gd name="T25" fmla="*/ 16 h 24"/>
                <a:gd name="T26" fmla="*/ 22 w 70"/>
                <a:gd name="T27" fmla="*/ 16 h 24"/>
                <a:gd name="T28" fmla="*/ 24 w 70"/>
                <a:gd name="T29" fmla="*/ 16 h 24"/>
                <a:gd name="T30" fmla="*/ 26 w 70"/>
                <a:gd name="T31" fmla="*/ 16 h 24"/>
                <a:gd name="T32" fmla="*/ 28 w 70"/>
                <a:gd name="T33" fmla="*/ 18 h 24"/>
                <a:gd name="T34" fmla="*/ 32 w 70"/>
                <a:gd name="T35" fmla="*/ 18 h 24"/>
                <a:gd name="T36" fmla="*/ 36 w 70"/>
                <a:gd name="T37" fmla="*/ 20 h 24"/>
                <a:gd name="T38" fmla="*/ 38 w 70"/>
                <a:gd name="T39" fmla="*/ 20 h 24"/>
                <a:gd name="T40" fmla="*/ 42 w 70"/>
                <a:gd name="T41" fmla="*/ 18 h 24"/>
                <a:gd name="T42" fmla="*/ 44 w 70"/>
                <a:gd name="T43" fmla="*/ 20 h 24"/>
                <a:gd name="T44" fmla="*/ 56 w 70"/>
                <a:gd name="T45" fmla="*/ 22 h 24"/>
                <a:gd name="T46" fmla="*/ 60 w 70"/>
                <a:gd name="T47" fmla="*/ 22 h 24"/>
                <a:gd name="T48" fmla="*/ 62 w 70"/>
                <a:gd name="T49" fmla="*/ 22 h 24"/>
                <a:gd name="T50" fmla="*/ 68 w 70"/>
                <a:gd name="T51" fmla="*/ 22 h 24"/>
                <a:gd name="T52" fmla="*/ 68 w 70"/>
                <a:gd name="T53" fmla="*/ 18 h 24"/>
                <a:gd name="T54" fmla="*/ 64 w 70"/>
                <a:gd name="T55" fmla="*/ 16 h 24"/>
                <a:gd name="T56" fmla="*/ 64 w 70"/>
                <a:gd name="T57" fmla="*/ 16 h 24"/>
                <a:gd name="T58" fmla="*/ 64 w 70"/>
                <a:gd name="T59" fmla="*/ 14 h 24"/>
                <a:gd name="T60" fmla="*/ 62 w 70"/>
                <a:gd name="T61" fmla="*/ 12 h 24"/>
                <a:gd name="T62" fmla="*/ 56 w 70"/>
                <a:gd name="T63" fmla="*/ 10 h 24"/>
                <a:gd name="T64" fmla="*/ 54 w 70"/>
                <a:gd name="T65" fmla="*/ 8 h 24"/>
                <a:gd name="T66" fmla="*/ 48 w 70"/>
                <a:gd name="T67" fmla="*/ 10 h 24"/>
                <a:gd name="T68" fmla="*/ 46 w 70"/>
                <a:gd name="T69" fmla="*/ 10 h 24"/>
                <a:gd name="T70" fmla="*/ 40 w 70"/>
                <a:gd name="T71" fmla="*/ 8 h 24"/>
                <a:gd name="T72" fmla="*/ 38 w 70"/>
                <a:gd name="T73" fmla="*/ 6 h 24"/>
                <a:gd name="T74" fmla="*/ 38 w 70"/>
                <a:gd name="T75" fmla="*/ 6 h 24"/>
                <a:gd name="T76" fmla="*/ 38 w 70"/>
                <a:gd name="T77" fmla="*/ 6 h 24"/>
                <a:gd name="T78" fmla="*/ 40 w 70"/>
                <a:gd name="T79" fmla="*/ 4 h 24"/>
                <a:gd name="T80" fmla="*/ 32 w 70"/>
                <a:gd name="T81" fmla="*/ 4 h 24"/>
                <a:gd name="T82" fmla="*/ 28 w 70"/>
                <a:gd name="T83" fmla="*/ 2 h 24"/>
                <a:gd name="T84" fmla="*/ 26 w 70"/>
                <a:gd name="T85" fmla="*/ 0 h 24"/>
                <a:gd name="T86" fmla="*/ 22 w 70"/>
                <a:gd name="T87" fmla="*/ 0 h 24"/>
                <a:gd name="T88" fmla="*/ 18 w 70"/>
                <a:gd name="T89" fmla="*/ 0 h 24"/>
                <a:gd name="T90" fmla="*/ 16 w 70"/>
                <a:gd name="T91" fmla="*/ 0 h 24"/>
                <a:gd name="T92" fmla="*/ 14 w 70"/>
                <a:gd name="T93" fmla="*/ 2 h 24"/>
                <a:gd name="T94" fmla="*/ 12 w 70"/>
                <a:gd name="T95" fmla="*/ 2 h 24"/>
                <a:gd name="T96" fmla="*/ 10 w 70"/>
                <a:gd name="T97" fmla="*/ 2 h 24"/>
                <a:gd name="T98" fmla="*/ 2 w 70"/>
                <a:gd name="T99" fmla="*/ 4 h 24"/>
                <a:gd name="T100" fmla="*/ 4 w 70"/>
                <a:gd name="T101" fmla="*/ 6 h 24"/>
                <a:gd name="T102" fmla="*/ 6 w 70"/>
                <a:gd name="T103" fmla="*/ 6 h 24"/>
                <a:gd name="T104" fmla="*/ 2 w 70"/>
                <a:gd name="T105" fmla="*/ 8 h 24"/>
                <a:gd name="T106" fmla="*/ 0 w 70"/>
                <a:gd name="T107" fmla="*/ 10 h 24"/>
                <a:gd name="T108" fmla="*/ 0 w 70"/>
                <a:gd name="T10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24">
                  <a:moveTo>
                    <a:pt x="0" y="12"/>
                  </a:move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56" y="22"/>
                  </a:lnTo>
                  <a:lnTo>
                    <a:pt x="58" y="22"/>
                  </a:lnTo>
                  <a:lnTo>
                    <a:pt x="58" y="22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68" y="18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35" name=""/>
            <p:cNvSpPr>
              <a:spLocks/>
            </p:cNvSpPr>
            <p:nvPr/>
          </p:nvSpPr>
          <p:spPr bwMode="auto">
            <a:xfrm>
              <a:off x="7527290" y="4046220"/>
              <a:ext cx="26670" cy="11430"/>
            </a:xfrm>
            <a:custGeom>
              <a:avLst/>
              <a:gdLst>
                <a:gd name="T0" fmla="*/ 0 w 38"/>
                <a:gd name="T1" fmla="*/ 16 h 16"/>
                <a:gd name="T2" fmla="*/ 2 w 38"/>
                <a:gd name="T3" fmla="*/ 16 h 16"/>
                <a:gd name="T4" fmla="*/ 6 w 38"/>
                <a:gd name="T5" fmla="*/ 16 h 16"/>
                <a:gd name="T6" fmla="*/ 8 w 38"/>
                <a:gd name="T7" fmla="*/ 16 h 16"/>
                <a:gd name="T8" fmla="*/ 10 w 38"/>
                <a:gd name="T9" fmla="*/ 14 h 16"/>
                <a:gd name="T10" fmla="*/ 12 w 38"/>
                <a:gd name="T11" fmla="*/ 14 h 16"/>
                <a:gd name="T12" fmla="*/ 12 w 38"/>
                <a:gd name="T13" fmla="*/ 12 h 16"/>
                <a:gd name="T14" fmla="*/ 16 w 38"/>
                <a:gd name="T15" fmla="*/ 14 h 16"/>
                <a:gd name="T16" fmla="*/ 16 w 38"/>
                <a:gd name="T17" fmla="*/ 14 h 16"/>
                <a:gd name="T18" fmla="*/ 18 w 38"/>
                <a:gd name="T19" fmla="*/ 14 h 16"/>
                <a:gd name="T20" fmla="*/ 22 w 38"/>
                <a:gd name="T21" fmla="*/ 14 h 16"/>
                <a:gd name="T22" fmla="*/ 24 w 38"/>
                <a:gd name="T23" fmla="*/ 14 h 16"/>
                <a:gd name="T24" fmla="*/ 26 w 38"/>
                <a:gd name="T25" fmla="*/ 14 h 16"/>
                <a:gd name="T26" fmla="*/ 28 w 38"/>
                <a:gd name="T27" fmla="*/ 12 h 16"/>
                <a:gd name="T28" fmla="*/ 30 w 38"/>
                <a:gd name="T29" fmla="*/ 12 h 16"/>
                <a:gd name="T30" fmla="*/ 34 w 38"/>
                <a:gd name="T31" fmla="*/ 12 h 16"/>
                <a:gd name="T32" fmla="*/ 36 w 38"/>
                <a:gd name="T33" fmla="*/ 12 h 16"/>
                <a:gd name="T34" fmla="*/ 38 w 38"/>
                <a:gd name="T35" fmla="*/ 10 h 16"/>
                <a:gd name="T36" fmla="*/ 38 w 38"/>
                <a:gd name="T37" fmla="*/ 10 h 16"/>
                <a:gd name="T38" fmla="*/ 36 w 38"/>
                <a:gd name="T39" fmla="*/ 6 h 16"/>
                <a:gd name="T40" fmla="*/ 34 w 38"/>
                <a:gd name="T41" fmla="*/ 6 h 16"/>
                <a:gd name="T42" fmla="*/ 30 w 38"/>
                <a:gd name="T43" fmla="*/ 6 h 16"/>
                <a:gd name="T44" fmla="*/ 30 w 38"/>
                <a:gd name="T45" fmla="*/ 6 h 16"/>
                <a:gd name="T46" fmla="*/ 28 w 38"/>
                <a:gd name="T47" fmla="*/ 4 h 16"/>
                <a:gd name="T48" fmla="*/ 26 w 38"/>
                <a:gd name="T49" fmla="*/ 4 h 16"/>
                <a:gd name="T50" fmla="*/ 24 w 38"/>
                <a:gd name="T51" fmla="*/ 4 h 16"/>
                <a:gd name="T52" fmla="*/ 22 w 38"/>
                <a:gd name="T53" fmla="*/ 4 h 16"/>
                <a:gd name="T54" fmla="*/ 18 w 38"/>
                <a:gd name="T55" fmla="*/ 2 h 16"/>
                <a:gd name="T56" fmla="*/ 16 w 38"/>
                <a:gd name="T57" fmla="*/ 4 h 16"/>
                <a:gd name="T58" fmla="*/ 14 w 38"/>
                <a:gd name="T59" fmla="*/ 6 h 16"/>
                <a:gd name="T60" fmla="*/ 14 w 38"/>
                <a:gd name="T61" fmla="*/ 6 h 16"/>
                <a:gd name="T62" fmla="*/ 14 w 38"/>
                <a:gd name="T63" fmla="*/ 6 h 16"/>
                <a:gd name="T64" fmla="*/ 14 w 38"/>
                <a:gd name="T65" fmla="*/ 4 h 16"/>
                <a:gd name="T66" fmla="*/ 14 w 38"/>
                <a:gd name="T67" fmla="*/ 2 h 16"/>
                <a:gd name="T68" fmla="*/ 10 w 38"/>
                <a:gd name="T69" fmla="*/ 2 h 16"/>
                <a:gd name="T70" fmla="*/ 10 w 38"/>
                <a:gd name="T71" fmla="*/ 2 h 16"/>
                <a:gd name="T72" fmla="*/ 8 w 38"/>
                <a:gd name="T73" fmla="*/ 2 h 16"/>
                <a:gd name="T74" fmla="*/ 6 w 38"/>
                <a:gd name="T75" fmla="*/ 0 h 16"/>
                <a:gd name="T76" fmla="*/ 4 w 38"/>
                <a:gd name="T77" fmla="*/ 2 h 16"/>
                <a:gd name="T78" fmla="*/ 2 w 38"/>
                <a:gd name="T79" fmla="*/ 6 h 16"/>
                <a:gd name="T80" fmla="*/ 0 w 38"/>
                <a:gd name="T81" fmla="*/ 10 h 16"/>
                <a:gd name="T82" fmla="*/ 2 w 38"/>
                <a:gd name="T83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16">
                  <a:moveTo>
                    <a:pt x="0" y="14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36" name=""/>
            <p:cNvSpPr>
              <a:spLocks/>
            </p:cNvSpPr>
            <p:nvPr/>
          </p:nvSpPr>
          <p:spPr bwMode="auto">
            <a:xfrm>
              <a:off x="7516495" y="4063365"/>
              <a:ext cx="2540" cy="2540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2 h 4"/>
                <a:gd name="T4" fmla="*/ 2 w 4"/>
                <a:gd name="T5" fmla="*/ 4 h 4"/>
                <a:gd name="T6" fmla="*/ 2 w 4"/>
                <a:gd name="T7" fmla="*/ 4 h 4"/>
                <a:gd name="T8" fmla="*/ 4 w 4"/>
                <a:gd name="T9" fmla="*/ 2 h 4"/>
                <a:gd name="T10" fmla="*/ 4 w 4"/>
                <a:gd name="T11" fmla="*/ 2 h 4"/>
                <a:gd name="T12" fmla="*/ 2 w 4"/>
                <a:gd name="T13" fmla="*/ 0 h 4"/>
                <a:gd name="T14" fmla="*/ 2 w 4"/>
                <a:gd name="T15" fmla="*/ 0 h 4"/>
                <a:gd name="T16" fmla="*/ 0 w 4"/>
                <a:gd name="T17" fmla="*/ 2 h 4"/>
                <a:gd name="T18" fmla="*/ 0 w 4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37" name=""/>
            <p:cNvSpPr>
              <a:spLocks/>
            </p:cNvSpPr>
            <p:nvPr/>
          </p:nvSpPr>
          <p:spPr bwMode="auto">
            <a:xfrm>
              <a:off x="7516495" y="4061460"/>
              <a:ext cx="5715" cy="0"/>
            </a:xfrm>
            <a:custGeom>
              <a:avLst/>
              <a:gdLst>
                <a:gd name="T0" fmla="*/ 8 w 8"/>
                <a:gd name="T1" fmla="*/ 8 w 8"/>
                <a:gd name="T2" fmla="*/ 8 w 8"/>
                <a:gd name="T3" fmla="*/ 4 w 8"/>
                <a:gd name="T4" fmla="*/ 4 w 8"/>
                <a:gd name="T5" fmla="*/ 0 w 8"/>
                <a:gd name="T6" fmla="*/ 0 w 8"/>
                <a:gd name="T7" fmla="*/ 0 w 8"/>
                <a:gd name="T8" fmla="*/ 0 w 8"/>
                <a:gd name="T9" fmla="*/ 4 w 8"/>
                <a:gd name="T10" fmla="*/ 4 w 8"/>
                <a:gd name="T11" fmla="*/ 8 w 8"/>
                <a:gd name="T12" fmla="*/ 8 w 8"/>
                <a:gd name="T13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38" name=""/>
            <p:cNvSpPr>
              <a:spLocks/>
            </p:cNvSpPr>
            <p:nvPr/>
          </p:nvSpPr>
          <p:spPr bwMode="auto">
            <a:xfrm>
              <a:off x="7519035" y="4063365"/>
              <a:ext cx="2540" cy="2540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2 h 4"/>
                <a:gd name="T4" fmla="*/ 2 w 4"/>
                <a:gd name="T5" fmla="*/ 4 h 4"/>
                <a:gd name="T6" fmla="*/ 2 w 4"/>
                <a:gd name="T7" fmla="*/ 4 h 4"/>
                <a:gd name="T8" fmla="*/ 4 w 4"/>
                <a:gd name="T9" fmla="*/ 2 h 4"/>
                <a:gd name="T10" fmla="*/ 4 w 4"/>
                <a:gd name="T11" fmla="*/ 2 h 4"/>
                <a:gd name="T12" fmla="*/ 2 w 4"/>
                <a:gd name="T13" fmla="*/ 0 h 4"/>
                <a:gd name="T14" fmla="*/ 2 w 4"/>
                <a:gd name="T15" fmla="*/ 0 h 4"/>
                <a:gd name="T16" fmla="*/ 0 w 4"/>
                <a:gd name="T17" fmla="*/ 2 h 4"/>
                <a:gd name="T18" fmla="*/ 0 w 4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39" name=""/>
            <p:cNvSpPr>
              <a:spLocks/>
            </p:cNvSpPr>
            <p:nvPr/>
          </p:nvSpPr>
          <p:spPr bwMode="auto">
            <a:xfrm>
              <a:off x="7521575" y="4063365"/>
              <a:ext cx="2540" cy="2540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2 h 4"/>
                <a:gd name="T4" fmla="*/ 0 w 4"/>
                <a:gd name="T5" fmla="*/ 2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4 w 4"/>
                <a:gd name="T15" fmla="*/ 2 h 4"/>
                <a:gd name="T16" fmla="*/ 4 w 4"/>
                <a:gd name="T17" fmla="*/ 0 h 4"/>
                <a:gd name="T18" fmla="*/ 2 w 4"/>
                <a:gd name="T19" fmla="*/ 0 h 4"/>
                <a:gd name="T20" fmla="*/ 2 w 4"/>
                <a:gd name="T21" fmla="*/ 0 h 4"/>
                <a:gd name="T22" fmla="*/ 0 w 4"/>
                <a:gd name="T23" fmla="*/ 0 h 4"/>
                <a:gd name="T24" fmla="*/ 0 w 4"/>
                <a:gd name="T25" fmla="*/ 2 h 4"/>
                <a:gd name="T26" fmla="*/ 0 w 4"/>
                <a:gd name="T2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40" name=""/>
            <p:cNvSpPr>
              <a:spLocks/>
            </p:cNvSpPr>
            <p:nvPr/>
          </p:nvSpPr>
          <p:spPr bwMode="auto">
            <a:xfrm>
              <a:off x="7526020" y="4063365"/>
              <a:ext cx="5715" cy="2540"/>
            </a:xfrm>
            <a:custGeom>
              <a:avLst/>
              <a:gdLst>
                <a:gd name="T0" fmla="*/ 4 w 8"/>
                <a:gd name="T1" fmla="*/ 4 h 4"/>
                <a:gd name="T2" fmla="*/ 4 w 8"/>
                <a:gd name="T3" fmla="*/ 4 h 4"/>
                <a:gd name="T4" fmla="*/ 6 w 8"/>
                <a:gd name="T5" fmla="*/ 2 h 4"/>
                <a:gd name="T6" fmla="*/ 8 w 8"/>
                <a:gd name="T7" fmla="*/ 2 h 4"/>
                <a:gd name="T8" fmla="*/ 8 w 8"/>
                <a:gd name="T9" fmla="*/ 2 h 4"/>
                <a:gd name="T10" fmla="*/ 6 w 8"/>
                <a:gd name="T11" fmla="*/ 0 h 4"/>
                <a:gd name="T12" fmla="*/ 4 w 8"/>
                <a:gd name="T13" fmla="*/ 0 h 4"/>
                <a:gd name="T14" fmla="*/ 4 w 8"/>
                <a:gd name="T15" fmla="*/ 0 h 4"/>
                <a:gd name="T16" fmla="*/ 2 w 8"/>
                <a:gd name="T17" fmla="*/ 0 h 4"/>
                <a:gd name="T18" fmla="*/ 0 w 8"/>
                <a:gd name="T19" fmla="*/ 2 h 4"/>
                <a:gd name="T20" fmla="*/ 0 w 8"/>
                <a:gd name="T21" fmla="*/ 2 h 4"/>
                <a:gd name="T22" fmla="*/ 2 w 8"/>
                <a:gd name="T23" fmla="*/ 2 h 4"/>
                <a:gd name="T24" fmla="*/ 4 w 8"/>
                <a:gd name="T25" fmla="*/ 4 h 4"/>
                <a:gd name="T26" fmla="*/ 4 w 8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4">
                  <a:moveTo>
                    <a:pt x="4" y="4"/>
                  </a:move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41" name=""/>
            <p:cNvSpPr>
              <a:spLocks/>
            </p:cNvSpPr>
            <p:nvPr/>
          </p:nvSpPr>
          <p:spPr bwMode="auto">
            <a:xfrm>
              <a:off x="7558405" y="4053205"/>
              <a:ext cx="2540" cy="1270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  <a:gd name="T4" fmla="*/ 4 w 4"/>
                <a:gd name="T5" fmla="*/ 0 h 2"/>
                <a:gd name="T6" fmla="*/ 4 w 4"/>
                <a:gd name="T7" fmla="*/ 0 h 2"/>
                <a:gd name="T8" fmla="*/ 4 w 4"/>
                <a:gd name="T9" fmla="*/ 0 h 2"/>
                <a:gd name="T10" fmla="*/ 2 w 4"/>
                <a:gd name="T11" fmla="*/ 0 h 2"/>
                <a:gd name="T12" fmla="*/ 2 w 4"/>
                <a:gd name="T13" fmla="*/ 0 h 2"/>
                <a:gd name="T14" fmla="*/ 0 w 4"/>
                <a:gd name="T15" fmla="*/ 0 h 2"/>
                <a:gd name="T16" fmla="*/ 0 w 4"/>
                <a:gd name="T17" fmla="*/ 0 h 2"/>
                <a:gd name="T18" fmla="*/ 2 w 4"/>
                <a:gd name="T19" fmla="*/ 0 h 2"/>
                <a:gd name="T20" fmla="*/ 2 w 4"/>
                <a:gd name="T21" fmla="*/ 2 h 2"/>
                <a:gd name="T22" fmla="*/ 2 w 4"/>
                <a:gd name="T2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42" name=""/>
            <p:cNvSpPr>
              <a:spLocks/>
            </p:cNvSpPr>
            <p:nvPr/>
          </p:nvSpPr>
          <p:spPr bwMode="auto">
            <a:xfrm>
              <a:off x="7560945" y="4054475"/>
              <a:ext cx="8255" cy="0"/>
            </a:xfrm>
            <a:custGeom>
              <a:avLst/>
              <a:gdLst>
                <a:gd name="T0" fmla="*/ 0 w 12"/>
                <a:gd name="T1" fmla="*/ 0 w 12"/>
                <a:gd name="T2" fmla="*/ 2 w 12"/>
                <a:gd name="T3" fmla="*/ 2 w 12"/>
                <a:gd name="T4" fmla="*/ 2 w 12"/>
                <a:gd name="T5" fmla="*/ 2 w 12"/>
                <a:gd name="T6" fmla="*/ 2 w 12"/>
                <a:gd name="T7" fmla="*/ 6 w 12"/>
                <a:gd name="T8" fmla="*/ 6 w 12"/>
                <a:gd name="T9" fmla="*/ 12 w 12"/>
                <a:gd name="T10" fmla="*/ 12 w 12"/>
                <a:gd name="T11" fmla="*/ 12 w 12"/>
                <a:gd name="T12" fmla="*/ 12 w 12"/>
                <a:gd name="T13" fmla="*/ 12 w 12"/>
                <a:gd name="T14" fmla="*/ 12 w 12"/>
                <a:gd name="T15" fmla="*/ 12 w 12"/>
                <a:gd name="T16" fmla="*/ 12 w 12"/>
                <a:gd name="T17" fmla="*/ 12 w 12"/>
                <a:gd name="T18" fmla="*/ 12 w 12"/>
                <a:gd name="T19" fmla="*/ 12 w 12"/>
                <a:gd name="T20" fmla="*/ 12 w 12"/>
                <a:gd name="T21" fmla="*/ 6 w 12"/>
                <a:gd name="T22" fmla="*/ 6 w 12"/>
                <a:gd name="T23" fmla="*/ 2 w 12"/>
                <a:gd name="T24" fmla="*/ 2 w 12"/>
                <a:gd name="T25" fmla="*/ 2 w 12"/>
                <a:gd name="T26" fmla="*/ 2 w 12"/>
                <a:gd name="T27" fmla="*/ 2 w 12"/>
                <a:gd name="T28" fmla="*/ 0 w 12"/>
                <a:gd name="T29" fmla="*/ 0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</a:cxnLst>
              <a:rect l="0" t="0" r="r" b="b"/>
              <a:pathLst>
                <a:path w="1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43" name=""/>
            <p:cNvSpPr>
              <a:spLocks/>
            </p:cNvSpPr>
            <p:nvPr/>
          </p:nvSpPr>
          <p:spPr bwMode="auto">
            <a:xfrm>
              <a:off x="7572375" y="4058920"/>
              <a:ext cx="2540" cy="1270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  <a:gd name="T4" fmla="*/ 4 w 4"/>
                <a:gd name="T5" fmla="*/ 2 h 2"/>
                <a:gd name="T6" fmla="*/ 4 w 4"/>
                <a:gd name="T7" fmla="*/ 2 h 2"/>
                <a:gd name="T8" fmla="*/ 2 w 4"/>
                <a:gd name="T9" fmla="*/ 0 h 2"/>
                <a:gd name="T10" fmla="*/ 2 w 4"/>
                <a:gd name="T11" fmla="*/ 0 h 2"/>
                <a:gd name="T12" fmla="*/ 0 w 4"/>
                <a:gd name="T13" fmla="*/ 2 h 2"/>
                <a:gd name="T14" fmla="*/ 0 w 4"/>
                <a:gd name="T15" fmla="*/ 2 h 2"/>
                <a:gd name="T16" fmla="*/ 2 w 4"/>
                <a:gd name="T17" fmla="*/ 2 h 2"/>
                <a:gd name="T18" fmla="*/ 2 w 4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44" name=""/>
            <p:cNvSpPr>
              <a:spLocks/>
            </p:cNvSpPr>
            <p:nvPr/>
          </p:nvSpPr>
          <p:spPr bwMode="auto">
            <a:xfrm>
              <a:off x="7482840" y="4061460"/>
              <a:ext cx="2540" cy="1270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2 w 4"/>
                <a:gd name="T5" fmla="*/ 2 h 2"/>
                <a:gd name="T6" fmla="*/ 2 w 4"/>
                <a:gd name="T7" fmla="*/ 2 h 2"/>
                <a:gd name="T8" fmla="*/ 4 w 4"/>
                <a:gd name="T9" fmla="*/ 0 h 2"/>
                <a:gd name="T10" fmla="*/ 4 w 4"/>
                <a:gd name="T11" fmla="*/ 0 h 2"/>
                <a:gd name="T12" fmla="*/ 2 w 4"/>
                <a:gd name="T13" fmla="*/ 0 h 2"/>
                <a:gd name="T14" fmla="*/ 2 w 4"/>
                <a:gd name="T15" fmla="*/ 0 h 2"/>
                <a:gd name="T16" fmla="*/ 0 w 4"/>
                <a:gd name="T17" fmla="*/ 0 h 2"/>
                <a:gd name="T18" fmla="*/ 0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45" name=""/>
            <p:cNvSpPr>
              <a:spLocks/>
            </p:cNvSpPr>
            <p:nvPr/>
          </p:nvSpPr>
          <p:spPr bwMode="auto">
            <a:xfrm>
              <a:off x="7485380" y="4058920"/>
              <a:ext cx="2540" cy="1270"/>
            </a:xfrm>
            <a:custGeom>
              <a:avLst/>
              <a:gdLst>
                <a:gd name="T0" fmla="*/ 4 w 4"/>
                <a:gd name="T1" fmla="*/ 2 h 2"/>
                <a:gd name="T2" fmla="*/ 4 w 4"/>
                <a:gd name="T3" fmla="*/ 2 h 2"/>
                <a:gd name="T4" fmla="*/ 2 w 4"/>
                <a:gd name="T5" fmla="*/ 0 h 2"/>
                <a:gd name="T6" fmla="*/ 2 w 4"/>
                <a:gd name="T7" fmla="*/ 0 h 2"/>
                <a:gd name="T8" fmla="*/ 0 w 4"/>
                <a:gd name="T9" fmla="*/ 2 h 2"/>
                <a:gd name="T10" fmla="*/ 0 w 4"/>
                <a:gd name="T11" fmla="*/ 2 h 2"/>
                <a:gd name="T12" fmla="*/ 2 w 4"/>
                <a:gd name="T13" fmla="*/ 2 h 2"/>
                <a:gd name="T14" fmla="*/ 2 w 4"/>
                <a:gd name="T15" fmla="*/ 2 h 2"/>
                <a:gd name="T16" fmla="*/ 4 w 4"/>
                <a:gd name="T17" fmla="*/ 2 h 2"/>
                <a:gd name="T18" fmla="*/ 4 w 4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46" name=""/>
            <p:cNvSpPr>
              <a:spLocks/>
            </p:cNvSpPr>
            <p:nvPr/>
          </p:nvSpPr>
          <p:spPr bwMode="auto">
            <a:xfrm>
              <a:off x="7499350" y="4053205"/>
              <a:ext cx="2540" cy="2540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2 h 4"/>
                <a:gd name="T4" fmla="*/ 2 w 4"/>
                <a:gd name="T5" fmla="*/ 4 h 4"/>
                <a:gd name="T6" fmla="*/ 2 w 4"/>
                <a:gd name="T7" fmla="*/ 4 h 4"/>
                <a:gd name="T8" fmla="*/ 4 w 4"/>
                <a:gd name="T9" fmla="*/ 2 h 4"/>
                <a:gd name="T10" fmla="*/ 4 w 4"/>
                <a:gd name="T11" fmla="*/ 2 h 4"/>
                <a:gd name="T12" fmla="*/ 2 w 4"/>
                <a:gd name="T13" fmla="*/ 0 h 4"/>
                <a:gd name="T14" fmla="*/ 2 w 4"/>
                <a:gd name="T15" fmla="*/ 0 h 4"/>
                <a:gd name="T16" fmla="*/ 0 w 4"/>
                <a:gd name="T17" fmla="*/ 2 h 4"/>
                <a:gd name="T18" fmla="*/ 0 w 4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47" name=""/>
            <p:cNvSpPr>
              <a:spLocks/>
            </p:cNvSpPr>
            <p:nvPr/>
          </p:nvSpPr>
          <p:spPr bwMode="auto">
            <a:xfrm>
              <a:off x="7464425" y="4036695"/>
              <a:ext cx="6985" cy="2540"/>
            </a:xfrm>
            <a:custGeom>
              <a:avLst/>
              <a:gdLst>
                <a:gd name="T0" fmla="*/ 4 w 10"/>
                <a:gd name="T1" fmla="*/ 4 h 4"/>
                <a:gd name="T2" fmla="*/ 4 w 10"/>
                <a:gd name="T3" fmla="*/ 4 h 4"/>
                <a:gd name="T4" fmla="*/ 8 w 10"/>
                <a:gd name="T5" fmla="*/ 4 h 4"/>
                <a:gd name="T6" fmla="*/ 10 w 10"/>
                <a:gd name="T7" fmla="*/ 2 h 4"/>
                <a:gd name="T8" fmla="*/ 10 w 10"/>
                <a:gd name="T9" fmla="*/ 2 h 4"/>
                <a:gd name="T10" fmla="*/ 8 w 10"/>
                <a:gd name="T11" fmla="*/ 2 h 4"/>
                <a:gd name="T12" fmla="*/ 4 w 10"/>
                <a:gd name="T13" fmla="*/ 0 h 4"/>
                <a:gd name="T14" fmla="*/ 4 w 10"/>
                <a:gd name="T15" fmla="*/ 0 h 4"/>
                <a:gd name="T16" fmla="*/ 2 w 10"/>
                <a:gd name="T17" fmla="*/ 2 h 4"/>
                <a:gd name="T18" fmla="*/ 0 w 10"/>
                <a:gd name="T19" fmla="*/ 2 h 4"/>
                <a:gd name="T20" fmla="*/ 0 w 10"/>
                <a:gd name="T21" fmla="*/ 2 h 4"/>
                <a:gd name="T22" fmla="*/ 2 w 10"/>
                <a:gd name="T23" fmla="*/ 4 h 4"/>
                <a:gd name="T24" fmla="*/ 4 w 10"/>
                <a:gd name="T25" fmla="*/ 4 h 4"/>
                <a:gd name="T26" fmla="*/ 4 w 10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4">
                  <a:moveTo>
                    <a:pt x="4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48" name=""/>
            <p:cNvSpPr>
              <a:spLocks/>
            </p:cNvSpPr>
            <p:nvPr/>
          </p:nvSpPr>
          <p:spPr bwMode="auto">
            <a:xfrm>
              <a:off x="7454900" y="4068445"/>
              <a:ext cx="2540" cy="2540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4 w 4"/>
                <a:gd name="T5" fmla="*/ 2 h 4"/>
                <a:gd name="T6" fmla="*/ 4 w 4"/>
                <a:gd name="T7" fmla="*/ 2 h 4"/>
                <a:gd name="T8" fmla="*/ 2 w 4"/>
                <a:gd name="T9" fmla="*/ 0 h 4"/>
                <a:gd name="T10" fmla="*/ 2 w 4"/>
                <a:gd name="T11" fmla="*/ 0 h 4"/>
                <a:gd name="T12" fmla="*/ 0 w 4"/>
                <a:gd name="T13" fmla="*/ 2 h 4"/>
                <a:gd name="T14" fmla="*/ 0 w 4"/>
                <a:gd name="T15" fmla="*/ 2 h 4"/>
                <a:gd name="T16" fmla="*/ 2 w 4"/>
                <a:gd name="T17" fmla="*/ 4 h 4"/>
                <a:gd name="T18" fmla="*/ 2 w 4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49" name=""/>
            <p:cNvSpPr>
              <a:spLocks/>
            </p:cNvSpPr>
            <p:nvPr/>
          </p:nvSpPr>
          <p:spPr bwMode="auto">
            <a:xfrm>
              <a:off x="7458710" y="4067175"/>
              <a:ext cx="4445" cy="2540"/>
            </a:xfrm>
            <a:custGeom>
              <a:avLst/>
              <a:gdLst>
                <a:gd name="T0" fmla="*/ 2 w 6"/>
                <a:gd name="T1" fmla="*/ 4 h 4"/>
                <a:gd name="T2" fmla="*/ 2 w 6"/>
                <a:gd name="T3" fmla="*/ 4 h 4"/>
                <a:gd name="T4" fmla="*/ 6 w 6"/>
                <a:gd name="T5" fmla="*/ 4 h 4"/>
                <a:gd name="T6" fmla="*/ 6 w 6"/>
                <a:gd name="T7" fmla="*/ 2 h 4"/>
                <a:gd name="T8" fmla="*/ 6 w 6"/>
                <a:gd name="T9" fmla="*/ 2 h 4"/>
                <a:gd name="T10" fmla="*/ 6 w 6"/>
                <a:gd name="T11" fmla="*/ 0 h 4"/>
                <a:gd name="T12" fmla="*/ 2 w 6"/>
                <a:gd name="T13" fmla="*/ 0 h 4"/>
                <a:gd name="T14" fmla="*/ 2 w 6"/>
                <a:gd name="T15" fmla="*/ 0 h 4"/>
                <a:gd name="T16" fmla="*/ 0 w 6"/>
                <a:gd name="T17" fmla="*/ 0 h 4"/>
                <a:gd name="T18" fmla="*/ 0 w 6"/>
                <a:gd name="T19" fmla="*/ 2 h 4"/>
                <a:gd name="T20" fmla="*/ 0 w 6"/>
                <a:gd name="T21" fmla="*/ 2 h 4"/>
                <a:gd name="T22" fmla="*/ 0 w 6"/>
                <a:gd name="T23" fmla="*/ 4 h 4"/>
                <a:gd name="T24" fmla="*/ 2 w 6"/>
                <a:gd name="T25" fmla="*/ 4 h 4"/>
                <a:gd name="T26" fmla="*/ 2 w 6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lnTo>
                    <a:pt x="2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50" name=""/>
            <p:cNvSpPr>
              <a:spLocks/>
            </p:cNvSpPr>
            <p:nvPr/>
          </p:nvSpPr>
          <p:spPr bwMode="auto">
            <a:xfrm>
              <a:off x="7458710" y="4071620"/>
              <a:ext cx="4445" cy="2540"/>
            </a:xfrm>
            <a:custGeom>
              <a:avLst/>
              <a:gdLst>
                <a:gd name="T0" fmla="*/ 2 w 6"/>
                <a:gd name="T1" fmla="*/ 4 h 4"/>
                <a:gd name="T2" fmla="*/ 2 w 6"/>
                <a:gd name="T3" fmla="*/ 4 h 4"/>
                <a:gd name="T4" fmla="*/ 6 w 6"/>
                <a:gd name="T5" fmla="*/ 4 h 4"/>
                <a:gd name="T6" fmla="*/ 6 w 6"/>
                <a:gd name="T7" fmla="*/ 2 h 4"/>
                <a:gd name="T8" fmla="*/ 6 w 6"/>
                <a:gd name="T9" fmla="*/ 2 h 4"/>
                <a:gd name="T10" fmla="*/ 6 w 6"/>
                <a:gd name="T11" fmla="*/ 2 h 4"/>
                <a:gd name="T12" fmla="*/ 2 w 6"/>
                <a:gd name="T13" fmla="*/ 0 h 4"/>
                <a:gd name="T14" fmla="*/ 0 w 6"/>
                <a:gd name="T15" fmla="*/ 2 h 4"/>
                <a:gd name="T16" fmla="*/ 0 w 6"/>
                <a:gd name="T17" fmla="*/ 2 h 4"/>
                <a:gd name="T18" fmla="*/ 0 w 6"/>
                <a:gd name="T19" fmla="*/ 2 h 4"/>
                <a:gd name="T20" fmla="*/ 0 w 6"/>
                <a:gd name="T21" fmla="*/ 4 h 4"/>
                <a:gd name="T22" fmla="*/ 2 w 6"/>
                <a:gd name="T23" fmla="*/ 4 h 4"/>
                <a:gd name="T24" fmla="*/ 2 w 6"/>
                <a:gd name="T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lnTo>
                    <a:pt x="2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51" name=""/>
            <p:cNvSpPr>
              <a:spLocks/>
            </p:cNvSpPr>
            <p:nvPr/>
          </p:nvSpPr>
          <p:spPr bwMode="auto">
            <a:xfrm>
              <a:off x="7449185" y="4077335"/>
              <a:ext cx="5715" cy="2540"/>
            </a:xfrm>
            <a:custGeom>
              <a:avLst/>
              <a:gdLst>
                <a:gd name="T0" fmla="*/ 0 w 8"/>
                <a:gd name="T1" fmla="*/ 2 h 4"/>
                <a:gd name="T2" fmla="*/ 0 w 8"/>
                <a:gd name="T3" fmla="*/ 2 h 4"/>
                <a:gd name="T4" fmla="*/ 2 w 8"/>
                <a:gd name="T5" fmla="*/ 2 h 4"/>
                <a:gd name="T6" fmla="*/ 4 w 8"/>
                <a:gd name="T7" fmla="*/ 4 h 4"/>
                <a:gd name="T8" fmla="*/ 4 w 8"/>
                <a:gd name="T9" fmla="*/ 4 h 4"/>
                <a:gd name="T10" fmla="*/ 6 w 8"/>
                <a:gd name="T11" fmla="*/ 2 h 4"/>
                <a:gd name="T12" fmla="*/ 8 w 8"/>
                <a:gd name="T13" fmla="*/ 2 h 4"/>
                <a:gd name="T14" fmla="*/ 8 w 8"/>
                <a:gd name="T15" fmla="*/ 2 h 4"/>
                <a:gd name="T16" fmla="*/ 6 w 8"/>
                <a:gd name="T17" fmla="*/ 0 h 4"/>
                <a:gd name="T18" fmla="*/ 4 w 8"/>
                <a:gd name="T19" fmla="*/ 0 h 4"/>
                <a:gd name="T20" fmla="*/ 4 w 8"/>
                <a:gd name="T21" fmla="*/ 0 h 4"/>
                <a:gd name="T22" fmla="*/ 2 w 8"/>
                <a:gd name="T23" fmla="*/ 0 h 4"/>
                <a:gd name="T24" fmla="*/ 0 w 8"/>
                <a:gd name="T25" fmla="*/ 2 h 4"/>
                <a:gd name="T26" fmla="*/ 0 w 8"/>
                <a:gd name="T2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52" name=""/>
            <p:cNvSpPr>
              <a:spLocks/>
            </p:cNvSpPr>
            <p:nvPr/>
          </p:nvSpPr>
          <p:spPr bwMode="auto">
            <a:xfrm>
              <a:off x="7436485" y="4084320"/>
              <a:ext cx="2540" cy="1270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  <a:gd name="T4" fmla="*/ 4 w 4"/>
                <a:gd name="T5" fmla="*/ 2 h 2"/>
                <a:gd name="T6" fmla="*/ 4 w 4"/>
                <a:gd name="T7" fmla="*/ 0 h 2"/>
                <a:gd name="T8" fmla="*/ 4 w 4"/>
                <a:gd name="T9" fmla="*/ 0 h 2"/>
                <a:gd name="T10" fmla="*/ 4 w 4"/>
                <a:gd name="T11" fmla="*/ 0 h 2"/>
                <a:gd name="T12" fmla="*/ 2 w 4"/>
                <a:gd name="T13" fmla="*/ 0 h 2"/>
                <a:gd name="T14" fmla="*/ 2 w 4"/>
                <a:gd name="T15" fmla="*/ 0 h 2"/>
                <a:gd name="T16" fmla="*/ 0 w 4"/>
                <a:gd name="T17" fmla="*/ 0 h 2"/>
                <a:gd name="T18" fmla="*/ 0 w 4"/>
                <a:gd name="T19" fmla="*/ 0 h 2"/>
                <a:gd name="T20" fmla="*/ 0 w 4"/>
                <a:gd name="T21" fmla="*/ 0 h 2"/>
                <a:gd name="T22" fmla="*/ 0 w 4"/>
                <a:gd name="T23" fmla="*/ 2 h 2"/>
                <a:gd name="T24" fmla="*/ 2 w 4"/>
                <a:gd name="T25" fmla="*/ 2 h 2"/>
                <a:gd name="T26" fmla="*/ 2 w 4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53" name=""/>
            <p:cNvSpPr>
              <a:spLocks/>
            </p:cNvSpPr>
            <p:nvPr/>
          </p:nvSpPr>
          <p:spPr bwMode="auto">
            <a:xfrm>
              <a:off x="7439025" y="4084320"/>
              <a:ext cx="5715" cy="2540"/>
            </a:xfrm>
            <a:custGeom>
              <a:avLst/>
              <a:gdLst>
                <a:gd name="T0" fmla="*/ 4 w 8"/>
                <a:gd name="T1" fmla="*/ 4 h 4"/>
                <a:gd name="T2" fmla="*/ 4 w 8"/>
                <a:gd name="T3" fmla="*/ 4 h 4"/>
                <a:gd name="T4" fmla="*/ 8 w 8"/>
                <a:gd name="T5" fmla="*/ 2 h 4"/>
                <a:gd name="T6" fmla="*/ 8 w 8"/>
                <a:gd name="T7" fmla="*/ 2 h 4"/>
                <a:gd name="T8" fmla="*/ 8 w 8"/>
                <a:gd name="T9" fmla="*/ 2 h 4"/>
                <a:gd name="T10" fmla="*/ 8 w 8"/>
                <a:gd name="T11" fmla="*/ 0 h 4"/>
                <a:gd name="T12" fmla="*/ 4 w 8"/>
                <a:gd name="T13" fmla="*/ 0 h 4"/>
                <a:gd name="T14" fmla="*/ 4 w 8"/>
                <a:gd name="T15" fmla="*/ 0 h 4"/>
                <a:gd name="T16" fmla="*/ 2 w 8"/>
                <a:gd name="T17" fmla="*/ 0 h 4"/>
                <a:gd name="T18" fmla="*/ 0 w 8"/>
                <a:gd name="T19" fmla="*/ 2 h 4"/>
                <a:gd name="T20" fmla="*/ 0 w 8"/>
                <a:gd name="T21" fmla="*/ 2 h 4"/>
                <a:gd name="T22" fmla="*/ 2 w 8"/>
                <a:gd name="T23" fmla="*/ 2 h 4"/>
                <a:gd name="T24" fmla="*/ 4 w 8"/>
                <a:gd name="T25" fmla="*/ 4 h 4"/>
                <a:gd name="T26" fmla="*/ 4 w 8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4">
                  <a:moveTo>
                    <a:pt x="4" y="4"/>
                  </a:move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54" name=""/>
            <p:cNvSpPr>
              <a:spLocks/>
            </p:cNvSpPr>
            <p:nvPr/>
          </p:nvSpPr>
          <p:spPr bwMode="auto">
            <a:xfrm>
              <a:off x="7430770" y="4088130"/>
              <a:ext cx="5715" cy="1270"/>
            </a:xfrm>
            <a:custGeom>
              <a:avLst/>
              <a:gdLst>
                <a:gd name="T0" fmla="*/ 4 w 8"/>
                <a:gd name="T1" fmla="*/ 2 h 2"/>
                <a:gd name="T2" fmla="*/ 4 w 8"/>
                <a:gd name="T3" fmla="*/ 2 h 2"/>
                <a:gd name="T4" fmla="*/ 8 w 8"/>
                <a:gd name="T5" fmla="*/ 0 h 2"/>
                <a:gd name="T6" fmla="*/ 8 w 8"/>
                <a:gd name="T7" fmla="*/ 0 h 2"/>
                <a:gd name="T8" fmla="*/ 4 w 8"/>
                <a:gd name="T9" fmla="*/ 0 h 2"/>
                <a:gd name="T10" fmla="*/ 4 w 8"/>
                <a:gd name="T11" fmla="*/ 0 h 2"/>
                <a:gd name="T12" fmla="*/ 0 w 8"/>
                <a:gd name="T13" fmla="*/ 0 h 2"/>
                <a:gd name="T14" fmla="*/ 0 w 8"/>
                <a:gd name="T15" fmla="*/ 0 h 2"/>
                <a:gd name="T16" fmla="*/ 4 w 8"/>
                <a:gd name="T17" fmla="*/ 2 h 2"/>
                <a:gd name="T18" fmla="*/ 4 w 8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2">
                  <a:moveTo>
                    <a:pt x="4" y="2"/>
                  </a:move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55" name=""/>
            <p:cNvSpPr>
              <a:spLocks/>
            </p:cNvSpPr>
            <p:nvPr/>
          </p:nvSpPr>
          <p:spPr bwMode="auto">
            <a:xfrm>
              <a:off x="7468870" y="4079875"/>
              <a:ext cx="2540" cy="1270"/>
            </a:xfrm>
            <a:custGeom>
              <a:avLst/>
              <a:gdLst>
                <a:gd name="T0" fmla="*/ 0 w 4"/>
                <a:gd name="T1" fmla="*/ 2 h 2"/>
                <a:gd name="T2" fmla="*/ 0 w 4"/>
                <a:gd name="T3" fmla="*/ 2 h 2"/>
                <a:gd name="T4" fmla="*/ 2 w 4"/>
                <a:gd name="T5" fmla="*/ 2 h 2"/>
                <a:gd name="T6" fmla="*/ 2 w 4"/>
                <a:gd name="T7" fmla="*/ 2 h 2"/>
                <a:gd name="T8" fmla="*/ 4 w 4"/>
                <a:gd name="T9" fmla="*/ 2 h 2"/>
                <a:gd name="T10" fmla="*/ 4 w 4"/>
                <a:gd name="T11" fmla="*/ 2 h 2"/>
                <a:gd name="T12" fmla="*/ 2 w 4"/>
                <a:gd name="T13" fmla="*/ 0 h 2"/>
                <a:gd name="T14" fmla="*/ 2 w 4"/>
                <a:gd name="T15" fmla="*/ 0 h 2"/>
                <a:gd name="T16" fmla="*/ 0 w 4"/>
                <a:gd name="T17" fmla="*/ 2 h 2"/>
                <a:gd name="T18" fmla="*/ 0 w 4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56" name=""/>
            <p:cNvSpPr>
              <a:spLocks/>
            </p:cNvSpPr>
            <p:nvPr/>
          </p:nvSpPr>
          <p:spPr bwMode="auto">
            <a:xfrm>
              <a:off x="7471410" y="4079875"/>
              <a:ext cx="5715" cy="1270"/>
            </a:xfrm>
            <a:custGeom>
              <a:avLst/>
              <a:gdLst>
                <a:gd name="T0" fmla="*/ 0 w 8"/>
                <a:gd name="T1" fmla="*/ 2 h 2"/>
                <a:gd name="T2" fmla="*/ 0 w 8"/>
                <a:gd name="T3" fmla="*/ 2 h 2"/>
                <a:gd name="T4" fmla="*/ 0 w 8"/>
                <a:gd name="T5" fmla="*/ 2 h 2"/>
                <a:gd name="T6" fmla="*/ 4 w 8"/>
                <a:gd name="T7" fmla="*/ 2 h 2"/>
                <a:gd name="T8" fmla="*/ 4 w 8"/>
                <a:gd name="T9" fmla="*/ 2 h 2"/>
                <a:gd name="T10" fmla="*/ 8 w 8"/>
                <a:gd name="T11" fmla="*/ 2 h 2"/>
                <a:gd name="T12" fmla="*/ 8 w 8"/>
                <a:gd name="T13" fmla="*/ 2 h 2"/>
                <a:gd name="T14" fmla="*/ 8 w 8"/>
                <a:gd name="T15" fmla="*/ 2 h 2"/>
                <a:gd name="T16" fmla="*/ 8 w 8"/>
                <a:gd name="T17" fmla="*/ 2 h 2"/>
                <a:gd name="T18" fmla="*/ 4 w 8"/>
                <a:gd name="T19" fmla="*/ 0 h 2"/>
                <a:gd name="T20" fmla="*/ 4 w 8"/>
                <a:gd name="T21" fmla="*/ 0 h 2"/>
                <a:gd name="T22" fmla="*/ 0 w 8"/>
                <a:gd name="T23" fmla="*/ 2 h 2"/>
                <a:gd name="T24" fmla="*/ 0 w 8"/>
                <a:gd name="T25" fmla="*/ 2 h 2"/>
                <a:gd name="T26" fmla="*/ 0 w 8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57" name=""/>
            <p:cNvSpPr>
              <a:spLocks/>
            </p:cNvSpPr>
            <p:nvPr/>
          </p:nvSpPr>
          <p:spPr bwMode="auto">
            <a:xfrm>
              <a:off x="7478395" y="4081145"/>
              <a:ext cx="2540" cy="0"/>
            </a:xfrm>
            <a:custGeom>
              <a:avLst/>
              <a:gdLst>
                <a:gd name="T0" fmla="*/ 4 w 4"/>
                <a:gd name="T1" fmla="*/ 4 w 4"/>
                <a:gd name="T2" fmla="*/ 2 w 4"/>
                <a:gd name="T3" fmla="*/ 2 w 4"/>
                <a:gd name="T4" fmla="*/ 0 w 4"/>
                <a:gd name="T5" fmla="*/ 0 w 4"/>
                <a:gd name="T6" fmla="*/ 2 w 4"/>
                <a:gd name="T7" fmla="*/ 2 w 4"/>
                <a:gd name="T8" fmla="*/ 4 w 4"/>
                <a:gd name="T9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58" name=""/>
            <p:cNvSpPr>
              <a:spLocks/>
            </p:cNvSpPr>
            <p:nvPr/>
          </p:nvSpPr>
          <p:spPr bwMode="auto">
            <a:xfrm>
              <a:off x="7484110" y="4079875"/>
              <a:ext cx="1270" cy="1270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  <a:gd name="T12" fmla="*/ 0 w 2"/>
                <a:gd name="T13" fmla="*/ 2 h 2"/>
                <a:gd name="T14" fmla="*/ 0 w 2"/>
                <a:gd name="T15" fmla="*/ 2 h 2"/>
                <a:gd name="T16" fmla="*/ 2 w 2"/>
                <a:gd name="T17" fmla="*/ 0 h 2"/>
                <a:gd name="T18" fmla="*/ 2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59" name=""/>
            <p:cNvSpPr>
              <a:spLocks/>
            </p:cNvSpPr>
            <p:nvPr/>
          </p:nvSpPr>
          <p:spPr bwMode="auto">
            <a:xfrm>
              <a:off x="7447915" y="4058920"/>
              <a:ext cx="4445" cy="2540"/>
            </a:xfrm>
            <a:custGeom>
              <a:avLst/>
              <a:gdLst>
                <a:gd name="T0" fmla="*/ 4 w 6"/>
                <a:gd name="T1" fmla="*/ 4 h 4"/>
                <a:gd name="T2" fmla="*/ 4 w 6"/>
                <a:gd name="T3" fmla="*/ 4 h 4"/>
                <a:gd name="T4" fmla="*/ 6 w 6"/>
                <a:gd name="T5" fmla="*/ 2 h 4"/>
                <a:gd name="T6" fmla="*/ 6 w 6"/>
                <a:gd name="T7" fmla="*/ 2 h 4"/>
                <a:gd name="T8" fmla="*/ 6 w 6"/>
                <a:gd name="T9" fmla="*/ 2 h 4"/>
                <a:gd name="T10" fmla="*/ 6 w 6"/>
                <a:gd name="T11" fmla="*/ 0 h 4"/>
                <a:gd name="T12" fmla="*/ 4 w 6"/>
                <a:gd name="T13" fmla="*/ 0 h 4"/>
                <a:gd name="T14" fmla="*/ 4 w 6"/>
                <a:gd name="T15" fmla="*/ 0 h 4"/>
                <a:gd name="T16" fmla="*/ 2 w 6"/>
                <a:gd name="T17" fmla="*/ 0 h 4"/>
                <a:gd name="T18" fmla="*/ 0 w 6"/>
                <a:gd name="T19" fmla="*/ 2 h 4"/>
                <a:gd name="T20" fmla="*/ 0 w 6"/>
                <a:gd name="T21" fmla="*/ 2 h 4"/>
                <a:gd name="T22" fmla="*/ 2 w 6"/>
                <a:gd name="T23" fmla="*/ 2 h 4"/>
                <a:gd name="T24" fmla="*/ 4 w 6"/>
                <a:gd name="T25" fmla="*/ 4 h 4"/>
                <a:gd name="T26" fmla="*/ 4 w 6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60" name=""/>
            <p:cNvSpPr>
              <a:spLocks/>
            </p:cNvSpPr>
            <p:nvPr/>
          </p:nvSpPr>
          <p:spPr bwMode="auto">
            <a:xfrm>
              <a:off x="7415530" y="4037965"/>
              <a:ext cx="6985" cy="2540"/>
            </a:xfrm>
            <a:custGeom>
              <a:avLst/>
              <a:gdLst>
                <a:gd name="T0" fmla="*/ 6 w 10"/>
                <a:gd name="T1" fmla="*/ 4 h 4"/>
                <a:gd name="T2" fmla="*/ 6 w 10"/>
                <a:gd name="T3" fmla="*/ 4 h 4"/>
                <a:gd name="T4" fmla="*/ 8 w 10"/>
                <a:gd name="T5" fmla="*/ 4 h 4"/>
                <a:gd name="T6" fmla="*/ 10 w 10"/>
                <a:gd name="T7" fmla="*/ 2 h 4"/>
                <a:gd name="T8" fmla="*/ 10 w 10"/>
                <a:gd name="T9" fmla="*/ 2 h 4"/>
                <a:gd name="T10" fmla="*/ 8 w 10"/>
                <a:gd name="T11" fmla="*/ 0 h 4"/>
                <a:gd name="T12" fmla="*/ 6 w 10"/>
                <a:gd name="T13" fmla="*/ 0 h 4"/>
                <a:gd name="T14" fmla="*/ 6 w 10"/>
                <a:gd name="T15" fmla="*/ 0 h 4"/>
                <a:gd name="T16" fmla="*/ 2 w 10"/>
                <a:gd name="T17" fmla="*/ 0 h 4"/>
                <a:gd name="T18" fmla="*/ 0 w 10"/>
                <a:gd name="T19" fmla="*/ 2 h 4"/>
                <a:gd name="T20" fmla="*/ 0 w 10"/>
                <a:gd name="T21" fmla="*/ 2 h 4"/>
                <a:gd name="T22" fmla="*/ 2 w 10"/>
                <a:gd name="T23" fmla="*/ 4 h 4"/>
                <a:gd name="T24" fmla="*/ 6 w 10"/>
                <a:gd name="T25" fmla="*/ 4 h 4"/>
                <a:gd name="T26" fmla="*/ 6 w 10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4">
                  <a:moveTo>
                    <a:pt x="6" y="4"/>
                  </a:moveTo>
                  <a:lnTo>
                    <a:pt x="6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61" name=""/>
            <p:cNvSpPr>
              <a:spLocks/>
            </p:cNvSpPr>
            <p:nvPr/>
          </p:nvSpPr>
          <p:spPr bwMode="auto">
            <a:xfrm>
              <a:off x="7408545" y="4046220"/>
              <a:ext cx="8255" cy="2540"/>
            </a:xfrm>
            <a:custGeom>
              <a:avLst/>
              <a:gdLst>
                <a:gd name="T0" fmla="*/ 6 w 12"/>
                <a:gd name="T1" fmla="*/ 4 h 4"/>
                <a:gd name="T2" fmla="*/ 6 w 12"/>
                <a:gd name="T3" fmla="*/ 4 h 4"/>
                <a:gd name="T4" fmla="*/ 10 w 12"/>
                <a:gd name="T5" fmla="*/ 2 h 4"/>
                <a:gd name="T6" fmla="*/ 12 w 12"/>
                <a:gd name="T7" fmla="*/ 2 h 4"/>
                <a:gd name="T8" fmla="*/ 12 w 12"/>
                <a:gd name="T9" fmla="*/ 2 h 4"/>
                <a:gd name="T10" fmla="*/ 10 w 12"/>
                <a:gd name="T11" fmla="*/ 0 h 4"/>
                <a:gd name="T12" fmla="*/ 6 w 12"/>
                <a:gd name="T13" fmla="*/ 0 h 4"/>
                <a:gd name="T14" fmla="*/ 6 w 12"/>
                <a:gd name="T15" fmla="*/ 0 h 4"/>
                <a:gd name="T16" fmla="*/ 4 w 12"/>
                <a:gd name="T17" fmla="*/ 0 h 4"/>
                <a:gd name="T18" fmla="*/ 0 w 12"/>
                <a:gd name="T19" fmla="*/ 2 h 4"/>
                <a:gd name="T20" fmla="*/ 0 w 12"/>
                <a:gd name="T21" fmla="*/ 2 h 4"/>
                <a:gd name="T22" fmla="*/ 4 w 12"/>
                <a:gd name="T23" fmla="*/ 2 h 4"/>
                <a:gd name="T24" fmla="*/ 6 w 12"/>
                <a:gd name="T25" fmla="*/ 4 h 4"/>
                <a:gd name="T26" fmla="*/ 6 w 12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4">
                  <a:moveTo>
                    <a:pt x="6" y="4"/>
                  </a:moveTo>
                  <a:lnTo>
                    <a:pt x="6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2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62" name=""/>
            <p:cNvSpPr>
              <a:spLocks/>
            </p:cNvSpPr>
            <p:nvPr/>
          </p:nvSpPr>
          <p:spPr bwMode="auto">
            <a:xfrm>
              <a:off x="7319010" y="4061460"/>
              <a:ext cx="71120" cy="43180"/>
            </a:xfrm>
            <a:custGeom>
              <a:avLst/>
              <a:gdLst>
                <a:gd name="T0" fmla="*/ 48 w 102"/>
                <a:gd name="T1" fmla="*/ 6 h 62"/>
                <a:gd name="T2" fmla="*/ 46 w 102"/>
                <a:gd name="T3" fmla="*/ 8 h 62"/>
                <a:gd name="T4" fmla="*/ 42 w 102"/>
                <a:gd name="T5" fmla="*/ 10 h 62"/>
                <a:gd name="T6" fmla="*/ 36 w 102"/>
                <a:gd name="T7" fmla="*/ 10 h 62"/>
                <a:gd name="T8" fmla="*/ 28 w 102"/>
                <a:gd name="T9" fmla="*/ 14 h 62"/>
                <a:gd name="T10" fmla="*/ 24 w 102"/>
                <a:gd name="T11" fmla="*/ 16 h 62"/>
                <a:gd name="T12" fmla="*/ 18 w 102"/>
                <a:gd name="T13" fmla="*/ 16 h 62"/>
                <a:gd name="T14" fmla="*/ 18 w 102"/>
                <a:gd name="T15" fmla="*/ 20 h 62"/>
                <a:gd name="T16" fmla="*/ 18 w 102"/>
                <a:gd name="T17" fmla="*/ 22 h 62"/>
                <a:gd name="T18" fmla="*/ 16 w 102"/>
                <a:gd name="T19" fmla="*/ 24 h 62"/>
                <a:gd name="T20" fmla="*/ 12 w 102"/>
                <a:gd name="T21" fmla="*/ 28 h 62"/>
                <a:gd name="T22" fmla="*/ 8 w 102"/>
                <a:gd name="T23" fmla="*/ 30 h 62"/>
                <a:gd name="T24" fmla="*/ 14 w 102"/>
                <a:gd name="T25" fmla="*/ 32 h 62"/>
                <a:gd name="T26" fmla="*/ 10 w 102"/>
                <a:gd name="T27" fmla="*/ 34 h 62"/>
                <a:gd name="T28" fmla="*/ 8 w 102"/>
                <a:gd name="T29" fmla="*/ 38 h 62"/>
                <a:gd name="T30" fmla="*/ 4 w 102"/>
                <a:gd name="T31" fmla="*/ 42 h 62"/>
                <a:gd name="T32" fmla="*/ 6 w 102"/>
                <a:gd name="T33" fmla="*/ 42 h 62"/>
                <a:gd name="T34" fmla="*/ 4 w 102"/>
                <a:gd name="T35" fmla="*/ 46 h 62"/>
                <a:gd name="T36" fmla="*/ 0 w 102"/>
                <a:gd name="T37" fmla="*/ 46 h 62"/>
                <a:gd name="T38" fmla="*/ 0 w 102"/>
                <a:gd name="T39" fmla="*/ 50 h 62"/>
                <a:gd name="T40" fmla="*/ 10 w 102"/>
                <a:gd name="T41" fmla="*/ 52 h 62"/>
                <a:gd name="T42" fmla="*/ 16 w 102"/>
                <a:gd name="T43" fmla="*/ 58 h 62"/>
                <a:gd name="T44" fmla="*/ 18 w 102"/>
                <a:gd name="T45" fmla="*/ 56 h 62"/>
                <a:gd name="T46" fmla="*/ 22 w 102"/>
                <a:gd name="T47" fmla="*/ 60 h 62"/>
                <a:gd name="T48" fmla="*/ 28 w 102"/>
                <a:gd name="T49" fmla="*/ 62 h 62"/>
                <a:gd name="T50" fmla="*/ 34 w 102"/>
                <a:gd name="T51" fmla="*/ 62 h 62"/>
                <a:gd name="T52" fmla="*/ 40 w 102"/>
                <a:gd name="T53" fmla="*/ 62 h 62"/>
                <a:gd name="T54" fmla="*/ 46 w 102"/>
                <a:gd name="T55" fmla="*/ 62 h 62"/>
                <a:gd name="T56" fmla="*/ 50 w 102"/>
                <a:gd name="T57" fmla="*/ 60 h 62"/>
                <a:gd name="T58" fmla="*/ 44 w 102"/>
                <a:gd name="T59" fmla="*/ 56 h 62"/>
                <a:gd name="T60" fmla="*/ 38 w 102"/>
                <a:gd name="T61" fmla="*/ 56 h 62"/>
                <a:gd name="T62" fmla="*/ 36 w 102"/>
                <a:gd name="T63" fmla="*/ 54 h 62"/>
                <a:gd name="T64" fmla="*/ 30 w 102"/>
                <a:gd name="T65" fmla="*/ 48 h 62"/>
                <a:gd name="T66" fmla="*/ 28 w 102"/>
                <a:gd name="T67" fmla="*/ 44 h 62"/>
                <a:gd name="T68" fmla="*/ 30 w 102"/>
                <a:gd name="T69" fmla="*/ 40 h 62"/>
                <a:gd name="T70" fmla="*/ 32 w 102"/>
                <a:gd name="T71" fmla="*/ 38 h 62"/>
                <a:gd name="T72" fmla="*/ 36 w 102"/>
                <a:gd name="T73" fmla="*/ 34 h 62"/>
                <a:gd name="T74" fmla="*/ 42 w 102"/>
                <a:gd name="T75" fmla="*/ 30 h 62"/>
                <a:gd name="T76" fmla="*/ 44 w 102"/>
                <a:gd name="T77" fmla="*/ 24 h 62"/>
                <a:gd name="T78" fmla="*/ 48 w 102"/>
                <a:gd name="T79" fmla="*/ 24 h 62"/>
                <a:gd name="T80" fmla="*/ 52 w 102"/>
                <a:gd name="T81" fmla="*/ 20 h 62"/>
                <a:gd name="T82" fmla="*/ 56 w 102"/>
                <a:gd name="T83" fmla="*/ 18 h 62"/>
                <a:gd name="T84" fmla="*/ 58 w 102"/>
                <a:gd name="T85" fmla="*/ 18 h 62"/>
                <a:gd name="T86" fmla="*/ 64 w 102"/>
                <a:gd name="T87" fmla="*/ 16 h 62"/>
                <a:gd name="T88" fmla="*/ 72 w 102"/>
                <a:gd name="T89" fmla="*/ 14 h 62"/>
                <a:gd name="T90" fmla="*/ 80 w 102"/>
                <a:gd name="T91" fmla="*/ 12 h 62"/>
                <a:gd name="T92" fmla="*/ 86 w 102"/>
                <a:gd name="T93" fmla="*/ 12 h 62"/>
                <a:gd name="T94" fmla="*/ 96 w 102"/>
                <a:gd name="T95" fmla="*/ 10 h 62"/>
                <a:gd name="T96" fmla="*/ 98 w 102"/>
                <a:gd name="T97" fmla="*/ 2 h 62"/>
                <a:gd name="T98" fmla="*/ 92 w 102"/>
                <a:gd name="T99" fmla="*/ 0 h 62"/>
                <a:gd name="T100" fmla="*/ 84 w 102"/>
                <a:gd name="T101" fmla="*/ 0 h 62"/>
                <a:gd name="T102" fmla="*/ 80 w 102"/>
                <a:gd name="T103" fmla="*/ 2 h 62"/>
                <a:gd name="T104" fmla="*/ 74 w 102"/>
                <a:gd name="T105" fmla="*/ 6 h 62"/>
                <a:gd name="T106" fmla="*/ 66 w 102"/>
                <a:gd name="T107" fmla="*/ 6 h 62"/>
                <a:gd name="T108" fmla="*/ 60 w 102"/>
                <a:gd name="T109" fmla="*/ 6 h 62"/>
                <a:gd name="T110" fmla="*/ 54 w 102"/>
                <a:gd name="T111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2" h="62">
                  <a:moveTo>
                    <a:pt x="50" y="6"/>
                  </a:move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8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2" y="56"/>
                  </a:lnTo>
                  <a:lnTo>
                    <a:pt x="14" y="58"/>
                  </a:lnTo>
                  <a:lnTo>
                    <a:pt x="16" y="58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0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0" y="62"/>
                  </a:lnTo>
                  <a:lnTo>
                    <a:pt x="40" y="62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46" y="62"/>
                  </a:lnTo>
                  <a:lnTo>
                    <a:pt x="46" y="62"/>
                  </a:lnTo>
                  <a:lnTo>
                    <a:pt x="46" y="62"/>
                  </a:lnTo>
                  <a:lnTo>
                    <a:pt x="46" y="62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2" y="3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2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0" y="22"/>
                  </a:lnTo>
                  <a:lnTo>
                    <a:pt x="50" y="22"/>
                  </a:lnTo>
                  <a:lnTo>
                    <a:pt x="50" y="22"/>
                  </a:lnTo>
                  <a:lnTo>
                    <a:pt x="50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0" y="16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0" y="12"/>
                  </a:lnTo>
                  <a:lnTo>
                    <a:pt x="80" y="12"/>
                  </a:lnTo>
                  <a:lnTo>
                    <a:pt x="80" y="12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4" y="12"/>
                  </a:lnTo>
                  <a:lnTo>
                    <a:pt x="84" y="12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92" y="10"/>
                  </a:lnTo>
                  <a:lnTo>
                    <a:pt x="92" y="10"/>
                  </a:lnTo>
                  <a:lnTo>
                    <a:pt x="94" y="10"/>
                  </a:lnTo>
                  <a:lnTo>
                    <a:pt x="96" y="10"/>
                  </a:lnTo>
                  <a:lnTo>
                    <a:pt x="100" y="8"/>
                  </a:lnTo>
                  <a:lnTo>
                    <a:pt x="102" y="6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8" y="2"/>
                  </a:lnTo>
                  <a:lnTo>
                    <a:pt x="98" y="2"/>
                  </a:lnTo>
                  <a:lnTo>
                    <a:pt x="98" y="2"/>
                  </a:lnTo>
                  <a:lnTo>
                    <a:pt x="98" y="2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4" y="2"/>
                  </a:lnTo>
                  <a:lnTo>
                    <a:pt x="84" y="2"/>
                  </a:lnTo>
                  <a:lnTo>
                    <a:pt x="82" y="2"/>
                  </a:lnTo>
                  <a:lnTo>
                    <a:pt x="82" y="2"/>
                  </a:lnTo>
                  <a:lnTo>
                    <a:pt x="82" y="2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72" y="6"/>
                  </a:lnTo>
                  <a:lnTo>
                    <a:pt x="72" y="6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0" y="6"/>
                  </a:ln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63" name=""/>
            <p:cNvSpPr>
              <a:spLocks/>
            </p:cNvSpPr>
            <p:nvPr/>
          </p:nvSpPr>
          <p:spPr bwMode="auto">
            <a:xfrm>
              <a:off x="7307580" y="4112260"/>
              <a:ext cx="11430" cy="6985"/>
            </a:xfrm>
            <a:custGeom>
              <a:avLst/>
              <a:gdLst>
                <a:gd name="T0" fmla="*/ 0 w 16"/>
                <a:gd name="T1" fmla="*/ 6 h 10"/>
                <a:gd name="T2" fmla="*/ 2 w 16"/>
                <a:gd name="T3" fmla="*/ 8 h 10"/>
                <a:gd name="T4" fmla="*/ 2 w 16"/>
                <a:gd name="T5" fmla="*/ 8 h 10"/>
                <a:gd name="T6" fmla="*/ 4 w 16"/>
                <a:gd name="T7" fmla="*/ 8 h 10"/>
                <a:gd name="T8" fmla="*/ 4 w 16"/>
                <a:gd name="T9" fmla="*/ 10 h 10"/>
                <a:gd name="T10" fmla="*/ 6 w 16"/>
                <a:gd name="T11" fmla="*/ 10 h 10"/>
                <a:gd name="T12" fmla="*/ 6 w 16"/>
                <a:gd name="T13" fmla="*/ 10 h 10"/>
                <a:gd name="T14" fmla="*/ 8 w 16"/>
                <a:gd name="T15" fmla="*/ 10 h 10"/>
                <a:gd name="T16" fmla="*/ 8 w 16"/>
                <a:gd name="T17" fmla="*/ 10 h 10"/>
                <a:gd name="T18" fmla="*/ 10 w 16"/>
                <a:gd name="T19" fmla="*/ 10 h 10"/>
                <a:gd name="T20" fmla="*/ 12 w 16"/>
                <a:gd name="T21" fmla="*/ 8 h 10"/>
                <a:gd name="T22" fmla="*/ 14 w 16"/>
                <a:gd name="T23" fmla="*/ 6 h 10"/>
                <a:gd name="T24" fmla="*/ 14 w 16"/>
                <a:gd name="T25" fmla="*/ 6 h 10"/>
                <a:gd name="T26" fmla="*/ 16 w 16"/>
                <a:gd name="T27" fmla="*/ 6 h 10"/>
                <a:gd name="T28" fmla="*/ 16 w 16"/>
                <a:gd name="T29" fmla="*/ 6 h 10"/>
                <a:gd name="T30" fmla="*/ 16 w 16"/>
                <a:gd name="T31" fmla="*/ 6 h 10"/>
                <a:gd name="T32" fmla="*/ 16 w 16"/>
                <a:gd name="T33" fmla="*/ 4 h 10"/>
                <a:gd name="T34" fmla="*/ 16 w 16"/>
                <a:gd name="T35" fmla="*/ 4 h 10"/>
                <a:gd name="T36" fmla="*/ 14 w 16"/>
                <a:gd name="T37" fmla="*/ 2 h 10"/>
                <a:gd name="T38" fmla="*/ 12 w 16"/>
                <a:gd name="T39" fmla="*/ 2 h 10"/>
                <a:gd name="T40" fmla="*/ 12 w 16"/>
                <a:gd name="T41" fmla="*/ 2 h 10"/>
                <a:gd name="T42" fmla="*/ 12 w 16"/>
                <a:gd name="T43" fmla="*/ 2 h 10"/>
                <a:gd name="T44" fmla="*/ 10 w 16"/>
                <a:gd name="T45" fmla="*/ 0 h 10"/>
                <a:gd name="T46" fmla="*/ 10 w 16"/>
                <a:gd name="T47" fmla="*/ 0 h 10"/>
                <a:gd name="T48" fmla="*/ 10 w 16"/>
                <a:gd name="T49" fmla="*/ 0 h 10"/>
                <a:gd name="T50" fmla="*/ 6 w 16"/>
                <a:gd name="T51" fmla="*/ 0 h 10"/>
                <a:gd name="T52" fmla="*/ 6 w 16"/>
                <a:gd name="T53" fmla="*/ 0 h 10"/>
                <a:gd name="T54" fmla="*/ 2 w 16"/>
                <a:gd name="T55" fmla="*/ 0 h 10"/>
                <a:gd name="T56" fmla="*/ 2 w 16"/>
                <a:gd name="T57" fmla="*/ 2 h 10"/>
                <a:gd name="T58" fmla="*/ 2 w 16"/>
                <a:gd name="T59" fmla="*/ 4 h 10"/>
                <a:gd name="T60" fmla="*/ 2 w 16"/>
                <a:gd name="T61" fmla="*/ 6 h 10"/>
                <a:gd name="T62" fmla="*/ 2 w 16"/>
                <a:gd name="T63" fmla="*/ 6 h 10"/>
                <a:gd name="T64" fmla="*/ 0 w 16"/>
                <a:gd name="T6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" h="10">
                  <a:moveTo>
                    <a:pt x="0" y="6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64" name=""/>
            <p:cNvSpPr>
              <a:spLocks/>
            </p:cNvSpPr>
            <p:nvPr/>
          </p:nvSpPr>
          <p:spPr bwMode="auto">
            <a:xfrm>
              <a:off x="7295515" y="4033520"/>
              <a:ext cx="61595" cy="11430"/>
            </a:xfrm>
            <a:custGeom>
              <a:avLst/>
              <a:gdLst>
                <a:gd name="T0" fmla="*/ 6 w 88"/>
                <a:gd name="T1" fmla="*/ 14 h 16"/>
                <a:gd name="T2" fmla="*/ 10 w 88"/>
                <a:gd name="T3" fmla="*/ 14 h 16"/>
                <a:gd name="T4" fmla="*/ 12 w 88"/>
                <a:gd name="T5" fmla="*/ 16 h 16"/>
                <a:gd name="T6" fmla="*/ 16 w 88"/>
                <a:gd name="T7" fmla="*/ 14 h 16"/>
                <a:gd name="T8" fmla="*/ 20 w 88"/>
                <a:gd name="T9" fmla="*/ 14 h 16"/>
                <a:gd name="T10" fmla="*/ 20 w 88"/>
                <a:gd name="T11" fmla="*/ 14 h 16"/>
                <a:gd name="T12" fmla="*/ 20 w 88"/>
                <a:gd name="T13" fmla="*/ 16 h 16"/>
                <a:gd name="T14" fmla="*/ 24 w 88"/>
                <a:gd name="T15" fmla="*/ 12 h 16"/>
                <a:gd name="T16" fmla="*/ 26 w 88"/>
                <a:gd name="T17" fmla="*/ 12 h 16"/>
                <a:gd name="T18" fmla="*/ 26 w 88"/>
                <a:gd name="T19" fmla="*/ 14 h 16"/>
                <a:gd name="T20" fmla="*/ 26 w 88"/>
                <a:gd name="T21" fmla="*/ 14 h 16"/>
                <a:gd name="T22" fmla="*/ 34 w 88"/>
                <a:gd name="T23" fmla="*/ 16 h 16"/>
                <a:gd name="T24" fmla="*/ 36 w 88"/>
                <a:gd name="T25" fmla="*/ 14 h 16"/>
                <a:gd name="T26" fmla="*/ 38 w 88"/>
                <a:gd name="T27" fmla="*/ 14 h 16"/>
                <a:gd name="T28" fmla="*/ 40 w 88"/>
                <a:gd name="T29" fmla="*/ 16 h 16"/>
                <a:gd name="T30" fmla="*/ 44 w 88"/>
                <a:gd name="T31" fmla="*/ 14 h 16"/>
                <a:gd name="T32" fmla="*/ 46 w 88"/>
                <a:gd name="T33" fmla="*/ 14 h 16"/>
                <a:gd name="T34" fmla="*/ 46 w 88"/>
                <a:gd name="T35" fmla="*/ 16 h 16"/>
                <a:gd name="T36" fmla="*/ 48 w 88"/>
                <a:gd name="T37" fmla="*/ 16 h 16"/>
                <a:gd name="T38" fmla="*/ 50 w 88"/>
                <a:gd name="T39" fmla="*/ 16 h 16"/>
                <a:gd name="T40" fmla="*/ 52 w 88"/>
                <a:gd name="T41" fmla="*/ 16 h 16"/>
                <a:gd name="T42" fmla="*/ 56 w 88"/>
                <a:gd name="T43" fmla="*/ 16 h 16"/>
                <a:gd name="T44" fmla="*/ 58 w 88"/>
                <a:gd name="T45" fmla="*/ 14 h 16"/>
                <a:gd name="T46" fmla="*/ 62 w 88"/>
                <a:gd name="T47" fmla="*/ 12 h 16"/>
                <a:gd name="T48" fmla="*/ 64 w 88"/>
                <a:gd name="T49" fmla="*/ 10 h 16"/>
                <a:gd name="T50" fmla="*/ 68 w 88"/>
                <a:gd name="T51" fmla="*/ 10 h 16"/>
                <a:gd name="T52" fmla="*/ 70 w 88"/>
                <a:gd name="T53" fmla="*/ 10 h 16"/>
                <a:gd name="T54" fmla="*/ 76 w 88"/>
                <a:gd name="T55" fmla="*/ 10 h 16"/>
                <a:gd name="T56" fmla="*/ 80 w 88"/>
                <a:gd name="T57" fmla="*/ 10 h 16"/>
                <a:gd name="T58" fmla="*/ 86 w 88"/>
                <a:gd name="T59" fmla="*/ 10 h 16"/>
                <a:gd name="T60" fmla="*/ 88 w 88"/>
                <a:gd name="T61" fmla="*/ 8 h 16"/>
                <a:gd name="T62" fmla="*/ 82 w 88"/>
                <a:gd name="T63" fmla="*/ 4 h 16"/>
                <a:gd name="T64" fmla="*/ 78 w 88"/>
                <a:gd name="T65" fmla="*/ 4 h 16"/>
                <a:gd name="T66" fmla="*/ 72 w 88"/>
                <a:gd name="T67" fmla="*/ 6 h 16"/>
                <a:gd name="T68" fmla="*/ 70 w 88"/>
                <a:gd name="T69" fmla="*/ 6 h 16"/>
                <a:gd name="T70" fmla="*/ 64 w 88"/>
                <a:gd name="T71" fmla="*/ 6 h 16"/>
                <a:gd name="T72" fmla="*/ 62 w 88"/>
                <a:gd name="T73" fmla="*/ 6 h 16"/>
                <a:gd name="T74" fmla="*/ 60 w 88"/>
                <a:gd name="T75" fmla="*/ 6 h 16"/>
                <a:gd name="T76" fmla="*/ 58 w 88"/>
                <a:gd name="T77" fmla="*/ 4 h 16"/>
                <a:gd name="T78" fmla="*/ 56 w 88"/>
                <a:gd name="T79" fmla="*/ 4 h 16"/>
                <a:gd name="T80" fmla="*/ 50 w 88"/>
                <a:gd name="T81" fmla="*/ 4 h 16"/>
                <a:gd name="T82" fmla="*/ 50 w 88"/>
                <a:gd name="T83" fmla="*/ 4 h 16"/>
                <a:gd name="T84" fmla="*/ 48 w 88"/>
                <a:gd name="T85" fmla="*/ 4 h 16"/>
                <a:gd name="T86" fmla="*/ 44 w 88"/>
                <a:gd name="T87" fmla="*/ 4 h 16"/>
                <a:gd name="T88" fmla="*/ 42 w 88"/>
                <a:gd name="T89" fmla="*/ 2 h 16"/>
                <a:gd name="T90" fmla="*/ 42 w 88"/>
                <a:gd name="T91" fmla="*/ 0 h 16"/>
                <a:gd name="T92" fmla="*/ 34 w 88"/>
                <a:gd name="T93" fmla="*/ 0 h 16"/>
                <a:gd name="T94" fmla="*/ 32 w 88"/>
                <a:gd name="T95" fmla="*/ 0 h 16"/>
                <a:gd name="T96" fmla="*/ 28 w 88"/>
                <a:gd name="T97" fmla="*/ 2 h 16"/>
                <a:gd name="T98" fmla="*/ 26 w 88"/>
                <a:gd name="T99" fmla="*/ 4 h 16"/>
                <a:gd name="T100" fmla="*/ 20 w 88"/>
                <a:gd name="T101" fmla="*/ 6 h 16"/>
                <a:gd name="T102" fmla="*/ 18 w 88"/>
                <a:gd name="T103" fmla="*/ 6 h 16"/>
                <a:gd name="T104" fmla="*/ 16 w 88"/>
                <a:gd name="T105" fmla="*/ 4 h 16"/>
                <a:gd name="T106" fmla="*/ 14 w 88"/>
                <a:gd name="T107" fmla="*/ 6 h 16"/>
                <a:gd name="T108" fmla="*/ 10 w 88"/>
                <a:gd name="T109" fmla="*/ 8 h 16"/>
                <a:gd name="T110" fmla="*/ 8 w 88"/>
                <a:gd name="T111" fmla="*/ 8 h 16"/>
                <a:gd name="T112" fmla="*/ 6 w 88"/>
                <a:gd name="T113" fmla="*/ 10 h 16"/>
                <a:gd name="T114" fmla="*/ 4 w 88"/>
                <a:gd name="T115" fmla="*/ 12 h 16"/>
                <a:gd name="T116" fmla="*/ 2 w 88"/>
                <a:gd name="T117" fmla="*/ 10 h 16"/>
                <a:gd name="T118" fmla="*/ 0 w 88"/>
                <a:gd name="T11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" h="16">
                  <a:moveTo>
                    <a:pt x="2" y="14"/>
                  </a:moveTo>
                  <a:lnTo>
                    <a:pt x="2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4" y="10"/>
                  </a:lnTo>
                  <a:lnTo>
                    <a:pt x="74" y="10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82" y="10"/>
                  </a:lnTo>
                  <a:lnTo>
                    <a:pt x="82" y="10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72" y="6"/>
                  </a:lnTo>
                  <a:lnTo>
                    <a:pt x="72" y="6"/>
                  </a:lnTo>
                  <a:lnTo>
                    <a:pt x="72" y="6"/>
                  </a:lnTo>
                  <a:lnTo>
                    <a:pt x="72" y="6"/>
                  </a:lnTo>
                  <a:lnTo>
                    <a:pt x="72" y="6"/>
                  </a:lnTo>
                  <a:lnTo>
                    <a:pt x="70" y="6"/>
                  </a:lnTo>
                  <a:lnTo>
                    <a:pt x="70" y="6"/>
                  </a:lnTo>
                  <a:lnTo>
                    <a:pt x="70" y="6"/>
                  </a:lnTo>
                  <a:lnTo>
                    <a:pt x="70" y="6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2" y="6"/>
                  </a:lnTo>
                  <a:lnTo>
                    <a:pt x="62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65" name=""/>
            <p:cNvSpPr>
              <a:spLocks/>
            </p:cNvSpPr>
            <p:nvPr/>
          </p:nvSpPr>
          <p:spPr bwMode="auto">
            <a:xfrm>
              <a:off x="7336155" y="4033520"/>
              <a:ext cx="8255" cy="2540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0 w 12"/>
                <a:gd name="T5" fmla="*/ 2 h 4"/>
                <a:gd name="T6" fmla="*/ 2 w 12"/>
                <a:gd name="T7" fmla="*/ 2 h 4"/>
                <a:gd name="T8" fmla="*/ 2 w 12"/>
                <a:gd name="T9" fmla="*/ 2 h 4"/>
                <a:gd name="T10" fmla="*/ 2 w 12"/>
                <a:gd name="T11" fmla="*/ 2 h 4"/>
                <a:gd name="T12" fmla="*/ 2 w 12"/>
                <a:gd name="T13" fmla="*/ 2 h 4"/>
                <a:gd name="T14" fmla="*/ 4 w 12"/>
                <a:gd name="T15" fmla="*/ 2 h 4"/>
                <a:gd name="T16" fmla="*/ 4 w 12"/>
                <a:gd name="T17" fmla="*/ 2 h 4"/>
                <a:gd name="T18" fmla="*/ 4 w 12"/>
                <a:gd name="T19" fmla="*/ 2 h 4"/>
                <a:gd name="T20" fmla="*/ 4 w 12"/>
                <a:gd name="T21" fmla="*/ 2 h 4"/>
                <a:gd name="T22" fmla="*/ 6 w 12"/>
                <a:gd name="T23" fmla="*/ 4 h 4"/>
                <a:gd name="T24" fmla="*/ 6 w 12"/>
                <a:gd name="T25" fmla="*/ 4 h 4"/>
                <a:gd name="T26" fmla="*/ 6 w 12"/>
                <a:gd name="T27" fmla="*/ 4 h 4"/>
                <a:gd name="T28" fmla="*/ 8 w 12"/>
                <a:gd name="T29" fmla="*/ 4 h 4"/>
                <a:gd name="T30" fmla="*/ 8 w 12"/>
                <a:gd name="T31" fmla="*/ 4 h 4"/>
                <a:gd name="T32" fmla="*/ 10 w 12"/>
                <a:gd name="T33" fmla="*/ 4 h 4"/>
                <a:gd name="T34" fmla="*/ 10 w 12"/>
                <a:gd name="T35" fmla="*/ 4 h 4"/>
                <a:gd name="T36" fmla="*/ 10 w 12"/>
                <a:gd name="T37" fmla="*/ 2 h 4"/>
                <a:gd name="T38" fmla="*/ 12 w 12"/>
                <a:gd name="T39" fmla="*/ 2 h 4"/>
                <a:gd name="T40" fmla="*/ 12 w 12"/>
                <a:gd name="T41" fmla="*/ 2 h 4"/>
                <a:gd name="T42" fmla="*/ 12 w 12"/>
                <a:gd name="T43" fmla="*/ 2 h 4"/>
                <a:gd name="T44" fmla="*/ 10 w 12"/>
                <a:gd name="T45" fmla="*/ 2 h 4"/>
                <a:gd name="T46" fmla="*/ 10 w 12"/>
                <a:gd name="T47" fmla="*/ 2 h 4"/>
                <a:gd name="T48" fmla="*/ 10 w 12"/>
                <a:gd name="T49" fmla="*/ 0 h 4"/>
                <a:gd name="T50" fmla="*/ 8 w 12"/>
                <a:gd name="T51" fmla="*/ 0 h 4"/>
                <a:gd name="T52" fmla="*/ 0 w 12"/>
                <a:gd name="T53" fmla="*/ 0 h 4"/>
                <a:gd name="T54" fmla="*/ 0 w 12"/>
                <a:gd name="T55" fmla="*/ 0 h 4"/>
                <a:gd name="T56" fmla="*/ 0 w 12"/>
                <a:gd name="T57" fmla="*/ 0 h 4"/>
                <a:gd name="T58" fmla="*/ 0 w 12"/>
                <a:gd name="T59" fmla="*/ 2 h 4"/>
                <a:gd name="T60" fmla="*/ 0 w 12"/>
                <a:gd name="T6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66" name=""/>
            <p:cNvSpPr>
              <a:spLocks/>
            </p:cNvSpPr>
            <p:nvPr/>
          </p:nvSpPr>
          <p:spPr bwMode="auto">
            <a:xfrm>
              <a:off x="7261860" y="4037965"/>
              <a:ext cx="33655" cy="8255"/>
            </a:xfrm>
            <a:custGeom>
              <a:avLst/>
              <a:gdLst>
                <a:gd name="T0" fmla="*/ 2 w 48"/>
                <a:gd name="T1" fmla="*/ 6 h 12"/>
                <a:gd name="T2" fmla="*/ 4 w 48"/>
                <a:gd name="T3" fmla="*/ 4 h 12"/>
                <a:gd name="T4" fmla="*/ 4 w 48"/>
                <a:gd name="T5" fmla="*/ 4 h 12"/>
                <a:gd name="T6" fmla="*/ 8 w 48"/>
                <a:gd name="T7" fmla="*/ 6 h 12"/>
                <a:gd name="T8" fmla="*/ 10 w 48"/>
                <a:gd name="T9" fmla="*/ 6 h 12"/>
                <a:gd name="T10" fmla="*/ 12 w 48"/>
                <a:gd name="T11" fmla="*/ 6 h 12"/>
                <a:gd name="T12" fmla="*/ 14 w 48"/>
                <a:gd name="T13" fmla="*/ 6 h 12"/>
                <a:gd name="T14" fmla="*/ 18 w 48"/>
                <a:gd name="T15" fmla="*/ 4 h 12"/>
                <a:gd name="T16" fmla="*/ 16 w 48"/>
                <a:gd name="T17" fmla="*/ 6 h 12"/>
                <a:gd name="T18" fmla="*/ 14 w 48"/>
                <a:gd name="T19" fmla="*/ 6 h 12"/>
                <a:gd name="T20" fmla="*/ 20 w 48"/>
                <a:gd name="T21" fmla="*/ 8 h 12"/>
                <a:gd name="T22" fmla="*/ 22 w 48"/>
                <a:gd name="T23" fmla="*/ 8 h 12"/>
                <a:gd name="T24" fmla="*/ 24 w 48"/>
                <a:gd name="T25" fmla="*/ 10 h 12"/>
                <a:gd name="T26" fmla="*/ 26 w 48"/>
                <a:gd name="T27" fmla="*/ 10 h 12"/>
                <a:gd name="T28" fmla="*/ 28 w 48"/>
                <a:gd name="T29" fmla="*/ 10 h 12"/>
                <a:gd name="T30" fmla="*/ 30 w 48"/>
                <a:gd name="T31" fmla="*/ 10 h 12"/>
                <a:gd name="T32" fmla="*/ 32 w 48"/>
                <a:gd name="T33" fmla="*/ 8 h 12"/>
                <a:gd name="T34" fmla="*/ 32 w 48"/>
                <a:gd name="T35" fmla="*/ 8 h 12"/>
                <a:gd name="T36" fmla="*/ 38 w 48"/>
                <a:gd name="T37" fmla="*/ 10 h 12"/>
                <a:gd name="T38" fmla="*/ 40 w 48"/>
                <a:gd name="T39" fmla="*/ 10 h 12"/>
                <a:gd name="T40" fmla="*/ 42 w 48"/>
                <a:gd name="T41" fmla="*/ 10 h 12"/>
                <a:gd name="T42" fmla="*/ 44 w 48"/>
                <a:gd name="T43" fmla="*/ 10 h 12"/>
                <a:gd name="T44" fmla="*/ 46 w 48"/>
                <a:gd name="T45" fmla="*/ 12 h 12"/>
                <a:gd name="T46" fmla="*/ 48 w 48"/>
                <a:gd name="T47" fmla="*/ 10 h 12"/>
                <a:gd name="T48" fmla="*/ 46 w 48"/>
                <a:gd name="T49" fmla="*/ 8 h 12"/>
                <a:gd name="T50" fmla="*/ 46 w 48"/>
                <a:gd name="T51" fmla="*/ 8 h 12"/>
                <a:gd name="T52" fmla="*/ 44 w 48"/>
                <a:gd name="T53" fmla="*/ 8 h 12"/>
                <a:gd name="T54" fmla="*/ 42 w 48"/>
                <a:gd name="T55" fmla="*/ 8 h 12"/>
                <a:gd name="T56" fmla="*/ 42 w 48"/>
                <a:gd name="T57" fmla="*/ 8 h 12"/>
                <a:gd name="T58" fmla="*/ 40 w 48"/>
                <a:gd name="T59" fmla="*/ 8 h 12"/>
                <a:gd name="T60" fmla="*/ 40 w 48"/>
                <a:gd name="T61" fmla="*/ 8 h 12"/>
                <a:gd name="T62" fmla="*/ 40 w 48"/>
                <a:gd name="T63" fmla="*/ 6 h 12"/>
                <a:gd name="T64" fmla="*/ 40 w 48"/>
                <a:gd name="T65" fmla="*/ 6 h 12"/>
                <a:gd name="T66" fmla="*/ 42 w 48"/>
                <a:gd name="T67" fmla="*/ 6 h 12"/>
                <a:gd name="T68" fmla="*/ 44 w 48"/>
                <a:gd name="T69" fmla="*/ 4 h 12"/>
                <a:gd name="T70" fmla="*/ 40 w 48"/>
                <a:gd name="T71" fmla="*/ 2 h 12"/>
                <a:gd name="T72" fmla="*/ 38 w 48"/>
                <a:gd name="T73" fmla="*/ 2 h 12"/>
                <a:gd name="T74" fmla="*/ 38 w 48"/>
                <a:gd name="T75" fmla="*/ 2 h 12"/>
                <a:gd name="T76" fmla="*/ 38 w 48"/>
                <a:gd name="T77" fmla="*/ 0 h 12"/>
                <a:gd name="T78" fmla="*/ 36 w 48"/>
                <a:gd name="T79" fmla="*/ 0 h 12"/>
                <a:gd name="T80" fmla="*/ 34 w 48"/>
                <a:gd name="T81" fmla="*/ 2 h 12"/>
                <a:gd name="T82" fmla="*/ 32 w 48"/>
                <a:gd name="T83" fmla="*/ 2 h 12"/>
                <a:gd name="T84" fmla="*/ 30 w 48"/>
                <a:gd name="T85" fmla="*/ 2 h 12"/>
                <a:gd name="T86" fmla="*/ 28 w 48"/>
                <a:gd name="T87" fmla="*/ 2 h 12"/>
                <a:gd name="T88" fmla="*/ 26 w 48"/>
                <a:gd name="T89" fmla="*/ 4 h 12"/>
                <a:gd name="T90" fmla="*/ 24 w 48"/>
                <a:gd name="T91" fmla="*/ 2 h 12"/>
                <a:gd name="T92" fmla="*/ 22 w 48"/>
                <a:gd name="T93" fmla="*/ 2 h 12"/>
                <a:gd name="T94" fmla="*/ 20 w 48"/>
                <a:gd name="T95" fmla="*/ 2 h 12"/>
                <a:gd name="T96" fmla="*/ 20 w 48"/>
                <a:gd name="T97" fmla="*/ 0 h 12"/>
                <a:gd name="T98" fmla="*/ 16 w 48"/>
                <a:gd name="T99" fmla="*/ 2 h 12"/>
                <a:gd name="T100" fmla="*/ 16 w 48"/>
                <a:gd name="T101" fmla="*/ 2 h 12"/>
                <a:gd name="T102" fmla="*/ 14 w 48"/>
                <a:gd name="T103" fmla="*/ 2 h 12"/>
                <a:gd name="T104" fmla="*/ 12 w 48"/>
                <a:gd name="T105" fmla="*/ 2 h 12"/>
                <a:gd name="T106" fmla="*/ 10 w 48"/>
                <a:gd name="T107" fmla="*/ 2 h 12"/>
                <a:gd name="T108" fmla="*/ 8 w 48"/>
                <a:gd name="T109" fmla="*/ 2 h 12"/>
                <a:gd name="T110" fmla="*/ 8 w 48"/>
                <a:gd name="T111" fmla="*/ 2 h 12"/>
                <a:gd name="T112" fmla="*/ 4 w 48"/>
                <a:gd name="T113" fmla="*/ 2 h 12"/>
                <a:gd name="T114" fmla="*/ 0 w 48"/>
                <a:gd name="T115" fmla="*/ 4 h 12"/>
                <a:gd name="T116" fmla="*/ 0 w 48"/>
                <a:gd name="T1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" h="12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6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67" name=""/>
            <p:cNvSpPr>
              <a:spLocks/>
            </p:cNvSpPr>
            <p:nvPr/>
          </p:nvSpPr>
          <p:spPr bwMode="auto">
            <a:xfrm>
              <a:off x="7300595" y="4036695"/>
              <a:ext cx="2540" cy="1270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  <a:gd name="T4" fmla="*/ 4 w 4"/>
                <a:gd name="T5" fmla="*/ 0 h 2"/>
                <a:gd name="T6" fmla="*/ 4 w 4"/>
                <a:gd name="T7" fmla="*/ 0 h 2"/>
                <a:gd name="T8" fmla="*/ 2 w 4"/>
                <a:gd name="T9" fmla="*/ 0 h 2"/>
                <a:gd name="T10" fmla="*/ 2 w 4"/>
                <a:gd name="T11" fmla="*/ 0 h 2"/>
                <a:gd name="T12" fmla="*/ 0 w 4"/>
                <a:gd name="T13" fmla="*/ 0 h 2"/>
                <a:gd name="T14" fmla="*/ 0 w 4"/>
                <a:gd name="T15" fmla="*/ 0 h 2"/>
                <a:gd name="T16" fmla="*/ 2 w 4"/>
                <a:gd name="T17" fmla="*/ 2 h 2"/>
                <a:gd name="T18" fmla="*/ 2 w 4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68" name=""/>
            <p:cNvSpPr>
              <a:spLocks/>
            </p:cNvSpPr>
            <p:nvPr/>
          </p:nvSpPr>
          <p:spPr bwMode="auto">
            <a:xfrm>
              <a:off x="7151370" y="4197350"/>
              <a:ext cx="8255" cy="11430"/>
            </a:xfrm>
            <a:custGeom>
              <a:avLst/>
              <a:gdLst>
                <a:gd name="T0" fmla="*/ 10 w 12"/>
                <a:gd name="T1" fmla="*/ 4 h 16"/>
                <a:gd name="T2" fmla="*/ 12 w 12"/>
                <a:gd name="T3" fmla="*/ 2 h 16"/>
                <a:gd name="T4" fmla="*/ 12 w 12"/>
                <a:gd name="T5" fmla="*/ 2 h 16"/>
                <a:gd name="T6" fmla="*/ 12 w 12"/>
                <a:gd name="T7" fmla="*/ 2 h 16"/>
                <a:gd name="T8" fmla="*/ 12 w 12"/>
                <a:gd name="T9" fmla="*/ 0 h 16"/>
                <a:gd name="T10" fmla="*/ 8 w 12"/>
                <a:gd name="T11" fmla="*/ 2 h 16"/>
                <a:gd name="T12" fmla="*/ 8 w 12"/>
                <a:gd name="T13" fmla="*/ 2 h 16"/>
                <a:gd name="T14" fmla="*/ 8 w 12"/>
                <a:gd name="T15" fmla="*/ 2 h 16"/>
                <a:gd name="T16" fmla="*/ 6 w 12"/>
                <a:gd name="T17" fmla="*/ 2 h 16"/>
                <a:gd name="T18" fmla="*/ 6 w 12"/>
                <a:gd name="T19" fmla="*/ 2 h 16"/>
                <a:gd name="T20" fmla="*/ 4 w 12"/>
                <a:gd name="T21" fmla="*/ 2 h 16"/>
                <a:gd name="T22" fmla="*/ 4 w 12"/>
                <a:gd name="T23" fmla="*/ 4 h 16"/>
                <a:gd name="T24" fmla="*/ 4 w 12"/>
                <a:gd name="T25" fmla="*/ 4 h 16"/>
                <a:gd name="T26" fmla="*/ 2 w 12"/>
                <a:gd name="T27" fmla="*/ 4 h 16"/>
                <a:gd name="T28" fmla="*/ 2 w 12"/>
                <a:gd name="T29" fmla="*/ 6 h 16"/>
                <a:gd name="T30" fmla="*/ 2 w 12"/>
                <a:gd name="T31" fmla="*/ 6 h 16"/>
                <a:gd name="T32" fmla="*/ 2 w 12"/>
                <a:gd name="T33" fmla="*/ 8 h 16"/>
                <a:gd name="T34" fmla="*/ 2 w 12"/>
                <a:gd name="T35" fmla="*/ 8 h 16"/>
                <a:gd name="T36" fmla="*/ 2 w 12"/>
                <a:gd name="T37" fmla="*/ 10 h 16"/>
                <a:gd name="T38" fmla="*/ 2 w 12"/>
                <a:gd name="T39" fmla="*/ 12 h 16"/>
                <a:gd name="T40" fmla="*/ 2 w 12"/>
                <a:gd name="T41" fmla="*/ 12 h 16"/>
                <a:gd name="T42" fmla="*/ 2 w 12"/>
                <a:gd name="T43" fmla="*/ 12 h 16"/>
                <a:gd name="T44" fmla="*/ 2 w 12"/>
                <a:gd name="T45" fmla="*/ 14 h 16"/>
                <a:gd name="T46" fmla="*/ 2 w 12"/>
                <a:gd name="T47" fmla="*/ 14 h 16"/>
                <a:gd name="T48" fmla="*/ 2 w 12"/>
                <a:gd name="T49" fmla="*/ 16 h 16"/>
                <a:gd name="T50" fmla="*/ 2 w 12"/>
                <a:gd name="T51" fmla="*/ 16 h 16"/>
                <a:gd name="T52" fmla="*/ 2 w 12"/>
                <a:gd name="T53" fmla="*/ 16 h 16"/>
                <a:gd name="T54" fmla="*/ 4 w 12"/>
                <a:gd name="T55" fmla="*/ 16 h 16"/>
                <a:gd name="T56" fmla="*/ 6 w 12"/>
                <a:gd name="T57" fmla="*/ 14 h 16"/>
                <a:gd name="T58" fmla="*/ 6 w 12"/>
                <a:gd name="T59" fmla="*/ 14 h 16"/>
                <a:gd name="T60" fmla="*/ 6 w 12"/>
                <a:gd name="T61" fmla="*/ 12 h 16"/>
                <a:gd name="T62" fmla="*/ 6 w 12"/>
                <a:gd name="T63" fmla="*/ 12 h 16"/>
                <a:gd name="T64" fmla="*/ 8 w 12"/>
                <a:gd name="T65" fmla="*/ 12 h 16"/>
                <a:gd name="T66" fmla="*/ 8 w 12"/>
                <a:gd name="T67" fmla="*/ 10 h 16"/>
                <a:gd name="T68" fmla="*/ 8 w 12"/>
                <a:gd name="T69" fmla="*/ 8 h 16"/>
                <a:gd name="T70" fmla="*/ 8 w 12"/>
                <a:gd name="T71" fmla="*/ 6 h 16"/>
                <a:gd name="T72" fmla="*/ 8 w 12"/>
                <a:gd name="T73" fmla="*/ 6 h 16"/>
                <a:gd name="T74" fmla="*/ 8 w 12"/>
                <a:gd name="T75" fmla="*/ 6 h 16"/>
                <a:gd name="T76" fmla="*/ 8 w 12"/>
                <a:gd name="T77" fmla="*/ 6 h 16"/>
                <a:gd name="T78" fmla="*/ 10 w 12"/>
                <a:gd name="T7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" h="16">
                  <a:moveTo>
                    <a:pt x="10" y="6"/>
                  </a:moveTo>
                  <a:lnTo>
                    <a:pt x="10" y="4"/>
                  </a:lnTo>
                  <a:lnTo>
                    <a:pt x="10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669" name=""/>
            <p:cNvSpPr>
              <a:spLocks/>
            </p:cNvSpPr>
            <p:nvPr/>
          </p:nvSpPr>
          <p:spPr bwMode="auto">
            <a:xfrm>
              <a:off x="7131685" y="4218305"/>
              <a:ext cx="4445" cy="4445"/>
            </a:xfrm>
            <a:custGeom>
              <a:avLst/>
              <a:gdLst>
                <a:gd name="T0" fmla="*/ 2 w 6"/>
                <a:gd name="T1" fmla="*/ 4 h 6"/>
                <a:gd name="T2" fmla="*/ 2 w 6"/>
                <a:gd name="T3" fmla="*/ 4 h 6"/>
                <a:gd name="T4" fmla="*/ 4 w 6"/>
                <a:gd name="T5" fmla="*/ 6 h 6"/>
                <a:gd name="T6" fmla="*/ 4 w 6"/>
                <a:gd name="T7" fmla="*/ 6 h 6"/>
                <a:gd name="T8" fmla="*/ 4 w 6"/>
                <a:gd name="T9" fmla="*/ 6 h 6"/>
                <a:gd name="T10" fmla="*/ 4 w 6"/>
                <a:gd name="T11" fmla="*/ 6 h 6"/>
                <a:gd name="T12" fmla="*/ 6 w 6"/>
                <a:gd name="T13" fmla="*/ 6 h 6"/>
                <a:gd name="T14" fmla="*/ 6 w 6"/>
                <a:gd name="T15" fmla="*/ 6 h 6"/>
                <a:gd name="T16" fmla="*/ 6 w 6"/>
                <a:gd name="T17" fmla="*/ 4 h 6"/>
                <a:gd name="T18" fmla="*/ 6 w 6"/>
                <a:gd name="T19" fmla="*/ 4 h 6"/>
                <a:gd name="T20" fmla="*/ 6 w 6"/>
                <a:gd name="T21" fmla="*/ 4 h 6"/>
                <a:gd name="T22" fmla="*/ 6 w 6"/>
                <a:gd name="T23" fmla="*/ 4 h 6"/>
                <a:gd name="T24" fmla="*/ 6 w 6"/>
                <a:gd name="T25" fmla="*/ 4 h 6"/>
                <a:gd name="T26" fmla="*/ 6 w 6"/>
                <a:gd name="T27" fmla="*/ 4 h 6"/>
                <a:gd name="T28" fmla="*/ 4 w 6"/>
                <a:gd name="T29" fmla="*/ 4 h 6"/>
                <a:gd name="T30" fmla="*/ 4 w 6"/>
                <a:gd name="T31" fmla="*/ 4 h 6"/>
                <a:gd name="T32" fmla="*/ 4 w 6"/>
                <a:gd name="T33" fmla="*/ 2 h 6"/>
                <a:gd name="T34" fmla="*/ 4 w 6"/>
                <a:gd name="T35" fmla="*/ 2 h 6"/>
                <a:gd name="T36" fmla="*/ 4 w 6"/>
                <a:gd name="T37" fmla="*/ 2 h 6"/>
                <a:gd name="T38" fmla="*/ 4 w 6"/>
                <a:gd name="T39" fmla="*/ 2 h 6"/>
                <a:gd name="T40" fmla="*/ 2 w 6"/>
                <a:gd name="T41" fmla="*/ 2 h 6"/>
                <a:gd name="T42" fmla="*/ 2 w 6"/>
                <a:gd name="T43" fmla="*/ 0 h 6"/>
                <a:gd name="T44" fmla="*/ 2 w 6"/>
                <a:gd name="T45" fmla="*/ 2 h 6"/>
                <a:gd name="T46" fmla="*/ 2 w 6"/>
                <a:gd name="T47" fmla="*/ 2 h 6"/>
                <a:gd name="T48" fmla="*/ 0 w 6"/>
                <a:gd name="T49" fmla="*/ 2 h 6"/>
                <a:gd name="T50" fmla="*/ 0 w 6"/>
                <a:gd name="T51" fmla="*/ 2 h 6"/>
                <a:gd name="T52" fmla="*/ 0 w 6"/>
                <a:gd name="T53" fmla="*/ 4 h 6"/>
                <a:gd name="T54" fmla="*/ 0 w 6"/>
                <a:gd name="T55" fmla="*/ 4 h 6"/>
                <a:gd name="T56" fmla="*/ 2 w 6"/>
                <a:gd name="T57" fmla="*/ 4 h 6"/>
                <a:gd name="T58" fmla="*/ 2 w 6"/>
                <a:gd name="T59" fmla="*/ 4 h 6"/>
                <a:gd name="T60" fmla="*/ 2 w 6"/>
                <a:gd name="T61" fmla="*/ 4 h 6"/>
                <a:gd name="T62" fmla="*/ 2 w 6"/>
                <a:gd name="T6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sp>
        <p:nvSpPr>
          <p:cNvPr id="398" name="텍스트 상자 481"/>
          <p:cNvSpPr txBox="1">
            <a:spLocks/>
          </p:cNvSpPr>
          <p:nvPr/>
        </p:nvSpPr>
        <p:spPr>
          <a:xfrm rot="0">
            <a:off x="6995160" y="4287520"/>
            <a:ext cx="1080770" cy="45212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t">
            <a:spAutoFit/>
          </a:bodyPr>
          <a:lstStyle>
            <a:lvl1pPr marL="88900" indent="-88900">
              <a:lnSpc>
                <a:spcPct val="130000"/>
              </a:lnSpc>
              <a:buFontTx/>
              <a:buNone/>
              <a:defRPr lang="en-GB" altLang="en-US" sz="1200">
                <a:solidFill>
                  <a:schemeClr val="bg1"/>
                </a:solidFill>
                <a:latin typeface="맑은 고딕" charset="0"/>
                <a:ea typeface="맑은 고딕" charset="0"/>
              </a:defRPr>
            </a:lvl1pPr>
            <a:lvl2pPr marL="0" indent="0" fontAlgn="base" lvl="5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/>
            </a:lvl2pPr>
            <a:lvl3pPr marL="0" indent="0" fontAlgn="base" lvl="6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/>
            </a:lvl3pPr>
            <a:lvl4pPr marL="0" indent="0" fontAlgn="base" lvl="7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/>
            </a:lvl4pPr>
            <a:lvl5pPr marL="0" indent="0" fontAlgn="base" lvl="8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/>
            </a:lvl5pPr>
          </a:lstStyle>
          <a:p>
            <a:pPr marL="0" indent="0" algn="ctr">
              <a:buFontTx/>
              <a:buNone/>
            </a:pPr>
            <a:r>
              <a:rPr lang="ko-KR" altLang="en-US" sz="1800" b="1"/>
              <a:t>수입육</a:t>
            </a:r>
            <a:endParaRPr lang="ko-KR" altLang="en-US" sz="1800" b="1"/>
          </a:p>
        </p:txBody>
      </p:sp>
      <p:sp>
        <p:nvSpPr>
          <p:cNvPr id="3" name="제목 2"/>
          <p:cNvSpPr txBox="1">
            <a:spLocks noGrp="1"/>
          </p:cNvSpPr>
          <p:nvPr>
            <p:ph type="title"/>
          </p:nvPr>
        </p:nvSpPr>
        <p:spPr>
          <a:xfrm rot="0">
            <a:off x="3339465" y="79375"/>
            <a:ext cx="6419850" cy="504825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>
              <a:buFontTx/>
              <a:buNone/>
            </a:pPr>
            <a:r>
              <a:rPr lang="ko-KR" altLang="en-US" sz="6000">
                <a:latin typeface="맑은 고딕" charset="0"/>
              </a:rPr>
              <a:t>목  차</a:t>
            </a:r>
            <a:endParaRPr lang="ko-KR" altLang="en-US" sz="6000">
              <a:latin typeface="맑은 고딕" charset="0"/>
            </a:endParaRPr>
          </a:p>
        </p:txBody>
      </p:sp>
      <p:sp>
        <p:nvSpPr>
          <p:cNvPr id="372" name="도형 482"/>
          <p:cNvSpPr>
            <a:spLocks noChangeArrowheads="1"/>
          </p:cNvSpPr>
          <p:nvPr/>
        </p:nvSpPr>
        <p:spPr bwMode="auto">
          <a:xfrm rot="0">
            <a:off x="701040" y="2044065"/>
            <a:ext cx="5867400" cy="882015"/>
          </a:xfrm>
          <a:prstGeom prst="roundRect"/>
          <a:solidFill>
            <a:schemeClr val="bg1"/>
          </a:solidFill>
          <a:ln w="25400" cap="flat" cmpd="sng">
            <a:gradFill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>
              <a:buFontTx/>
              <a:buNone/>
            </a:pPr>
            <a:r>
              <a:rPr lang="en-US" altLang="ko-KR" sz="4000" b="1">
                <a:solidFill>
                  <a:schemeClr val="bg1">
                    <a:lumMod val="50000"/>
                  </a:schemeClr>
                </a:solidFill>
                <a:latin typeface="맑은 고딕" charset="0"/>
              </a:rPr>
              <a:t>2. </a:t>
            </a:r>
            <a:r>
              <a:rPr lang="ko-KR" altLang="en-US" sz="4000" b="1">
                <a:solidFill>
                  <a:schemeClr val="bg1">
                    <a:lumMod val="50000"/>
                  </a:schemeClr>
                </a:solidFill>
                <a:latin typeface="맑은 고딕" charset="0"/>
              </a:rPr>
              <a:t>조직 개편</a:t>
            </a:r>
            <a:endParaRPr lang="ko-KR" altLang="en-US" sz="4000" b="1">
              <a:solidFill>
                <a:schemeClr val="bg1">
                  <a:lumMod val="50000"/>
                </a:schemeClr>
              </a:solidFill>
              <a:latin typeface="맑은 고딕" charset="0"/>
            </a:endParaRPr>
          </a:p>
        </p:txBody>
      </p:sp>
      <p:sp>
        <p:nvSpPr>
          <p:cNvPr id="373" name="도형 483"/>
          <p:cNvSpPr>
            <a:spLocks noChangeArrowheads="1"/>
          </p:cNvSpPr>
          <p:nvPr/>
        </p:nvSpPr>
        <p:spPr bwMode="auto">
          <a:xfrm>
            <a:off x="697865" y="3155950"/>
            <a:ext cx="5862320" cy="923925"/>
          </a:xfrm>
          <a:prstGeom prst="roundRect"/>
          <a:solidFill>
            <a:schemeClr val="bg1"/>
          </a:solidFill>
          <a:ln w="25400" cap="flat" cmpd="sng">
            <a:gradFill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>
              <a:buFontTx/>
              <a:buNone/>
            </a:pPr>
            <a:r>
              <a:rPr lang="en-US" altLang="ko-KR" sz="4000" b="1">
                <a:solidFill>
                  <a:schemeClr val="bg1">
                    <a:lumMod val="50000"/>
                  </a:schemeClr>
                </a:solidFill>
                <a:latin typeface="맑은 고딕" charset="0"/>
              </a:rPr>
              <a:t>3. </a:t>
            </a:r>
            <a:r>
              <a:rPr lang="ko-KR" altLang="en-US" sz="4000" b="1">
                <a:solidFill>
                  <a:schemeClr val="bg1">
                    <a:lumMod val="50000"/>
                  </a:schemeClr>
                </a:solidFill>
                <a:latin typeface="맑은 고딕" charset="0"/>
              </a:rPr>
              <a:t>연중</a:t>
            </a:r>
            <a:r>
              <a:rPr lang="ko-KR" altLang="en-US" sz="4000" b="1">
                <a:solidFill>
                  <a:schemeClr val="bg1">
                    <a:lumMod val="50000"/>
                  </a:schemeClr>
                </a:solidFill>
                <a:latin typeface="맑은 고딕" charset="0"/>
              </a:rPr>
              <a:t>사업</a:t>
            </a:r>
            <a:endParaRPr lang="ko-KR" altLang="en-US" sz="4000" b="1">
              <a:solidFill>
                <a:schemeClr val="bg1">
                  <a:lumMod val="50000"/>
                </a:schemeClr>
              </a:solidFill>
              <a:latin typeface="맑은 고딕" charset="0"/>
            </a:endParaRPr>
          </a:p>
        </p:txBody>
      </p:sp>
      <p:sp>
        <p:nvSpPr>
          <p:cNvPr id="374" name="도형 484"/>
          <p:cNvSpPr>
            <a:spLocks noChangeArrowheads="1"/>
          </p:cNvSpPr>
          <p:nvPr/>
        </p:nvSpPr>
        <p:spPr bwMode="auto">
          <a:xfrm>
            <a:off x="637540" y="4370705"/>
            <a:ext cx="5940425" cy="918845"/>
          </a:xfrm>
          <a:prstGeom prst="roundRect"/>
          <a:solidFill>
            <a:schemeClr val="bg1"/>
          </a:solidFill>
          <a:ln w="25400" cap="flat" cmpd="sng">
            <a:gradFill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>
              <a:buFontTx/>
              <a:buNone/>
            </a:pPr>
            <a:r>
              <a:rPr lang="en-US" altLang="ko-KR" sz="4000" b="1">
                <a:solidFill>
                  <a:schemeClr val="bg1">
                    <a:lumMod val="50000"/>
                  </a:schemeClr>
                </a:solidFill>
                <a:latin typeface="맑은 고딕" charset="0"/>
              </a:rPr>
              <a:t>4. </a:t>
            </a:r>
            <a:r>
              <a:rPr lang="ko-KR" altLang="en-US" sz="4000" b="1">
                <a:solidFill>
                  <a:schemeClr val="bg1">
                    <a:lumMod val="50000"/>
                  </a:schemeClr>
                </a:solidFill>
                <a:latin typeface="맑은 고딕" charset="0"/>
              </a:rPr>
              <a:t>시설 및 편의시설 </a:t>
            </a:r>
            <a:r>
              <a:rPr lang="ko-KR" altLang="en-US" sz="4000" b="1">
                <a:solidFill>
                  <a:schemeClr val="bg1">
                    <a:lumMod val="50000"/>
                  </a:schemeClr>
                </a:solidFill>
                <a:latin typeface="맑은 고딕" charset="0"/>
              </a:rPr>
              <a:t>보</a:t>
            </a:r>
            <a:r>
              <a:rPr lang="ko-KR" altLang="en-US" sz="4000" b="1">
                <a:solidFill>
                  <a:schemeClr val="bg1">
                    <a:lumMod val="50000"/>
                  </a:schemeClr>
                </a:solidFill>
                <a:latin typeface="맑은 고딕" charset="0"/>
              </a:rPr>
              <a:t>강 </a:t>
            </a:r>
            <a:endParaRPr lang="ko-KR" altLang="en-US" sz="4000" b="1">
              <a:solidFill>
                <a:schemeClr val="bg1">
                  <a:lumMod val="50000"/>
                </a:schemeClr>
              </a:solidFill>
              <a:latin typeface="맑은 고딕" charset="0"/>
            </a:endParaRPr>
          </a:p>
        </p:txBody>
      </p:sp>
      <p:sp>
        <p:nvSpPr>
          <p:cNvPr id="375" name="도형 485"/>
          <p:cNvSpPr>
            <a:spLocks noChangeArrowheads="1"/>
          </p:cNvSpPr>
          <p:nvPr/>
        </p:nvSpPr>
        <p:spPr bwMode="auto">
          <a:xfrm rot="0">
            <a:off x="638810" y="5530215"/>
            <a:ext cx="5862320" cy="927735"/>
          </a:xfrm>
          <a:prstGeom prst="roundRect"/>
          <a:solidFill>
            <a:schemeClr val="bg1"/>
          </a:solidFill>
          <a:ln w="25400" cap="flat" cmpd="sng">
            <a:gradFill rotWithShape="1"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>
              <a:buFontTx/>
              <a:buNone/>
            </a:pPr>
            <a:r>
              <a:rPr lang="en-US" altLang="ko-KR" sz="4000" b="1">
                <a:solidFill>
                  <a:schemeClr val="bg1">
                    <a:lumMod val="50000"/>
                  </a:schemeClr>
                </a:solidFill>
                <a:latin typeface="맑은 고딕" charset="0"/>
              </a:rPr>
              <a:t>5</a:t>
            </a:r>
            <a:r>
              <a:rPr lang="en-US" altLang="ko-KR" sz="4000" b="1">
                <a:solidFill>
                  <a:schemeClr val="bg1">
                    <a:lumMod val="50000"/>
                  </a:schemeClr>
                </a:solidFill>
                <a:latin typeface="맑은 고딕" charset="0"/>
                <a:ea typeface="맑은 고딕" charset="0"/>
              </a:rPr>
              <a:t>. </a:t>
            </a:r>
            <a:r>
              <a:rPr lang="ko-KR" altLang="en-US" sz="4000" b="1">
                <a:solidFill>
                  <a:schemeClr val="bg1">
                    <a:lumMod val="50000"/>
                  </a:schemeClr>
                </a:solidFill>
                <a:latin typeface="맑은 고딕" charset="0"/>
                <a:ea typeface="맑은 고딕" charset="0"/>
              </a:rPr>
              <a:t>이용료 안내</a:t>
            </a:r>
            <a:endParaRPr lang="ko-KR" altLang="en-US" sz="4000" b="1">
              <a:solidFill>
                <a:schemeClr val="bg1">
                  <a:lumMod val="50000"/>
                </a:schemeClr>
              </a:solidFill>
              <a:latin typeface="맑은 고딕" charset="0"/>
              <a:ea typeface="맑은 고딕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582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상자 488"/>
          <p:cNvSpPr txBox="1">
            <a:spLocks/>
          </p:cNvSpPr>
          <p:nvPr/>
        </p:nvSpPr>
        <p:spPr>
          <a:xfrm rot="0">
            <a:off x="3202305" y="149860"/>
            <a:ext cx="6419850" cy="365760"/>
          </a:xfrm>
          <a:prstGeom prst="rect"/>
        </p:spPr>
        <p:txBody>
          <a:bodyPr wrap="square" lIns="91440" tIns="45720" rIns="91440" bIns="45720" numCol="1" vert="horz" anchor="t">
            <a:noAutofit/>
          </a:bodyPr>
          <a:lstStyle>
            <a:lvl1pPr marL="0" indent="0" rtl="0" algn="ctr" fontAlgn="base" eaLnBrk="0" latinLnBrk="1" hangingPunct="0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0" indent="0" rtl="0" algn="ctr" fontAlgn="base" eaLnBrk="0" latinLnBrk="1" hangingPunct="0" lvl="1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2pPr>
            <a:lvl3pPr marL="0" indent="0" rtl="0" algn="ctr" fontAlgn="base" eaLnBrk="0" latinLnBrk="1" hangingPunct="0" lvl="2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3pPr>
            <a:lvl4pPr marL="0" indent="0" rtl="0" algn="ctr" fontAlgn="base" eaLnBrk="0" latinLnBrk="1" hangingPunct="0" lvl="3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4pPr>
            <a:lvl5pPr marL="0" indent="0" rtl="0" algn="ctr" fontAlgn="base" eaLnBrk="0" latinLnBrk="1" hangingPunct="0" lvl="4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5pPr>
            <a:lvl6pPr marL="457200" indent="0" rtl="0" algn="ctr" fontAlgn="base" latinLnBrk="1" lvl="5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6pPr>
            <a:lvl7pPr marL="914400" indent="0" rtl="0" algn="ctr" fontAlgn="base" latinLnBrk="1" lvl="6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7pPr>
            <a:lvl8pPr marL="1371600" indent="0" rtl="0" algn="ctr" fontAlgn="base" latinLnBrk="1" lvl="7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8pPr>
            <a:lvl9pPr marL="1828800" indent="0" rtl="0" algn="ctr" fontAlgn="base" latinLnBrk="1" lvl="8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9pPr>
          </a:lstStyle>
          <a:p>
            <a:pPr marL="0" indent="0" algn="l">
              <a:buFontTx/>
              <a:buNone/>
            </a:pPr>
            <a:r>
              <a:rPr lang="en-US" altLang="ko-KR" sz="2800" b="1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745"/>
                    </a:srgbClr>
                  </a:outerShdw>
                </a:effectLst>
                <a:latin typeface="맑은 고딕" charset="0"/>
              </a:rPr>
              <a:t>2. </a:t>
            </a:r>
            <a:r>
              <a:rPr lang="ko-KR" altLang="en-US" sz="2800" b="1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745"/>
                    </a:srgbClr>
                  </a:outerShdw>
                </a:effectLst>
                <a:latin typeface="맑은 고딕" charset="0"/>
              </a:rPr>
              <a:t>조직 개편</a:t>
            </a:r>
            <a:endParaRPr lang="ko-KR" altLang="en-US" sz="2800" b="1">
              <a:solidFill>
                <a:schemeClr val="bg1"/>
              </a:solidFill>
              <a:latin typeface="맑은 고딕" charset="0"/>
            </a:endParaRPr>
          </a:p>
        </p:txBody>
      </p:sp>
      <p:pic>
        <p:nvPicPr>
          <p:cNvPr id="4" name="그림 489">
            <a:extLst>
              <a:ext uri="{FF2B5EF4-FFF2-40B4-BE49-F238E27FC236}">
                <a16:creationId xmlns:a16="http://schemas.microsoft.com/office/drawing/2014/main" id="{2365CDB6-DA26-42E9-91B7-937051DE3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692785"/>
            <a:ext cx="9144635" cy="616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600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 0"/>
          <p:cNvSpPr txBox="1">
            <a:spLocks/>
          </p:cNvSpPr>
          <p:nvPr/>
        </p:nvSpPr>
        <p:spPr>
          <a:xfrm rot="0">
            <a:off x="748030" y="129540"/>
            <a:ext cx="6986270" cy="488315"/>
          </a:xfrm>
          <a:prstGeom prst="rect"/>
        </p:spPr>
        <p:txBody>
          <a:bodyPr wrap="square" lIns="91440" tIns="45720" rIns="91440" bIns="45720" numCol="1" vert="horz" anchor="t">
            <a:noAutofit/>
          </a:bodyPr>
          <a:lstStyle/>
          <a:p>
            <a:pPr marL="0" indent="0" rtl="0" algn="l" eaLnBrk="0" latinLnBrk="1" hangingPunct="0">
              <a:buFontTx/>
              <a:buNone/>
            </a:pPr>
            <a:r>
              <a:rPr sz="2800" b="1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352"/>
                    </a:srgbClr>
                  </a:outerShdw>
                </a:effectLst>
                <a:latin typeface="맑은 고딕" charset="0"/>
                <a:ea typeface="맑은 고딕" charset="0"/>
              </a:rPr>
              <a:t>3</a:t>
            </a:r>
            <a:r>
              <a:rPr sz="2800" b="1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352"/>
                    </a:srgbClr>
                  </a:outerShdw>
                </a:effectLst>
                <a:latin typeface="맑은 고딕" charset="0"/>
                <a:ea typeface="맑은 고딕" charset="0"/>
              </a:rPr>
              <a:t>.</a:t>
            </a:r>
            <a:r>
              <a:rPr lang="ko-KR" sz="2800" b="1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352"/>
                    </a:srgbClr>
                  </a:outerShdw>
                </a:effectLst>
                <a:latin typeface="맑은 고딕" charset="0"/>
                <a:ea typeface="맑은 고딕" charset="0"/>
              </a:rPr>
              <a:t>연중 사업</a:t>
            </a:r>
            <a:endParaRPr lang="ko-KR" altLang="en-US" sz="2800" b="1">
              <a:solidFill>
                <a:schemeClr val="bg1"/>
              </a:solidFill>
              <a:latin typeface="맑은 고딕" charset="0"/>
              <a:ea typeface="맑은 고딕" charset="0"/>
            </a:endParaRPr>
          </a:p>
        </p:txBody>
      </p:sp>
      <p:sp>
        <p:nvSpPr>
          <p:cNvPr id="8" name="Rect 0"/>
          <p:cNvSpPr txBox="1">
            <a:spLocks/>
          </p:cNvSpPr>
          <p:nvPr/>
        </p:nvSpPr>
        <p:spPr>
          <a:xfrm rot="0">
            <a:off x="389255" y="815975"/>
            <a:ext cx="7418070" cy="953135"/>
          </a:xfrm>
          <a:prstGeom prst="rect"/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 rtl="0" algn="l" latinLnBrk="1">
              <a:buFontTx/>
              <a:buNone/>
            </a:pPr>
            <a:r>
              <a:rPr sz="2800">
                <a:latin typeface="굴림" charset="0"/>
                <a:ea typeface="굴림" charset="0"/>
              </a:rPr>
              <a:t>어</a:t>
            </a:r>
            <a:r>
              <a:rPr sz="2800">
                <a:latin typeface="굴림" charset="0"/>
                <a:ea typeface="굴림" charset="0"/>
              </a:rPr>
              <a:t>르신</a:t>
            </a:r>
            <a:r>
              <a:rPr lang="ko-KR" sz="2800">
                <a:latin typeface="굴림" charset="0"/>
                <a:ea typeface="굴림" charset="0"/>
              </a:rPr>
              <a:t>들 </a:t>
            </a:r>
            <a:r>
              <a:rPr lang="ko-KR" sz="2800">
                <a:latin typeface="굴림" charset="0"/>
                <a:ea typeface="굴림" charset="0"/>
              </a:rPr>
              <a:t>예</a:t>
            </a:r>
            <a:r>
              <a:rPr lang="ko-KR" sz="2800">
                <a:latin typeface="굴림" charset="0"/>
                <a:ea typeface="굴림" charset="0"/>
              </a:rPr>
              <a:t>방 </a:t>
            </a:r>
            <a:r>
              <a:rPr lang="ko-KR" sz="2800">
                <a:latin typeface="굴림" charset="0"/>
                <a:ea typeface="굴림" charset="0"/>
              </a:rPr>
              <a:t>접</a:t>
            </a:r>
            <a:r>
              <a:rPr lang="ko-KR" sz="2800">
                <a:latin typeface="굴림" charset="0"/>
                <a:ea typeface="굴림" charset="0"/>
              </a:rPr>
              <a:t>종</a:t>
            </a:r>
            <a:endParaRPr lang="ko-KR" altLang="en-US" sz="2800">
              <a:latin typeface="굴림" charset="0"/>
              <a:ea typeface="굴림" charset="0"/>
            </a:endParaRPr>
          </a:p>
          <a:p>
            <a:pPr marL="0" indent="0" rtl="0" algn="l" latinLnBrk="1">
              <a:buFontTx/>
              <a:buNone/>
            </a:pPr>
            <a:r>
              <a:rPr lang="ko-KR" sz="2800">
                <a:latin typeface="굴림" charset="0"/>
                <a:ea typeface="굴림" charset="0"/>
              </a:rPr>
              <a:t>- 어르신들</a:t>
            </a:r>
            <a:r>
              <a:rPr lang="ko-KR" sz="2800">
                <a:latin typeface="굴림" charset="0"/>
                <a:ea typeface="굴림" charset="0"/>
              </a:rPr>
              <a:t>의 삶의 질 </a:t>
            </a:r>
            <a:r>
              <a:rPr lang="ko-KR" sz="2800">
                <a:latin typeface="굴림" charset="0"/>
                <a:ea typeface="굴림" charset="0"/>
              </a:rPr>
              <a:t>향</a:t>
            </a:r>
            <a:r>
              <a:rPr lang="ko-KR" sz="2800">
                <a:latin typeface="굴림" charset="0"/>
                <a:ea typeface="굴림" charset="0"/>
              </a:rPr>
              <a:t>상</a:t>
            </a:r>
            <a:endParaRPr lang="ko-KR" altLang="en-US" sz="2800">
              <a:latin typeface="굴림" charset="0"/>
              <a:ea typeface="굴림" charset="0"/>
            </a:endParaRPr>
          </a:p>
        </p:txBody>
      </p:sp>
      <p:pic>
        <p:nvPicPr>
          <p:cNvPr id="17" name="Picture 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28310" y="1384300"/>
            <a:ext cx="1589405" cy="3251835"/>
          </a:xfrm>
          <a:prstGeom prst="rect"/>
          <a:noFill/>
        </p:spPr>
      </p:pic>
      <p:pic>
        <p:nvPicPr>
          <p:cNvPr id="1026" name="Picture 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394970" y="1772920"/>
            <a:ext cx="4177665" cy="2388235"/>
          </a:xfrm>
          <a:prstGeom prst="rect"/>
          <a:noFill/>
        </p:spPr>
      </p:pic>
      <p:pic>
        <p:nvPicPr>
          <p:cNvPr id="2" name="Picture 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80710" y="1536700"/>
            <a:ext cx="1589405" cy="3251835"/>
          </a:xfrm>
          <a:prstGeom prst="rect"/>
          <a:noFill/>
        </p:spPr>
      </p:pic>
      <p:pic>
        <p:nvPicPr>
          <p:cNvPr id="5" name="Picture 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4707255" y="1821815"/>
            <a:ext cx="3975735" cy="2388235"/>
          </a:xfrm>
          <a:prstGeom prst="rect"/>
          <a:noFill/>
        </p:spPr>
      </p:pic>
      <p:pic>
        <p:nvPicPr>
          <p:cNvPr id="6" name="Picture "/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405765" y="2348865"/>
            <a:ext cx="4177665" cy="1771015"/>
          </a:xfrm>
          <a:prstGeom prst="rect"/>
          <a:noFill/>
        </p:spPr>
      </p:pic>
      <p:pic>
        <p:nvPicPr>
          <p:cNvPr id="3074" name="Picture " descr="C:/Users/dprtm/AppData/Roaming/PolarisOffice/ETemp/18416_19639256/fImage4799106323281.jpeg"/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 flipH="1">
            <a:off x="355600" y="1772920"/>
            <a:ext cx="4214495" cy="4753610"/>
          </a:xfrm>
          <a:prstGeom prst="rect"/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</a:ln>
        </p:spPr>
      </p:pic>
      <p:pic>
        <p:nvPicPr>
          <p:cNvPr id="3076" name="Picture " descr="C:/Users/dprtm/AppData/Roaming/PolarisOffice/ETemp/18416_19639256/fImage4782736336827.jpeg"/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4707255" y="1772920"/>
            <a:ext cx="3980815" cy="4753610"/>
          </a:xfrm>
          <a:prstGeom prst="rect"/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C:/Users/dprtm/AppData/Roaming/PolarisOffice/ETemp/18416_19639256/fImage12276335121478.png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31115" y="0"/>
            <a:ext cx="9150350" cy="6859905"/>
          </a:xfrm>
          <a:prstGeom prst="rect"/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</a:ln>
        </p:spPr>
      </p:pic>
      <p:sp>
        <p:nvSpPr>
          <p:cNvPr id="3" name="텍스트 상자 1"/>
          <p:cNvSpPr txBox="1">
            <a:spLocks/>
          </p:cNvSpPr>
          <p:nvPr/>
        </p:nvSpPr>
        <p:spPr>
          <a:xfrm rot="0">
            <a:off x="223520" y="553085"/>
            <a:ext cx="3392805" cy="605790"/>
          </a:xfrm>
          <a:prstGeom prst="rect"/>
          <a:noFill/>
          <a:ln>
            <a:noFill/>
            <a:prstDash/>
          </a:ln>
        </p:spPr>
        <p:txBody>
          <a:bodyPr wrap="square" lIns="89535" tIns="46355" rIns="89535" bIns="46355" numCol="1" vert="eaVert" anchor="t">
            <a:spAutoFit/>
          </a:bodyPr>
          <a:lstStyle/>
          <a:p>
            <a:pPr marL="0" indent="0" algn="l" hangingPunct="1">
              <a:buFontTx/>
              <a:buNone/>
            </a:pPr>
            <a:endParaRPr lang="ko-KR" altLang="en-US" sz="1800">
              <a:latin typeface="맑은 고딕" charset="0"/>
              <a:ea typeface="맑은 고딕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 0"/>
          <p:cNvSpPr txBox="1">
            <a:spLocks/>
          </p:cNvSpPr>
          <p:nvPr/>
        </p:nvSpPr>
        <p:spPr>
          <a:xfrm rot="0">
            <a:off x="1115695" y="193040"/>
            <a:ext cx="8415655" cy="321945"/>
          </a:xfrm>
          <a:prstGeom prst="rect"/>
        </p:spPr>
        <p:txBody>
          <a:bodyPr wrap="square" lIns="91440" tIns="45720" rIns="91440" bIns="45720" vert="horz" anchor="t">
            <a:noAutofit/>
          </a:bodyPr>
          <a:lstStyle/>
          <a:p>
            <a:pPr marL="0" indent="0" rtl="0" algn="l" eaLnBrk="0" latinLnBrk="1" hangingPunct="0">
              <a:buFontTx/>
              <a:buNone/>
            </a:pPr>
            <a:r>
              <a:rPr sz="2800" b="1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745"/>
                    </a:srgbClr>
                  </a:outerShdw>
                </a:effectLst>
                <a:latin typeface="맑은 고딕" charset="0"/>
                <a:ea typeface="맑은 고딕" charset="0"/>
                <a:sym typeface="맑은 고딕" charset="0"/>
              </a:rPr>
              <a:t>             재난상황대응훈련</a:t>
            </a:r>
            <a:endParaRPr lang="ko-KR" altLang="en-US" sz="2800" b="1">
              <a:solidFill>
                <a:schemeClr val="bg1"/>
              </a:solidFill>
              <a:latin typeface="맑은 고딕" charset="0"/>
              <a:ea typeface="맑은 고딕" charset="0"/>
              <a:sym typeface="맑은 고딕" charset="0"/>
            </a:endParaRPr>
          </a:p>
        </p:txBody>
      </p:sp>
      <p:sp>
        <p:nvSpPr>
          <p:cNvPr id="8" name="Rect 0"/>
          <p:cNvSpPr txBox="1">
            <a:spLocks/>
          </p:cNvSpPr>
          <p:nvPr/>
        </p:nvSpPr>
        <p:spPr>
          <a:xfrm rot="0">
            <a:off x="395605" y="1052830"/>
            <a:ext cx="6697345" cy="523875"/>
          </a:xfrm>
          <a:prstGeom prst="rect"/>
          <a:noFill/>
        </p:spPr>
        <p:txBody>
          <a:bodyPr wrap="square" lIns="91440" tIns="45720" rIns="91440" bIns="45720" vert="horz" anchor="t">
            <a:spAutoFit/>
          </a:bodyPr>
          <a:lstStyle/>
          <a:p>
            <a:pPr marL="0" indent="0" rtl="0" algn="l" latinLnBrk="1">
              <a:buFontTx/>
              <a:buNone/>
            </a:pPr>
            <a:r>
              <a:rPr sz="2800">
                <a:latin typeface="굴림" charset="0"/>
                <a:ea typeface="굴림" charset="0"/>
                <a:sym typeface="맑은 고딕" charset="0"/>
              </a:rPr>
              <a:t>1.재난상황시,응급상황시 대응훈련실시</a:t>
            </a:r>
            <a:endParaRPr lang="ko-KR" altLang="en-US" sz="2800">
              <a:latin typeface="굴림" charset="0"/>
              <a:ea typeface="굴림" charset="0"/>
              <a:sym typeface="맑은 고딕" charset="0"/>
            </a:endParaRPr>
          </a:p>
        </p:txBody>
      </p:sp>
      <p:pic>
        <p:nvPicPr>
          <p:cNvPr id="1026" name="Picture 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480060" y="2215515"/>
            <a:ext cx="3307080" cy="1934210"/>
          </a:xfrm>
          <a:prstGeom prst="rect"/>
          <a:noFill/>
        </p:spPr>
      </p:pic>
      <p:pic>
        <p:nvPicPr>
          <p:cNvPr id="4" name="Picture "/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480060" y="4220210"/>
            <a:ext cx="3307080" cy="2302510"/>
          </a:xfrm>
          <a:prstGeom prst="rect"/>
          <a:noFill/>
        </p:spPr>
      </p:pic>
      <p:pic>
        <p:nvPicPr>
          <p:cNvPr id="7" name="Picture " descr="C:/Users/dprtm/AppData/Roaming/PolarisOffice/ETemp/18416_19639256/fImage867355654604.jpeg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433070" y="2215515"/>
            <a:ext cx="3374390" cy="1923415"/>
          </a:xfrm>
          <a:prstGeom prst="rect"/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</a:ln>
        </p:spPr>
      </p:pic>
      <p:pic>
        <p:nvPicPr>
          <p:cNvPr id="14" name="Picture " descr="C:/Users/dprtm/AppData/Roaming/PolarisOffice/ETemp/18416_19639256/fImage128798567153.jpeg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4575175" y="4251960"/>
            <a:ext cx="3630930" cy="2280285"/>
          </a:xfrm>
          <a:prstGeom prst="rect"/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</a:ln>
        </p:spPr>
      </p:pic>
      <p:pic>
        <p:nvPicPr>
          <p:cNvPr id="16" name="Picture " descr="C:/Users/dprtm/AppData/Roaming/PolarisOffice/ETemp/18416_19639256/fImage173183568292.jpeg"/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447040" y="4208780"/>
            <a:ext cx="3340735" cy="2314575"/>
          </a:xfrm>
          <a:prstGeom prst="rect"/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</a:ln>
        </p:spPr>
      </p:pic>
      <p:pic>
        <p:nvPicPr>
          <p:cNvPr id="20" name="Picture " descr="C:/Users/dprtm/AppData/Roaming/PolarisOffice/ETemp/18416_19639256/fImage14229565692382.png"/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0">
            <a:off x="4569460" y="2217420"/>
            <a:ext cx="3658870" cy="1936750"/>
          </a:xfrm>
          <a:prstGeom prst="rect"/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 txBox="1">
            <a:spLocks noGrp="1"/>
          </p:cNvSpPr>
          <p:nvPr>
            <p:ph type="title"/>
          </p:nvPr>
        </p:nvSpPr>
        <p:spPr>
          <a:xfrm>
            <a:off x="3460750" y="102235"/>
            <a:ext cx="6420485" cy="505460"/>
          </a:xfrm>
          <a:prstGeom prst="rect"/>
          <a:noFill/>
          <a:ln>
            <a:noFill/>
            <a:prstDash/>
          </a:ln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>
              <a:buFontTx/>
              <a:buNone/>
            </a:pPr>
            <a:r>
              <a:rPr lang="ko-KR" altLang="en-US" sz="2800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352"/>
                    </a:srgbClr>
                  </a:outerShdw>
                </a:effectLst>
              </a:rPr>
              <a:t>재활 및 치료 </a:t>
            </a:r>
            <a:endParaRPr lang="ko-KR" altLang="en-US" sz="2800">
              <a:solidFill>
                <a:schemeClr val="bg1"/>
              </a:solidFill>
            </a:endParaRPr>
          </a:p>
        </p:txBody>
      </p:sp>
      <p:sp>
        <p:nvSpPr>
          <p:cNvPr id="6" name="텍스트 상자 517"/>
          <p:cNvSpPr txBox="1">
            <a:spLocks/>
          </p:cNvSpPr>
          <p:nvPr/>
        </p:nvSpPr>
        <p:spPr>
          <a:xfrm rot="0">
            <a:off x="107315" y="841375"/>
            <a:ext cx="4968875" cy="522605"/>
          </a:xfrm>
          <a:prstGeom prst="rect"/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>
              <a:buFontTx/>
              <a:buNone/>
            </a:pPr>
            <a:r>
              <a:rPr lang="en-US" altLang="ko-KR" sz="2800"/>
              <a:t>1. </a:t>
            </a:r>
            <a:r>
              <a:rPr lang="ko-KR" altLang="en-US" sz="2800"/>
              <a:t>보행훈련</a:t>
            </a:r>
            <a:r>
              <a:rPr lang="en-US" altLang="ko-KR" sz="2800"/>
              <a:t>(gait training)</a:t>
            </a:r>
            <a:endParaRPr lang="ko-KR" altLang="en-US" sz="2800"/>
          </a:p>
        </p:txBody>
      </p:sp>
      <p:sp>
        <p:nvSpPr>
          <p:cNvPr id="9" name="텍스트 상자 519"/>
          <p:cNvSpPr txBox="1">
            <a:spLocks/>
          </p:cNvSpPr>
          <p:nvPr/>
        </p:nvSpPr>
        <p:spPr>
          <a:xfrm rot="0">
            <a:off x="287655" y="1593850"/>
            <a:ext cx="6347460" cy="645795"/>
          </a:xfrm>
          <a:prstGeom prst="rect"/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>
              <a:buFontTx/>
              <a:buNone/>
            </a:pPr>
            <a:r>
              <a:rPr lang="en-US" altLang="ko-KR"/>
              <a:t>-</a:t>
            </a:r>
            <a:r>
              <a:rPr lang="ko-KR" altLang="en-US"/>
              <a:t>신체적 기능 증진에 기여</a:t>
            </a:r>
            <a:endParaRPr lang="ko-KR" altLang="en-US"/>
          </a:p>
          <a:p>
            <a:pPr marL="0" indent="0">
              <a:buFontTx/>
              <a:buNone/>
            </a:pPr>
            <a:r>
              <a:rPr lang="en-US" altLang="ko-KR"/>
              <a:t>-</a:t>
            </a:r>
            <a:r>
              <a:rPr lang="ko-KR" altLang="en-US"/>
              <a:t>독립적인 </a:t>
            </a:r>
            <a:r>
              <a:rPr lang="en-US" altLang="ko-KR"/>
              <a:t>ADL</a:t>
            </a:r>
            <a:r>
              <a:rPr lang="ko-KR" altLang="en-US"/>
              <a:t>수행 </a:t>
            </a:r>
            <a:endParaRPr lang="ko-KR" altLang="en-US"/>
          </a:p>
        </p:txBody>
      </p:sp>
      <p:sp>
        <p:nvSpPr>
          <p:cNvPr id="10" name="텍스트 상자 520"/>
          <p:cNvSpPr txBox="1">
            <a:spLocks/>
          </p:cNvSpPr>
          <p:nvPr/>
        </p:nvSpPr>
        <p:spPr>
          <a:xfrm rot="0">
            <a:off x="4889500" y="841375"/>
            <a:ext cx="3349625" cy="522605"/>
          </a:xfrm>
          <a:prstGeom prst="rect"/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>
              <a:buFontTx/>
              <a:buNone/>
            </a:pPr>
            <a:r>
              <a:rPr lang="en-US" altLang="ko-KR" sz="2800"/>
              <a:t>2. </a:t>
            </a:r>
            <a:r>
              <a:rPr lang="ko-KR" altLang="ko-KR" sz="2800"/>
              <a:t>공기압 </a:t>
            </a:r>
            <a:r>
              <a:rPr lang="ko-KR" altLang="ko-KR" sz="2800"/>
              <a:t>치</a:t>
            </a:r>
            <a:r>
              <a:rPr lang="ko-KR" altLang="ko-KR" sz="2800"/>
              <a:t>료</a:t>
            </a:r>
            <a:endParaRPr lang="ko-KR" altLang="en-US" sz="2800"/>
          </a:p>
        </p:txBody>
      </p:sp>
      <p:sp>
        <p:nvSpPr>
          <p:cNvPr id="11" name="텍스트 상자 521"/>
          <p:cNvSpPr txBox="1">
            <a:spLocks/>
          </p:cNvSpPr>
          <p:nvPr/>
        </p:nvSpPr>
        <p:spPr>
          <a:xfrm rot="0">
            <a:off x="4231640" y="1593215"/>
            <a:ext cx="4917440" cy="645795"/>
          </a:xfrm>
          <a:prstGeom prst="rect"/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>
              <a:buFontTx/>
              <a:buNone/>
            </a:pPr>
            <a:r>
              <a:rPr lang="en-US" altLang="ko-KR"/>
              <a:t>-</a:t>
            </a:r>
            <a:r>
              <a:rPr lang="ko-KR" altLang="ko-KR"/>
              <a:t>부종 </a:t>
            </a:r>
            <a:r>
              <a:rPr lang="ko-KR" altLang="ko-KR"/>
              <a:t>완</a:t>
            </a:r>
            <a:r>
              <a:rPr lang="ko-KR" altLang="ko-KR"/>
              <a:t>화,근육 이완,</a:t>
            </a:r>
            <a:r>
              <a:rPr lang="ko-KR" altLang="ko-KR"/>
              <a:t>혈액순</a:t>
            </a:r>
            <a:r>
              <a:rPr lang="ko-KR" altLang="ko-KR"/>
              <a:t>화 개선 등 </a:t>
            </a:r>
            <a:r>
              <a:rPr lang="ko-KR" altLang="ko-KR"/>
              <a:t>효</a:t>
            </a:r>
            <a:r>
              <a:rPr lang="ko-KR" altLang="ko-KR"/>
              <a:t>과</a:t>
            </a:r>
            <a:endParaRPr lang="ko-KR" altLang="en-US"/>
          </a:p>
          <a:p>
            <a:pPr marL="0" indent="0">
              <a:buFontTx/>
              <a:buNone/>
            </a:pPr>
            <a:r>
              <a:rPr lang="en-US" altLang="ko-KR"/>
              <a:t> </a:t>
            </a:r>
            <a:endParaRPr lang="ko-KR" altLang="en-US"/>
          </a:p>
        </p:txBody>
      </p:sp>
      <p:pic>
        <p:nvPicPr>
          <p:cNvPr id="16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6503670" y="2392045"/>
            <a:ext cx="2546985" cy="4158615"/>
          </a:xfrm>
          <a:prstGeom prst="rect"/>
          <a:noFill/>
        </p:spPr>
      </p:pic>
      <p:pic>
        <p:nvPicPr>
          <p:cNvPr id="17" name="그림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4050030" y="2392680"/>
            <a:ext cx="2455545" cy="4032250"/>
          </a:xfrm>
          <a:prstGeom prst="rect"/>
          <a:noFill/>
        </p:spPr>
      </p:pic>
      <p:pic>
        <p:nvPicPr>
          <p:cNvPr id="18" name="그림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ghtScree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0">
            <a:off x="575310" y="2392045"/>
            <a:ext cx="2767965" cy="4086225"/>
          </a:xfrm>
          <a:prstGeom prst="rect"/>
          <a:noFill/>
        </p:spPr>
      </p:pic>
    </p:spTree>
    <p:extLst>
      <p:ext uri="{BB962C8B-B14F-4D97-AF65-F5344CB8AC3E}">
        <p14:creationId xmlns:p14="http://schemas.microsoft.com/office/powerpoint/2010/main" val="2003622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상자 524"/>
          <p:cNvSpPr txBox="1">
            <a:spLocks/>
          </p:cNvSpPr>
          <p:nvPr/>
        </p:nvSpPr>
        <p:spPr>
          <a:xfrm rot="0">
            <a:off x="3522345" y="153035"/>
            <a:ext cx="6419850" cy="365760"/>
          </a:xfrm>
          <a:prstGeom prst="rect"/>
        </p:spPr>
        <p:txBody>
          <a:bodyPr wrap="square" lIns="91440" tIns="45720" rIns="91440" bIns="45720" numCol="1" vert="horz" anchor="t">
            <a:noAutofit/>
          </a:bodyPr>
          <a:lstStyle>
            <a:lvl1pPr marL="0" indent="0" rtl="0" algn="ctr" fontAlgn="base" eaLnBrk="0" latinLnBrk="1" hangingPunct="0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0" indent="0" rtl="0" algn="ctr" fontAlgn="base" eaLnBrk="0" latinLnBrk="1" hangingPunct="0" lvl="1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2pPr>
            <a:lvl3pPr marL="0" indent="0" rtl="0" algn="ctr" fontAlgn="base" eaLnBrk="0" latinLnBrk="1" hangingPunct="0" lvl="2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3pPr>
            <a:lvl4pPr marL="0" indent="0" rtl="0" algn="ctr" fontAlgn="base" eaLnBrk="0" latinLnBrk="1" hangingPunct="0" lvl="3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4pPr>
            <a:lvl5pPr marL="0" indent="0" rtl="0" algn="ctr" fontAlgn="base" eaLnBrk="0" latinLnBrk="1" hangingPunct="0" lvl="4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5pPr>
            <a:lvl6pPr marL="457200" indent="0" rtl="0" algn="ctr" fontAlgn="base" latinLnBrk="1" lvl="5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6pPr>
            <a:lvl7pPr marL="914400" indent="0" rtl="0" algn="ctr" fontAlgn="base" latinLnBrk="1" lvl="6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7pPr>
            <a:lvl8pPr marL="1371600" indent="0" rtl="0" algn="ctr" fontAlgn="base" latinLnBrk="1" lvl="7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8pPr>
            <a:lvl9pPr marL="1828800" indent="0" rtl="0" algn="ctr" fontAlgn="base" latinLnBrk="1" lvl="8">
              <a:spcBef>
                <a:spcPct val="0"/>
              </a:spcBef>
              <a:spcAft>
                <a:spcPct val="0"/>
              </a:spcAft>
              <a:buFontTx/>
              <a:buNone/>
              <a:defRPr lang="en-GB" altLang="en-US" sz="4400">
                <a:solidFill>
                  <a:schemeClr val="tx1"/>
                </a:solidFill>
                <a:latin typeface="맑은 고딕" charset="0"/>
                <a:ea typeface="맑은 고딕" charset="0"/>
              </a:defRPr>
            </a:lvl9pPr>
          </a:lstStyle>
          <a:p>
            <a:pPr marL="0" indent="0" algn="l">
              <a:buFontTx/>
              <a:buNone/>
            </a:pPr>
            <a:r>
              <a:rPr lang="ko-KR" altLang="en-US" sz="2800" b="1">
                <a:solidFill>
                  <a:schemeClr val="bg1"/>
                </a:solidFill>
                <a:effectLst>
                  <a:outerShdw sx="100000" sy="100000" blurRad="38100" dist="38100" dir="2700000" rotWithShape="1" algn="tl">
                    <a:srgbClr val="000000">
                      <a:alpha val="42745"/>
                    </a:srgbClr>
                  </a:outerShdw>
                </a:effectLst>
                <a:latin typeface="맑은 고딕" charset="0"/>
              </a:rPr>
              <a:t>재활 및 치료</a:t>
            </a:r>
            <a:endParaRPr lang="ko-KR" altLang="en-US" sz="2800" b="1">
              <a:solidFill>
                <a:schemeClr val="bg1"/>
              </a:solidFill>
              <a:latin typeface="맑은 고딕" charset="0"/>
            </a:endParaRPr>
          </a:p>
        </p:txBody>
      </p:sp>
      <p:sp>
        <p:nvSpPr>
          <p:cNvPr id="8" name="텍스트 상자 525"/>
          <p:cNvSpPr txBox="1">
            <a:spLocks/>
          </p:cNvSpPr>
          <p:nvPr/>
        </p:nvSpPr>
        <p:spPr>
          <a:xfrm rot="0">
            <a:off x="395605" y="1052830"/>
            <a:ext cx="6697345" cy="522605"/>
          </a:xfrm>
          <a:prstGeom prst="rect"/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>
              <a:buFontTx/>
              <a:buNone/>
            </a:pPr>
            <a:r>
              <a:rPr lang="en-US" altLang="ko-KR" sz="2800"/>
              <a:t>3. </a:t>
            </a:r>
            <a:r>
              <a:rPr lang="ko-KR" altLang="en-US" sz="2800"/>
              <a:t>인지치료</a:t>
            </a:r>
            <a:endParaRPr lang="ko-KR" altLang="en-US" sz="2800"/>
          </a:p>
        </p:txBody>
      </p:sp>
      <p:sp>
        <p:nvSpPr>
          <p:cNvPr id="9" name="텍스트 상자 526"/>
          <p:cNvSpPr txBox="1">
            <a:spLocks/>
          </p:cNvSpPr>
          <p:nvPr/>
        </p:nvSpPr>
        <p:spPr>
          <a:xfrm rot="0">
            <a:off x="269875" y="1557020"/>
            <a:ext cx="6463030" cy="645795"/>
          </a:xfrm>
          <a:prstGeom prst="rect"/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>
              <a:buFontTx/>
              <a:buNone/>
            </a:pPr>
            <a:r>
              <a:rPr lang="en-US" altLang="ko-KR"/>
              <a:t>-</a:t>
            </a:r>
            <a:r>
              <a:rPr lang="ko-KR" altLang="en-US"/>
              <a:t>지남력</a:t>
            </a:r>
            <a:r>
              <a:rPr lang="en-US" altLang="ko-KR"/>
              <a:t>, </a:t>
            </a:r>
            <a:r>
              <a:rPr lang="ko-KR" altLang="en-US"/>
              <a:t>기억력</a:t>
            </a:r>
            <a:r>
              <a:rPr lang="en-US" altLang="ko-KR"/>
              <a:t> </a:t>
            </a:r>
            <a:r>
              <a:rPr lang="ko-KR" altLang="en-US"/>
              <a:t>향상</a:t>
            </a:r>
            <a:endParaRPr lang="ko-KR" altLang="en-US"/>
          </a:p>
          <a:p>
            <a:pPr marL="0" indent="0">
              <a:buFontTx/>
              <a:buNone/>
            </a:pPr>
            <a:r>
              <a:rPr lang="en-US" altLang="ko-KR"/>
              <a:t>-</a:t>
            </a:r>
            <a:r>
              <a:rPr lang="ko-KR" altLang="en-US"/>
              <a:t>문제해결능력 증진</a:t>
            </a:r>
            <a:endParaRPr lang="ko-KR" altLang="en-US"/>
          </a:p>
        </p:txBody>
      </p:sp>
      <p:sp>
        <p:nvSpPr>
          <p:cNvPr id="12" name="텍스트 상자 527"/>
          <p:cNvSpPr txBox="1">
            <a:spLocks/>
          </p:cNvSpPr>
          <p:nvPr/>
        </p:nvSpPr>
        <p:spPr>
          <a:xfrm rot="0">
            <a:off x="4679315" y="1023620"/>
            <a:ext cx="3385185" cy="522605"/>
          </a:xfrm>
          <a:prstGeom prst="rect"/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>
              <a:buFontTx/>
              <a:buNone/>
            </a:pPr>
            <a:r>
              <a:rPr lang="en-US" altLang="ko-KR" sz="2800"/>
              <a:t>4. </a:t>
            </a:r>
            <a:r>
              <a:rPr lang="ko-KR" altLang="en-US" sz="2800"/>
              <a:t>찜질</a:t>
            </a:r>
            <a:endParaRPr lang="ko-KR" altLang="en-US" sz="2800"/>
          </a:p>
        </p:txBody>
      </p:sp>
      <p:sp>
        <p:nvSpPr>
          <p:cNvPr id="13" name="텍스트 상자 528"/>
          <p:cNvSpPr txBox="1">
            <a:spLocks/>
          </p:cNvSpPr>
          <p:nvPr/>
        </p:nvSpPr>
        <p:spPr>
          <a:xfrm rot="0">
            <a:off x="4571365" y="1576070"/>
            <a:ext cx="3601085" cy="645795"/>
          </a:xfrm>
          <a:prstGeom prst="rect"/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>
              <a:buFontTx/>
              <a:buNone/>
            </a:pPr>
            <a:r>
              <a:rPr lang="en-US" altLang="ko-KR"/>
              <a:t>-</a:t>
            </a:r>
            <a:r>
              <a:rPr lang="ko-KR" altLang="en-US"/>
              <a:t>핫팩 제공</a:t>
            </a:r>
            <a:r>
              <a:rPr lang="en-US" altLang="ko-KR"/>
              <a:t>(</a:t>
            </a:r>
            <a:r>
              <a:rPr lang="ko-KR" altLang="en-US"/>
              <a:t>혈액순환 증진</a:t>
            </a:r>
            <a:r>
              <a:rPr lang="en-US" altLang="ko-KR"/>
              <a:t>)</a:t>
            </a:r>
            <a:endParaRPr lang="ko-KR" altLang="en-US"/>
          </a:p>
          <a:p>
            <a:pPr marL="0" indent="0">
              <a:buFontTx/>
              <a:buNone/>
            </a:pPr>
            <a:r>
              <a:rPr lang="en-US" altLang="ko-KR"/>
              <a:t>-</a:t>
            </a:r>
            <a:r>
              <a:rPr lang="ko-KR" altLang="en-US"/>
              <a:t>통증의 경감과 진정 작용</a:t>
            </a:r>
            <a:endParaRPr lang="ko-KR" altLang="en-US"/>
          </a:p>
        </p:txBody>
      </p:sp>
      <p:pic>
        <p:nvPicPr>
          <p:cNvPr id="19" name="그림 531" descr="C:/Users/dprtm/AppData/Roaming/PolarisOffice/ETemp/18416_19639256/image26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21275" y="3677920"/>
            <a:ext cx="1910715" cy="3333115"/>
          </a:xfrm>
          <a:prstGeom prst="rect"/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</a:ln>
        </p:spPr>
      </p:pic>
      <p:pic>
        <p:nvPicPr>
          <p:cNvPr id="20" name="그림 3" descr="C:/Users/dprtm/AppData/Roaming/PolarisOffice/ETemp/18416_19639256/fImage12950285168467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4411345" y="2223135"/>
            <a:ext cx="3366770" cy="1864360"/>
          </a:xfrm>
          <a:prstGeom prst="rect"/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</a:ln>
        </p:spPr>
      </p:pic>
      <p:pic>
        <p:nvPicPr>
          <p:cNvPr id="21" name="그림 4" descr="C:/Users/dprtm/AppData/Roaming/PolarisOffice/ETemp/18416_19639256/fImage4874325176334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ghtScree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0">
            <a:off x="347345" y="2275840"/>
            <a:ext cx="2977515" cy="4032885"/>
          </a:xfrm>
          <a:prstGeom prst="rect"/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</a:ln>
          <a:effectLst>
            <a:outerShdw sx="100000" sy="100000" blurRad="1270000" dist="50800" dir="5400000" rotWithShape="0" algn="ctr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4284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도소매 사업계획서(식육제품 가공, 무역, 육가공, 도소매)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9BD"/>
      </a:accent1>
      <a:accent2>
        <a:srgbClr val="69DAFF"/>
      </a:accent2>
      <a:accent3>
        <a:srgbClr val="4062A7"/>
      </a:accent3>
      <a:accent4>
        <a:srgbClr val="6F7183"/>
      </a:accent4>
      <a:accent5>
        <a:srgbClr val="0D3F65"/>
      </a:accent5>
      <a:accent6>
        <a:srgbClr val="006B7D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9BD"/>
      </a:accent1>
      <a:accent2>
        <a:srgbClr val="69DAFF"/>
      </a:accent2>
      <a:accent3>
        <a:srgbClr val="4062A7"/>
      </a:accent3>
      <a:accent4>
        <a:srgbClr val="6F7183"/>
      </a:accent4>
      <a:accent5>
        <a:srgbClr val="0D3F65"/>
      </a:accent5>
      <a:accent6>
        <a:srgbClr val="006B7D"/>
      </a:accent6>
      <a:hlink>
        <a:srgbClr val="0000FF"/>
      </a:hlink>
      <a:folHlink>
        <a:srgbClr val="800080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9BD"/>
      </a:accent1>
      <a:accent2>
        <a:srgbClr val="69DAFF"/>
      </a:accent2>
      <a:accent3>
        <a:srgbClr val="4062A7"/>
      </a:accent3>
      <a:accent4>
        <a:srgbClr val="6F7183"/>
      </a:accent4>
      <a:accent5>
        <a:srgbClr val="0D3F65"/>
      </a:accent5>
      <a:accent6>
        <a:srgbClr val="006B7D"/>
      </a:accent6>
      <a:hlink>
        <a:srgbClr val="0000FF"/>
      </a:hlink>
      <a:folHlink>
        <a:srgbClr val="800080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9BD"/>
      </a:accent1>
      <a:accent2>
        <a:srgbClr val="69DAFF"/>
      </a:accent2>
      <a:accent3>
        <a:srgbClr val="4062A7"/>
      </a:accent3>
      <a:accent4>
        <a:srgbClr val="6F7183"/>
      </a:accent4>
      <a:accent5>
        <a:srgbClr val="0D3F65"/>
      </a:accent5>
      <a:accent6>
        <a:srgbClr val="006B7D"/>
      </a:accent6>
      <a:hlink>
        <a:srgbClr val="0000FF"/>
      </a:hlink>
      <a:folHlink>
        <a:srgbClr val="800080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89BD"/>
      </a:accent1>
      <a:accent2>
        <a:srgbClr val="69DAFF"/>
      </a:accent2>
      <a:accent3>
        <a:srgbClr val="4062A7"/>
      </a:accent3>
      <a:accent4>
        <a:srgbClr val="6F7183"/>
      </a:accent4>
      <a:accent5>
        <a:srgbClr val="0D3F65"/>
      </a:accent5>
      <a:accent6>
        <a:srgbClr val="006B7D"/>
      </a:accent6>
      <a:hlink>
        <a:srgbClr val="0000FF"/>
      </a:hlink>
      <a:folHlink>
        <a:srgbClr val="800080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Polaris Office Slide</Application>
  <AppVersion>12.000</AppVersion>
  <Characters>0</Characters>
  <CharactersWithSpaces>0</CharactersWithSpaces>
  <Company>inbee.com</Company>
  <DocSecurity>0</DocSecurity>
  <HyperlinksChanged>false</HyperlinksChanged>
  <Lines>0</Lines>
  <LinksUpToDate>false</LinksUpToDate>
  <Pages>13</Pages>
  <Paragraphs>138</Paragraphs>
  <Words>513</Words>
  <TotalTime>0</TotalTime>
  <MMClips>0</MMClips>
  <ScaleCrop>false</ScaleCrop>
  <HeadingPairs>
    <vt:vector size="2" baseType="variant">
      <vt:variant>
        <vt:lpstr>Title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cp:category>본 문서의 저작권은 비즈폼에 있습니다.</cp:category>
  <dc:creator>㈜인비닷컴</dc:creator>
  <cp:lastModifiedBy>최지연</cp:lastModifiedBy>
  <dc:title>파워포인트배경(푸른색의 회오리 원형)</dc:title>
  <cp:version>10.105.255.54461</cp:version>
  <dcterms:modified xsi:type="dcterms:W3CDTF">2019-12-28T00:40:28Z</dcterms:modified>
</cp:coreProperties>
</file>